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heme/theme4.xml" ContentType="application/vnd.openxmlformats-officedocument.theme+xml"/>
  <Override PartName="/ppt/theme/theme5.xml" ContentType="application/vnd.openxmlformats-officedocument.theme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notesSlides/notesSlide1.xml" ContentType="application/vnd.openxmlformats-officedocument.presentationml.notesSlide+xml"/>
  <Override PartName="/ppt/media/image10.jpg" ContentType="image/png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 autoCompressPictures="0" bookmarkIdSeed="2">
  <p:sldMasterIdLst>
    <p:sldMasterId id="2147483653" r:id="rId4"/>
    <p:sldMasterId id="2147483658" r:id="rId5"/>
    <p:sldMasterId id="2147483672" r:id="rId6"/>
  </p:sldMasterIdLst>
  <p:notesMasterIdLst>
    <p:notesMasterId r:id="rId29"/>
  </p:notesMasterIdLst>
  <p:handoutMasterIdLst>
    <p:handoutMasterId r:id="rId30"/>
  </p:handoutMasterIdLst>
  <p:sldIdLst>
    <p:sldId id="1014" r:id="rId7"/>
    <p:sldId id="2145706436" r:id="rId8"/>
    <p:sldId id="2145706386" r:id="rId9"/>
    <p:sldId id="2145706459" r:id="rId10"/>
    <p:sldId id="2145706444" r:id="rId11"/>
    <p:sldId id="2145706449" r:id="rId12"/>
    <p:sldId id="2145706446" r:id="rId13"/>
    <p:sldId id="2145706445" r:id="rId14"/>
    <p:sldId id="2145706458" r:id="rId15"/>
    <p:sldId id="2145706447" r:id="rId16"/>
    <p:sldId id="2145706375" r:id="rId17"/>
    <p:sldId id="2145706461" r:id="rId18"/>
    <p:sldId id="2145706450" r:id="rId19"/>
    <p:sldId id="2145706451" r:id="rId20"/>
    <p:sldId id="2145706452" r:id="rId21"/>
    <p:sldId id="2145706453" r:id="rId22"/>
    <p:sldId id="2145706454" r:id="rId23"/>
    <p:sldId id="2145706464" r:id="rId24"/>
    <p:sldId id="2145706465" r:id="rId25"/>
    <p:sldId id="2145706466" r:id="rId26"/>
    <p:sldId id="2145706467" r:id="rId27"/>
    <p:sldId id="2145706460" r:id="rId28"/>
  </p:sldIdLst>
  <p:sldSz cx="11949113" cy="6721475"/>
  <p:notesSz cx="6797675" cy="992505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userDrawn="1">
          <p15:clr>
            <a:srgbClr val="A4A3A4"/>
          </p15:clr>
        </p15:guide>
        <p15:guide id="2" pos="5458" userDrawn="1">
          <p15:clr>
            <a:srgbClr val="A4A3A4"/>
          </p15:clr>
        </p15:guide>
        <p15:guide id="3" orient="horz" pos="3410" userDrawn="1">
          <p15:clr>
            <a:srgbClr val="A4A3A4"/>
          </p15:clr>
        </p15:guide>
        <p15:guide id="4" orient="horz" pos="8" userDrawn="1">
          <p15:clr>
            <a:srgbClr val="A4A3A4"/>
          </p15:clr>
        </p15:guide>
        <p15:guide id="5" pos="6515" userDrawn="1">
          <p15:clr>
            <a:srgbClr val="A4A3A4"/>
          </p15:clr>
        </p15:guide>
        <p15:guide id="6" orient="horz" pos="3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3" userDrawn="1">
          <p15:clr>
            <a:srgbClr val="A4A3A4"/>
          </p15:clr>
        </p15:guide>
        <p15:guide id="2" pos="2209" userDrawn="1">
          <p15:clr>
            <a:srgbClr val="A4A3A4"/>
          </p15:clr>
        </p15:guide>
        <p15:guide id="3" orient="horz" pos="3127" userDrawn="1">
          <p15:clr>
            <a:srgbClr val="A4A3A4"/>
          </p15:clr>
        </p15:guide>
        <p15:guide id="4" pos="2141" userDrawn="1">
          <p15:clr>
            <a:srgbClr val="A4A3A4"/>
          </p15:clr>
        </p15:guide>
      </p15:notes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9" roundtripDataSignature="AMtx7miNwGYXNw6HMCmlCDYkNxmjwm57mA==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17CE750-35EB-DBF3-A735-26CFCBD74D5F}" name="Bassiano DOTCHEVI" initials="BD" userId="1d981d55357a7f62" providerId="Windows Live"/>
  <p188:author id="{12EBC8FA-DA22-6B9C-07C1-F9863F34EE54}" name="Komlavi Eyram ADZANADO" initials="KA" userId="S::eyram@ucaouua.onmicrosoft.com::8dda4b72-2950-41b7-9d28-bfb9fe652205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olym P'KLA" initials="SP" lastIdx="7" clrIdx="0">
    <p:extLst>
      <p:ext uri="{19B8F6BF-5375-455C-9EA6-DF929625EA0E}">
        <p15:presenceInfo xmlns:p15="http://schemas.microsoft.com/office/powerpoint/2012/main" userId="Solym P'KLA" providerId="None"/>
      </p:ext>
    </p:extLst>
  </p:cmAuthor>
  <p:cmAuthor id="2" name="Yao Efalou" initials="YE" lastIdx="6" clrIdx="1">
    <p:extLst>
      <p:ext uri="{19B8F6BF-5375-455C-9EA6-DF929625EA0E}">
        <p15:presenceInfo xmlns:p15="http://schemas.microsoft.com/office/powerpoint/2012/main" userId="S::Y.Efalou@institute.global::a13f6502-f640-46d1-adac-246c63ab08dd" providerId="AD"/>
      </p:ext>
    </p:extLst>
  </p:cmAuthor>
  <p:cmAuthor id="3" name="K Patrice Aaron MOKLI" initials="KPAM" lastIdx="1" clrIdx="2">
    <p:extLst>
      <p:ext uri="{19B8F6BF-5375-455C-9EA6-DF929625EA0E}">
        <p15:presenceInfo xmlns:p15="http://schemas.microsoft.com/office/powerpoint/2012/main" userId="a9acc8e14cd82508" providerId="Windows Live"/>
      </p:ext>
    </p:extLst>
  </p:cmAuthor>
  <p:cmAuthor id="4" name="Choib" initials="C" lastIdx="2" clrIdx="3">
    <p:extLst>
      <p:ext uri="{19B8F6BF-5375-455C-9EA6-DF929625EA0E}">
        <p15:presenceInfo xmlns:p15="http://schemas.microsoft.com/office/powerpoint/2012/main" userId="S::Choib@joselynebaranshamaje.onmicrosoft.com::3b973302-b22c-4835-84d3-8d7ac305846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D4D0"/>
    <a:srgbClr val="D7DCD6"/>
    <a:srgbClr val="16644B"/>
    <a:srgbClr val="FFFFFF"/>
    <a:srgbClr val="000000"/>
    <a:srgbClr val="FAC090"/>
    <a:srgbClr val="164A00"/>
    <a:srgbClr val="A5AFA5"/>
    <a:srgbClr val="236800"/>
    <a:srgbClr val="006A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91" autoAdjust="0"/>
    <p:restoredTop sz="94660"/>
  </p:normalViewPr>
  <p:slideViewPr>
    <p:cSldViewPr snapToGrid="0">
      <p:cViewPr varScale="1">
        <p:scale>
          <a:sx n="73" d="100"/>
          <a:sy n="73" d="100"/>
        </p:scale>
        <p:origin x="636" y="72"/>
      </p:cViewPr>
      <p:guideLst>
        <p:guide orient="horz"/>
        <p:guide pos="5458"/>
        <p:guide orient="horz" pos="3410"/>
        <p:guide orient="horz" pos="8"/>
        <p:guide pos="6515"/>
        <p:guide orient="horz" pos="3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0" d="100"/>
          <a:sy n="60" d="100"/>
        </p:scale>
        <p:origin x="3202" y="38"/>
      </p:cViewPr>
      <p:guideLst>
        <p:guide orient="horz" pos="2933"/>
        <p:guide pos="2209"/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21" Type="http://schemas.openxmlformats.org/officeDocument/2006/relationships/slide" Target="slides/slide15.xml"/><Relationship Id="rId50" Type="http://schemas.openxmlformats.org/officeDocument/2006/relationships/commentAuthors" Target="commentAuthor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notesMaster" Target="notesMasters/notesMaster1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3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49" Type="http://customschemas.google.com/relationships/presentationmetadata" Target="metadata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handoutMaster" Target="handoutMasters/handoutMaster1.xml"/><Relationship Id="rId56" Type="http://schemas.microsoft.com/office/2018/10/relationships/authors" Target="authors.xml"/><Relationship Id="rId8" Type="http://schemas.openxmlformats.org/officeDocument/2006/relationships/slide" Target="slides/slide2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Lenovo\Desktop\Redaction%20du%20rapport%20sur%20les%20facteurs%20de%20vuln&#233;rabilit&#233;\Graphiques_Rapports_FCV_21_03_2024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Lenovo\Desktop\Redaction%20du%20rapport%20sur%20les%20facteurs%20de%20vuln&#233;rabilit&#233;\Graphiques_Rapports_FCV_21_03_2024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Lenovo\Desktop\Redaction%20du%20rapport%20sur%20les%20facteurs%20de%20vuln&#233;rabilit&#233;\Graphiques_Rapports_FCV_21_03_2024.xlsx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Lenovo\Desktop\Redaction%20du%20rapport%20sur%20les%20facteurs%20de%20vuln&#233;rabilit&#233;\Graphiques_Rapports_FCV_21_03_2024.xlsx" TargetMode="External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Lenovo\Desktop\Redaction%20du%20rapport%20sur%20les%20facteurs%20de%20vuln&#233;rabilit&#233;\Graphiques_Rapports_FCV_21_03_2024.xlsx" TargetMode="External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Lenovo\Desktop\Redaction%20du%20rapport%20sur%20les%20facteurs%20de%20vuln&#233;rabilit&#233;\Graphiques_Rapports_FCV_21_03_2024.xlsx" TargetMode="External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Lenovo\Desktop\Redaction%20du%20rapport%20sur%20les%20facteurs%20de%20vuln&#233;rabilit&#233;\Graphiques_Rapports_FCV_21_03_2024.xlsx" TargetMode="External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Lenovo\Desktop\Redaction%20du%20rapport%20sur%20les%20facteurs%20de%20vuln&#233;rabilit&#233;\Graphiques_Rapports_FCV_21_03_2024.xlsx" TargetMode="External"/><Relationship Id="rId1" Type="http://schemas.openxmlformats.org/officeDocument/2006/relationships/themeOverride" Target="../theme/themeOverrid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800">
                <a:latin typeface="Arial" pitchFamily="34" charset="0"/>
                <a:cs typeface="Arial" pitchFamily="34" charset="0"/>
              </a:defRPr>
            </a:pPr>
            <a:r>
              <a:rPr lang="fr-FR" sz="1800" b="1" i="0" baseline="0" dirty="0">
                <a:effectLst/>
                <a:latin typeface="Arial" pitchFamily="34" charset="0"/>
                <a:cs typeface="Arial" pitchFamily="34" charset="0"/>
              </a:rPr>
              <a:t>Graphique 1.1 : Nombre de localités par niveau de vulnérabilité</a:t>
            </a:r>
            <a:endParaRPr lang="fr-FR" sz="1800" dirty="0">
              <a:effectLst/>
              <a:latin typeface="Arial" pitchFamily="34" charset="0"/>
              <a:cs typeface="Arial" pitchFamily="34" charset="0"/>
            </a:endParaRP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2.5816224663764001E-2"/>
          <c:y val="0.32813844945232434"/>
          <c:w val="0.94320430573971925"/>
          <c:h val="0.5671821461997534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chemeClr val="accent6"/>
              </a:solidFill>
            </c:spPr>
            <c:extLst>
              <c:ext xmlns:c16="http://schemas.microsoft.com/office/drawing/2014/chart" uri="{C3380CC4-5D6E-409C-BE32-E72D297353CC}">
                <c16:uniqueId val="{00000001-C8AF-41ED-A40E-3A6D63586A8A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3-C8AF-41ED-A40E-3A6D63586A8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 b="1"/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National!$A$4:$A$6</c:f>
              <c:strCache>
                <c:ptCount val="3"/>
                <c:pt idx="0">
                  <c:v>Elevé</c:v>
                </c:pt>
                <c:pt idx="1">
                  <c:v>Modéré</c:v>
                </c:pt>
                <c:pt idx="2">
                  <c:v>Faible</c:v>
                </c:pt>
              </c:strCache>
            </c:strRef>
          </c:cat>
          <c:val>
            <c:numRef>
              <c:f>National!$B$4:$B$6</c:f>
              <c:numCache>
                <c:formatCode>General</c:formatCode>
                <c:ptCount val="3"/>
                <c:pt idx="0">
                  <c:v>805</c:v>
                </c:pt>
                <c:pt idx="1">
                  <c:v>2351</c:v>
                </c:pt>
                <c:pt idx="2">
                  <c:v>4021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8AF-41ED-A40E-3A6D63586A8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15315072"/>
        <c:axId val="115316992"/>
      </c:barChart>
      <c:catAx>
        <c:axId val="11531507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fr-FR"/>
          </a:p>
        </c:txPr>
        <c:crossAx val="115316992"/>
        <c:crosses val="autoZero"/>
        <c:auto val="1"/>
        <c:lblAlgn val="ctr"/>
        <c:lblOffset val="100"/>
        <c:noMultiLvlLbl val="0"/>
      </c:catAx>
      <c:valAx>
        <c:axId val="11531699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15315072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600"/>
          </a:pPr>
          <a:endParaRPr lang="fr-FR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00">
                <a:latin typeface="Arial" pitchFamily="34" charset="0"/>
                <a:cs typeface="Arial" pitchFamily="34" charset="0"/>
              </a:defRPr>
            </a:pPr>
            <a:r>
              <a:rPr lang="fr-FR" sz="1800" dirty="0">
                <a:latin typeface="Arial" pitchFamily="34" charset="0"/>
                <a:cs typeface="Arial" pitchFamily="34" charset="0"/>
              </a:rPr>
              <a:t>Graphique 1.2 : Proportion des cantons par niveau de vulnérabilité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FE00-473D-A54B-305452CC0A20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</c:spPr>
            <c:extLst>
              <c:ext xmlns:c16="http://schemas.microsoft.com/office/drawing/2014/chart" uri="{C3380CC4-5D6E-409C-BE32-E72D297353CC}">
                <c16:uniqueId val="{00000003-FE00-473D-A54B-305452CC0A2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5-FE00-473D-A54B-305452CC0A2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 b="1">
                    <a:solidFill>
                      <a:schemeClr val="bg1"/>
                    </a:solidFill>
                  </a:defRPr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National!$K$5:$K$7</c:f>
              <c:strCache>
                <c:ptCount val="3"/>
                <c:pt idx="0">
                  <c:v>Elevé</c:v>
                </c:pt>
                <c:pt idx="1">
                  <c:v>Modéré</c:v>
                </c:pt>
                <c:pt idx="2">
                  <c:v>Faible</c:v>
                </c:pt>
              </c:strCache>
            </c:strRef>
          </c:cat>
          <c:val>
            <c:numRef>
              <c:f>National!$L$5:$L$7</c:f>
              <c:numCache>
                <c:formatCode>General</c:formatCode>
                <c:ptCount val="3"/>
                <c:pt idx="0">
                  <c:v>45</c:v>
                </c:pt>
                <c:pt idx="1">
                  <c:v>145</c:v>
                </c:pt>
                <c:pt idx="2">
                  <c:v>239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FE00-473D-A54B-305452CC0A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legend>
      <c:legendPos val="r"/>
      <c:overlay val="0"/>
      <c:txPr>
        <a:bodyPr/>
        <a:lstStyle/>
        <a:p>
          <a:pPr>
            <a:defRPr sz="1600"/>
          </a:pPr>
          <a:endParaRPr lang="fr-FR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00">
                <a:latin typeface="Arial" pitchFamily="34" charset="0"/>
                <a:cs typeface="Arial" pitchFamily="34" charset="0"/>
              </a:defRPr>
            </a:pPr>
            <a:r>
              <a:rPr lang="fr-FR" sz="2000" b="1" i="0" baseline="0">
                <a:effectLst/>
                <a:latin typeface="Arial" pitchFamily="34" charset="0"/>
                <a:cs typeface="Arial" pitchFamily="34" charset="0"/>
              </a:rPr>
              <a:t>Graphique 2.1 : Nombre de localités par niveau de vulnérabilité</a:t>
            </a:r>
            <a:endParaRPr lang="fr-FR" sz="2000">
              <a:effectLst/>
              <a:latin typeface="Arial" pitchFamily="34" charset="0"/>
              <a:cs typeface="Arial" pitchFamily="34" charset="0"/>
            </a:endParaRP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chemeClr val="accent6"/>
              </a:solidFill>
            </c:spPr>
            <c:extLst>
              <c:ext xmlns:c16="http://schemas.microsoft.com/office/drawing/2014/chart" uri="{C3380CC4-5D6E-409C-BE32-E72D297353CC}">
                <c16:uniqueId val="{00000001-BE57-4DDA-A826-821AE9C0CEDF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3-BE57-4DDA-A826-821AE9C0CED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000" b="1"/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National!$A$27:$A$29</c:f>
              <c:strCache>
                <c:ptCount val="3"/>
                <c:pt idx="0">
                  <c:v>Elevé</c:v>
                </c:pt>
                <c:pt idx="1">
                  <c:v>Modéré</c:v>
                </c:pt>
                <c:pt idx="2">
                  <c:v>Faible</c:v>
                </c:pt>
              </c:strCache>
            </c:strRef>
          </c:cat>
          <c:val>
            <c:numRef>
              <c:f>National!$B$27:$B$29</c:f>
              <c:numCache>
                <c:formatCode>General</c:formatCode>
                <c:ptCount val="3"/>
                <c:pt idx="0">
                  <c:v>411</c:v>
                </c:pt>
                <c:pt idx="1">
                  <c:v>413</c:v>
                </c:pt>
                <c:pt idx="2">
                  <c:v>6353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E57-4DDA-A826-821AE9C0CED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00739328"/>
        <c:axId val="100763520"/>
      </c:barChart>
      <c:catAx>
        <c:axId val="10073932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800"/>
            </a:pPr>
            <a:endParaRPr lang="fr-FR"/>
          </a:p>
        </c:txPr>
        <c:crossAx val="100763520"/>
        <c:crosses val="autoZero"/>
        <c:auto val="1"/>
        <c:lblAlgn val="ctr"/>
        <c:lblOffset val="100"/>
        <c:noMultiLvlLbl val="0"/>
      </c:catAx>
      <c:valAx>
        <c:axId val="10076352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00739328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800"/>
          </a:pPr>
          <a:endParaRPr lang="fr-FR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00">
                <a:latin typeface="Arial" pitchFamily="34" charset="0"/>
                <a:cs typeface="Arial" pitchFamily="34" charset="0"/>
              </a:defRPr>
            </a:pPr>
            <a:r>
              <a:rPr lang="fr-FR" sz="2000">
                <a:latin typeface="Arial" pitchFamily="34" charset="0"/>
                <a:cs typeface="Arial" pitchFamily="34" charset="0"/>
              </a:rPr>
              <a:t>Graphique 2.2 : Proportion des cantons par niveau de vulnérabilité</a:t>
            </a:r>
          </a:p>
        </c:rich>
      </c:tx>
      <c:layout>
        <c:manualLayout>
          <c:xMode val="edge"/>
          <c:yMode val="edge"/>
          <c:x val="7.4496254414672572E-2"/>
          <c:y val="1.8556309388713284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53BB-445A-90E4-D44E296FB648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</c:spPr>
            <c:extLst>
              <c:ext xmlns:c16="http://schemas.microsoft.com/office/drawing/2014/chart" uri="{C3380CC4-5D6E-409C-BE32-E72D297353CC}">
                <c16:uniqueId val="{00000003-53BB-445A-90E4-D44E296FB64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5-53BB-445A-90E4-D44E296FB648}"/>
              </c:ext>
            </c:extLst>
          </c:dPt>
          <c:dLbls>
            <c:dLbl>
              <c:idx val="1"/>
              <c:layout>
                <c:manualLayout>
                  <c:x val="-6.1539205866325115E-2"/>
                  <c:y val="0.1069539891194763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3BB-445A-90E4-D44E296FB64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000" b="1">
                    <a:solidFill>
                      <a:schemeClr val="tx1"/>
                    </a:solidFill>
                  </a:defRPr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National!$K$28:$K$30</c:f>
              <c:strCache>
                <c:ptCount val="3"/>
                <c:pt idx="0">
                  <c:v>Elevé</c:v>
                </c:pt>
                <c:pt idx="1">
                  <c:v>Modéré</c:v>
                </c:pt>
                <c:pt idx="2">
                  <c:v>Faible</c:v>
                </c:pt>
              </c:strCache>
            </c:strRef>
          </c:cat>
          <c:val>
            <c:numRef>
              <c:f>National!$L$28:$L$30</c:f>
              <c:numCache>
                <c:formatCode>General</c:formatCode>
                <c:ptCount val="3"/>
                <c:pt idx="0">
                  <c:v>15</c:v>
                </c:pt>
                <c:pt idx="1">
                  <c:v>27</c:v>
                </c:pt>
                <c:pt idx="2">
                  <c:v>387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3BB-445A-90E4-D44E296FB64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7900300176014283"/>
          <c:y val="0.44972409057037521"/>
          <c:w val="0.23322681119556618"/>
          <c:h val="0.27992923276235748"/>
        </c:manualLayout>
      </c:layout>
      <c:overlay val="0"/>
      <c:txPr>
        <a:bodyPr/>
        <a:lstStyle/>
        <a:p>
          <a:pPr>
            <a:defRPr sz="2000"/>
          </a:pPr>
          <a:endParaRPr lang="fr-FR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00">
                <a:latin typeface="Arial" pitchFamily="34" charset="0"/>
                <a:cs typeface="Arial" pitchFamily="34" charset="0"/>
              </a:defRPr>
            </a:pPr>
            <a:r>
              <a:rPr lang="fr-FR" sz="2000" b="1" i="0" baseline="0">
                <a:effectLst/>
                <a:latin typeface="Arial" pitchFamily="34" charset="0"/>
                <a:cs typeface="Arial" pitchFamily="34" charset="0"/>
              </a:rPr>
              <a:t>Graphique 3.1 : Nombre de localités par niveau de vulnérabilité</a:t>
            </a:r>
            <a:endParaRPr lang="fr-FR" sz="2000">
              <a:effectLst/>
              <a:latin typeface="Arial" pitchFamily="34" charset="0"/>
              <a:cs typeface="Arial" pitchFamily="34" charset="0"/>
            </a:endParaRP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chemeClr val="accent6"/>
              </a:solidFill>
            </c:spPr>
            <c:extLst>
              <c:ext xmlns:c16="http://schemas.microsoft.com/office/drawing/2014/chart" uri="{C3380CC4-5D6E-409C-BE32-E72D297353CC}">
                <c16:uniqueId val="{00000001-F79D-47C0-A505-861C79EA6541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3-F79D-47C0-A505-861C79EA654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000" b="1">
                    <a:solidFill>
                      <a:schemeClr val="tx1"/>
                    </a:solidFill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National!$A$51:$A$53</c:f>
              <c:strCache>
                <c:ptCount val="3"/>
                <c:pt idx="0">
                  <c:v>Elevé</c:v>
                </c:pt>
                <c:pt idx="1">
                  <c:v>Modéré</c:v>
                </c:pt>
                <c:pt idx="2">
                  <c:v>Faible</c:v>
                </c:pt>
              </c:strCache>
            </c:strRef>
          </c:cat>
          <c:val>
            <c:numRef>
              <c:f>National!$B$51:$B$53</c:f>
              <c:numCache>
                <c:formatCode>General</c:formatCode>
                <c:ptCount val="3"/>
                <c:pt idx="0">
                  <c:v>128</c:v>
                </c:pt>
                <c:pt idx="1">
                  <c:v>1540</c:v>
                </c:pt>
                <c:pt idx="2">
                  <c:v>5509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79D-47C0-A505-861C79EA654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64340736"/>
        <c:axId val="64348544"/>
      </c:barChart>
      <c:catAx>
        <c:axId val="643407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fr-FR"/>
          </a:p>
        </c:txPr>
        <c:crossAx val="64348544"/>
        <c:crosses val="autoZero"/>
        <c:auto val="1"/>
        <c:lblAlgn val="ctr"/>
        <c:lblOffset val="100"/>
        <c:noMultiLvlLbl val="0"/>
      </c:catAx>
      <c:valAx>
        <c:axId val="6434854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64340736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600"/>
          </a:pPr>
          <a:endParaRPr lang="fr-FR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00">
                <a:latin typeface="Arial" pitchFamily="34" charset="0"/>
                <a:cs typeface="Arial" pitchFamily="34" charset="0"/>
              </a:defRPr>
            </a:pPr>
            <a:r>
              <a:rPr lang="fr-FR" sz="2000">
                <a:latin typeface="Arial" pitchFamily="34" charset="0"/>
                <a:cs typeface="Arial" pitchFamily="34" charset="0"/>
              </a:rPr>
              <a:t>Graphique 3.2 : Proportion des cantons par niveau de vulnérabilité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5749-475C-A379-8AEC37D16920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</c:spPr>
            <c:extLst>
              <c:ext xmlns:c16="http://schemas.microsoft.com/office/drawing/2014/chart" uri="{C3380CC4-5D6E-409C-BE32-E72D297353CC}">
                <c16:uniqueId val="{00000003-5749-475C-A379-8AEC37D1692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5-5749-475C-A379-8AEC37D1692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000" b="1">
                    <a:solidFill>
                      <a:schemeClr val="tx1"/>
                    </a:solidFill>
                  </a:defRPr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National!$K$52:$K$54</c:f>
              <c:strCache>
                <c:ptCount val="3"/>
                <c:pt idx="0">
                  <c:v>Elevé</c:v>
                </c:pt>
                <c:pt idx="1">
                  <c:v>Modéré</c:v>
                </c:pt>
                <c:pt idx="2">
                  <c:v>Faible</c:v>
                </c:pt>
              </c:strCache>
            </c:strRef>
          </c:cat>
          <c:val>
            <c:numRef>
              <c:f>National!$L$52:$L$54</c:f>
              <c:numCache>
                <c:formatCode>General</c:formatCode>
                <c:ptCount val="3"/>
                <c:pt idx="0">
                  <c:v>10</c:v>
                </c:pt>
                <c:pt idx="1">
                  <c:v>92</c:v>
                </c:pt>
                <c:pt idx="2">
                  <c:v>327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749-475C-A379-8AEC37D169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5428425903108531"/>
          <c:y val="0.45862405696446051"/>
          <c:w val="0.19599748462298602"/>
          <c:h val="0.21264580827095134"/>
        </c:manualLayout>
      </c:layout>
      <c:overlay val="0"/>
      <c:txPr>
        <a:bodyPr/>
        <a:lstStyle/>
        <a:p>
          <a:pPr>
            <a:defRPr sz="1600"/>
          </a:pPr>
          <a:endParaRPr lang="fr-FR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00">
                <a:latin typeface="Arial" pitchFamily="34" charset="0"/>
                <a:cs typeface="Arial" pitchFamily="34" charset="0"/>
              </a:defRPr>
            </a:pPr>
            <a:r>
              <a:rPr lang="fr-FR" sz="2000" b="1" i="0" baseline="0">
                <a:effectLst/>
                <a:latin typeface="Arial" pitchFamily="34" charset="0"/>
                <a:cs typeface="Arial" pitchFamily="34" charset="0"/>
              </a:rPr>
              <a:t>Graphique 4.1 : Nombre de localités par niveau de vulnérabilité</a:t>
            </a:r>
            <a:endParaRPr lang="fr-FR" sz="2000">
              <a:effectLst/>
              <a:latin typeface="Arial" pitchFamily="34" charset="0"/>
              <a:cs typeface="Arial" pitchFamily="34" charset="0"/>
            </a:endParaRP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chemeClr val="accent6"/>
              </a:solidFill>
            </c:spPr>
            <c:extLst>
              <c:ext xmlns:c16="http://schemas.microsoft.com/office/drawing/2014/chart" uri="{C3380CC4-5D6E-409C-BE32-E72D297353CC}">
                <c16:uniqueId val="{00000001-F3A7-4AB9-BFC1-167918FD51B1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3-F3A7-4AB9-BFC1-167918FD51B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000" b="1"/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National!$A$76:$A$78</c:f>
              <c:strCache>
                <c:ptCount val="3"/>
                <c:pt idx="0">
                  <c:v>Elevé</c:v>
                </c:pt>
                <c:pt idx="1">
                  <c:v>Modéré</c:v>
                </c:pt>
                <c:pt idx="2">
                  <c:v>Faible</c:v>
                </c:pt>
              </c:strCache>
            </c:strRef>
          </c:cat>
          <c:val>
            <c:numRef>
              <c:f>National!$B$76:$B$78</c:f>
              <c:numCache>
                <c:formatCode>General</c:formatCode>
                <c:ptCount val="3"/>
                <c:pt idx="0">
                  <c:v>246</c:v>
                </c:pt>
                <c:pt idx="1">
                  <c:v>944</c:v>
                </c:pt>
                <c:pt idx="2">
                  <c:v>5987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3A7-4AB9-BFC1-167918FD51B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15884416"/>
        <c:axId val="115896320"/>
      </c:barChart>
      <c:catAx>
        <c:axId val="11588441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fr-FR"/>
          </a:p>
        </c:txPr>
        <c:crossAx val="115896320"/>
        <c:crosses val="autoZero"/>
        <c:auto val="1"/>
        <c:lblAlgn val="ctr"/>
        <c:lblOffset val="100"/>
        <c:noMultiLvlLbl val="0"/>
      </c:catAx>
      <c:valAx>
        <c:axId val="11589632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15884416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600"/>
          </a:pPr>
          <a:endParaRPr lang="fr-FR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00">
                <a:latin typeface="Arial" pitchFamily="34" charset="0"/>
                <a:cs typeface="Arial" pitchFamily="34" charset="0"/>
              </a:defRPr>
            </a:pPr>
            <a:r>
              <a:rPr lang="fr-FR" sz="2000">
                <a:latin typeface="Arial" pitchFamily="34" charset="0"/>
                <a:cs typeface="Arial" pitchFamily="34" charset="0"/>
              </a:rPr>
              <a:t>Graphique 4.2 : Proportion des cantons par niveau de vulnérabilité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F926-4165-95A6-183462D7733C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</c:spPr>
            <c:extLst>
              <c:ext xmlns:c16="http://schemas.microsoft.com/office/drawing/2014/chart" uri="{C3380CC4-5D6E-409C-BE32-E72D297353CC}">
                <c16:uniqueId val="{00000003-F926-4165-95A6-183462D7733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5-F926-4165-95A6-183462D7733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000" b="1"/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National!$K$77:$K$79</c:f>
              <c:strCache>
                <c:ptCount val="3"/>
                <c:pt idx="0">
                  <c:v>Elevé</c:v>
                </c:pt>
                <c:pt idx="1">
                  <c:v>Modéré</c:v>
                </c:pt>
                <c:pt idx="2">
                  <c:v>Faible</c:v>
                </c:pt>
              </c:strCache>
            </c:strRef>
          </c:cat>
          <c:val>
            <c:numRef>
              <c:f>National!$L$77:$L$79</c:f>
              <c:numCache>
                <c:formatCode>General</c:formatCode>
                <c:ptCount val="3"/>
                <c:pt idx="0">
                  <c:v>10</c:v>
                </c:pt>
                <c:pt idx="1">
                  <c:v>50</c:v>
                </c:pt>
                <c:pt idx="2">
                  <c:v>369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F926-4165-95A6-183462D773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legend>
      <c:legendPos val="r"/>
      <c:overlay val="0"/>
      <c:txPr>
        <a:bodyPr/>
        <a:lstStyle/>
        <a:p>
          <a:pPr>
            <a:defRPr sz="1600"/>
          </a:pPr>
          <a:endParaRPr lang="fr-FR"/>
        </a:p>
      </c:txPr>
    </c:legend>
    <c:plotVisOnly val="1"/>
    <c:dispBlanksAs val="gap"/>
    <c:showDLblsOverMax val="0"/>
  </c:chart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39F3EC-71F8-46B2-92D3-A6E8FFC91D58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6735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49688" y="9426735"/>
            <a:ext cx="2946400" cy="498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32FA05-5375-4D07-9D2E-0A66F877061C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6459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-482600" y="620713"/>
            <a:ext cx="7770813" cy="43703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472065" y="5333125"/>
            <a:ext cx="5859954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0519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20"/>
              <a:buFont typeface="Arial"/>
              <a:buChar char="▪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0519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2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Char char="▫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9023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24"/>
              <a:buFont typeface="Arial"/>
              <a:buChar char="-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 txBox="1">
            <a:spLocks noGrp="1"/>
          </p:cNvSpPr>
          <p:nvPr>
            <p:ph type="sldNum" idx="12"/>
          </p:nvPr>
        </p:nvSpPr>
        <p:spPr>
          <a:xfrm>
            <a:off x="6057904" y="9544805"/>
            <a:ext cx="274114" cy="184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‹N°›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6;n"/>
          <p:cNvSpPr txBox="1">
            <a:spLocks noGrp="1"/>
          </p:cNvSpPr>
          <p:nvPr>
            <p:ph type="ftr" idx="11"/>
          </p:nvPr>
        </p:nvSpPr>
        <p:spPr>
          <a:xfrm>
            <a:off x="6331957" y="111856"/>
            <a:ext cx="64" cy="121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sp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4856355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478461" y="5381734"/>
            <a:ext cx="5939327" cy="246221"/>
          </a:xfrm>
        </p:spPr>
        <p:txBody>
          <a:bodyPr/>
          <a:lstStyle/>
          <a:p>
            <a:r>
              <a:rPr lang="fr-FR" dirty="0"/>
              <a:t>Objectif 2022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6260693" y="9602646"/>
            <a:ext cx="157094" cy="215444"/>
          </a:xfrm>
        </p:spPr>
        <p:txBody>
          <a:bodyPr/>
          <a:lstStyle/>
          <a:p>
            <a:fld id="{64B56E59-8F32-484F-9824-3C6CCF923499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07022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478461" y="5381734"/>
            <a:ext cx="5939327" cy="246221"/>
          </a:xfrm>
        </p:spPr>
        <p:txBody>
          <a:bodyPr/>
          <a:lstStyle/>
          <a:p>
            <a:r>
              <a:rPr lang="fr-FR" dirty="0"/>
              <a:t>Objectif 2022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6260693" y="9602646"/>
            <a:ext cx="157094" cy="215444"/>
          </a:xfrm>
        </p:spPr>
        <p:txBody>
          <a:bodyPr/>
          <a:lstStyle/>
          <a:p>
            <a:fld id="{64B56E59-8F32-484F-9824-3C6CCF923499}" type="slidenum">
              <a:rPr lang="fr-FR" smtClean="0"/>
              <a:t>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245098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478461" y="5381734"/>
            <a:ext cx="5939327" cy="246221"/>
          </a:xfrm>
        </p:spPr>
        <p:txBody>
          <a:bodyPr/>
          <a:lstStyle/>
          <a:p>
            <a:r>
              <a:rPr lang="fr-FR" dirty="0"/>
              <a:t>Objectif 2022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6260693" y="9602646"/>
            <a:ext cx="157094" cy="215444"/>
          </a:xfrm>
        </p:spPr>
        <p:txBody>
          <a:bodyPr/>
          <a:lstStyle/>
          <a:p>
            <a:fld id="{64B56E59-8F32-484F-9824-3C6CCF923499}" type="slidenum">
              <a:rPr lang="fr-FR" smtClean="0"/>
              <a:t>19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35870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0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3.bin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7" Type="http://schemas.openxmlformats.org/officeDocument/2006/relationships/image" Target="../media/image4.png"/><Relationship Id="rId2" Type="http://schemas.openxmlformats.org/officeDocument/2006/relationships/tags" Target="../tags/tag4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oleObject" Target="../embeddings/oleObject2.bin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4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oleObject" Target="../embeddings/oleObject2.bin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43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2.bin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44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3.bin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45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3.bin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66.xml"/><Relationship Id="rId2" Type="http://schemas.openxmlformats.org/officeDocument/2006/relationships/tags" Target="../tags/tag65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.bin"/><Relationship Id="rId4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67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3.bin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835698162"/>
              </p:ext>
            </p:extLst>
          </p:nvPr>
        </p:nvGraphicFramePr>
        <p:xfrm>
          <a:off x="2118" y="1591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2" name="Object 1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" y="1591"/>
                        <a:ext cx="2116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" name="Title Elements" hidden="1"/>
          <p:cNvGrpSpPr>
            <a:grpSpLocks/>
          </p:cNvGrpSpPr>
          <p:nvPr userDrawn="1"/>
        </p:nvGrpSpPr>
        <p:grpSpPr bwMode="auto">
          <a:xfrm>
            <a:off x="4283678" y="5642001"/>
            <a:ext cx="6250278" cy="376238"/>
            <a:chOff x="1663" y="3140"/>
            <a:chExt cx="3109" cy="237"/>
          </a:xfrm>
        </p:grpSpPr>
        <p:sp>
          <p:nvSpPr>
            <p:cNvPr id="9" name="Document type"/>
            <p:cNvSpPr txBox="1">
              <a:spLocks noChangeArrowheads="1"/>
            </p:cNvSpPr>
            <p:nvPr/>
          </p:nvSpPr>
          <p:spPr bwMode="auto">
            <a:xfrm>
              <a:off x="1663" y="3140"/>
              <a:ext cx="3109" cy="1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fr-FR" sz="1050" dirty="0"/>
                <a:t>Type de document</a:t>
              </a:r>
            </a:p>
          </p:txBody>
        </p:sp>
        <p:sp>
          <p:nvSpPr>
            <p:cNvPr id="10" name="Date"/>
            <p:cNvSpPr txBox="1">
              <a:spLocks noChangeArrowheads="1"/>
            </p:cNvSpPr>
            <p:nvPr/>
          </p:nvSpPr>
          <p:spPr bwMode="auto">
            <a:xfrm>
              <a:off x="1663" y="3275"/>
              <a:ext cx="3109" cy="1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fr-FR" sz="1050" dirty="0"/>
                <a:t>Date</a:t>
              </a:r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21142C09-63C4-4063-96AC-C6979F5F92FC}"/>
              </a:ext>
            </a:extLst>
          </p:cNvPr>
          <p:cNvSpPr/>
          <p:nvPr userDrawn="1"/>
        </p:nvSpPr>
        <p:spPr>
          <a:xfrm>
            <a:off x="-8239" y="3042908"/>
            <a:ext cx="11957353" cy="3749623"/>
          </a:xfrm>
          <a:prstGeom prst="rect">
            <a:avLst/>
          </a:prstGeom>
          <a:solidFill>
            <a:srgbClr val="00B0F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5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9C444B3-9B1B-C049-AA32-DEE891920F88}"/>
              </a:ext>
            </a:extLst>
          </p:cNvPr>
          <p:cNvSpPr txBox="1"/>
          <p:nvPr userDrawn="1"/>
        </p:nvSpPr>
        <p:spPr>
          <a:xfrm>
            <a:off x="4469921" y="1124017"/>
            <a:ext cx="327205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350" b="1" dirty="0"/>
              <a:t>Programme Présidentiel d’Excellence</a:t>
            </a:r>
          </a:p>
          <a:p>
            <a:pPr algn="ctr"/>
            <a:r>
              <a:rPr lang="fr-FR" sz="1350" b="1" dirty="0"/>
              <a:t> (PPEP)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460944-4F3F-463D-947C-8143CF0CF41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72250" y="3642519"/>
            <a:ext cx="7667395" cy="1250950"/>
          </a:xfrm>
          <a:prstGeom prst="rect">
            <a:avLst/>
          </a:prstGeom>
        </p:spPr>
        <p:txBody>
          <a:bodyPr/>
          <a:lstStyle>
            <a:lvl1pPr>
              <a:defRPr sz="1500" b="1">
                <a:solidFill>
                  <a:schemeClr val="tx2"/>
                </a:solidFill>
              </a:defRPr>
            </a:lvl1pPr>
            <a:lvl2pPr>
              <a:defRPr sz="1500" b="1">
                <a:solidFill>
                  <a:schemeClr val="tx2"/>
                </a:solidFill>
              </a:defRPr>
            </a:lvl2pPr>
            <a:lvl3pPr>
              <a:defRPr sz="1500" b="1">
                <a:solidFill>
                  <a:schemeClr val="tx2"/>
                </a:solidFill>
              </a:defRPr>
            </a:lvl3pPr>
            <a:lvl4pPr>
              <a:defRPr sz="1500" b="1">
                <a:solidFill>
                  <a:schemeClr val="tx2"/>
                </a:solidFill>
              </a:defRPr>
            </a:lvl4pPr>
            <a:lvl5pPr>
              <a:defRPr sz="1500" b="1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3DF02C-6410-4E48-B188-735418948254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2271285" y="4939918"/>
            <a:ext cx="7669022" cy="3333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0AF631D7-D317-4AC8-976E-2150572F5D19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2271285" y="5856315"/>
            <a:ext cx="7669022" cy="333375"/>
          </a:xfrm>
          <a:prstGeom prst="rect">
            <a:avLst/>
          </a:prstGeom>
        </p:spPr>
        <p:txBody>
          <a:bodyPr/>
          <a:lstStyle>
            <a:lvl1pPr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1972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xecutive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AEF02-598A-7F46-9A43-156DB714A1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1303" y="63445"/>
            <a:ext cx="10306507" cy="720000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/>
            </a:lvl1pPr>
          </a:lstStyle>
          <a:p>
            <a:r>
              <a:rPr lang="en-US" dirty="0"/>
              <a:t>Executive Summary page</a:t>
            </a:r>
            <a:endParaRPr lang="fr-FR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F4281D-0402-4549-B5BF-9EBF41F3AF1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1303" y="1102542"/>
            <a:ext cx="10306507" cy="4956433"/>
          </a:xfrm>
          <a:prstGeom prst="rect">
            <a:avLst/>
          </a:prstGeom>
        </p:spPr>
        <p:txBody>
          <a:bodyPr/>
          <a:lstStyle>
            <a:lvl1pPr marL="216000" indent="-216000">
              <a:buFont typeface="Arial" panose="020B0604020202020204" pitchFamily="34" charset="0"/>
              <a:buChar char="•"/>
              <a:defRPr sz="900" b="1"/>
            </a:lvl1pPr>
            <a:lvl2pPr marL="432000">
              <a:buFont typeface="Arial" panose="020B0604020202020204" pitchFamily="34" charset="0"/>
              <a:buChar char="‒"/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E60D1B7-B6F6-4B1F-B8EF-56126ECE31D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21304" y="6301391"/>
            <a:ext cx="9796010" cy="392927"/>
          </a:xfrm>
          <a:prstGeom prst="rect">
            <a:avLst/>
          </a:prstGeom>
        </p:spPr>
        <p:txBody>
          <a:bodyPr/>
          <a:lstStyle>
            <a:lvl1pPr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en-US" dirty="0"/>
          </a:p>
          <a:p>
            <a:pPr lvl="0"/>
            <a:r>
              <a:rPr lang="en-US" dirty="0"/>
              <a:t>Source: </a:t>
            </a:r>
            <a:endParaRPr lang="en-GB" dirty="0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C8639E08-DB94-4F48-ADCD-3453D55B2F0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617313" y="6329313"/>
            <a:ext cx="804296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 b="1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fr-FR" noProof="0" dirty="0"/>
              <a:t>CPES, 2022</a:t>
            </a:r>
          </a:p>
        </p:txBody>
      </p:sp>
    </p:spTree>
    <p:extLst>
      <p:ext uri="{BB962C8B-B14F-4D97-AF65-F5344CB8AC3E}">
        <p14:creationId xmlns:p14="http://schemas.microsoft.com/office/powerpoint/2010/main" val="3603212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AEF02-598A-7F46-9A43-156DB714A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303" y="63445"/>
            <a:ext cx="10306507" cy="720000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/>
            </a:lvl1pPr>
          </a:lstStyle>
          <a:p>
            <a:r>
              <a:rPr lang="en-US" dirty="0"/>
              <a:t>Click to edit Master title style</a:t>
            </a:r>
            <a:endParaRPr lang="fr-FR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F4281D-0402-4549-B5BF-9EBF41F3AF1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1303" y="1740970"/>
            <a:ext cx="10306507" cy="4318005"/>
          </a:xfrm>
          <a:prstGeom prst="rect">
            <a:avLst/>
          </a:prstGeom>
        </p:spPr>
        <p:txBody>
          <a:bodyPr/>
          <a:lstStyle>
            <a:lvl1pPr marL="216000" indent="-216000">
              <a:buFont typeface="Arial" panose="020B0604020202020204" pitchFamily="34" charset="0"/>
              <a:buChar char="•"/>
              <a:defRPr sz="900" b="1"/>
            </a:lvl1pPr>
            <a:lvl2pPr marL="432000">
              <a:buFont typeface="Arial" panose="020B0604020202020204" pitchFamily="34" charset="0"/>
              <a:buChar char="‒"/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E60D1B7-B6F6-4B1F-B8EF-56126ECE31D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21303" y="6301391"/>
            <a:ext cx="10306507" cy="392927"/>
          </a:xfrm>
          <a:prstGeom prst="rect">
            <a:avLst/>
          </a:prstGeom>
        </p:spPr>
        <p:txBody>
          <a:bodyPr/>
          <a:lstStyle>
            <a:lvl1pPr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en-US" dirty="0"/>
          </a:p>
          <a:p>
            <a:pPr lvl="0"/>
            <a:r>
              <a:rPr lang="en-US" dirty="0"/>
              <a:t>Source: </a:t>
            </a:r>
            <a:endParaRPr lang="en-GB" dirty="0"/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A20D5D5E-C540-48C7-ADEA-3BC2FCF1EF0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1303" y="1102539"/>
            <a:ext cx="10306507" cy="468000"/>
          </a:xfrm>
          <a:prstGeom prst="rect">
            <a:avLst/>
          </a:prstGeom>
        </p:spPr>
        <p:txBody>
          <a:bodyPr anchor="ctr"/>
          <a:lstStyle>
            <a:lvl1pPr marL="216000" indent="-21600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pic>
        <p:nvPicPr>
          <p:cNvPr id="8" name="Image 17">
            <a:extLst>
              <a:ext uri="{FF2B5EF4-FFF2-40B4-BE49-F238E27FC236}">
                <a16:creationId xmlns:a16="http://schemas.microsoft.com/office/drawing/2014/main" id="{92D4B2FA-4FAA-4E66-9F28-63017F80E4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509"/>
          <a:stretch>
            <a:fillRect/>
          </a:stretch>
        </p:blipFill>
        <p:spPr bwMode="auto">
          <a:xfrm>
            <a:off x="45337" y="1"/>
            <a:ext cx="1279846" cy="780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7147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s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Object 2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566172475"/>
              </p:ext>
            </p:extLst>
          </p:nvPr>
        </p:nvGraphicFramePr>
        <p:xfrm>
          <a:off x="2118" y="1591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23" name="Object 2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" y="1591"/>
                        <a:ext cx="2116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le Placeholder 5">
            <a:extLst>
              <a:ext uri="{FF2B5EF4-FFF2-40B4-BE49-F238E27FC236}">
                <a16:creationId xmlns:a16="http://schemas.microsoft.com/office/drawing/2014/main" id="{5872A0EF-78AF-EB4B-947D-0DE4CE623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303" y="71136"/>
            <a:ext cx="10306507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defRPr/>
            </a:lvl1pPr>
          </a:lstStyle>
          <a:p>
            <a:r>
              <a:rPr lang="en-US" dirty="0"/>
              <a:t>Click to edit Master title style</a:t>
            </a:r>
            <a:endParaRPr lang="fr-FR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D2F8524B-1BBE-4025-9511-352066E6912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21303" y="6301391"/>
            <a:ext cx="10306507" cy="392927"/>
          </a:xfrm>
          <a:prstGeom prst="rect">
            <a:avLst/>
          </a:prstGeom>
        </p:spPr>
        <p:txBody>
          <a:bodyPr/>
          <a:lstStyle>
            <a:lvl1pPr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en-US" dirty="0"/>
          </a:p>
          <a:p>
            <a:pPr lvl="0"/>
            <a:r>
              <a:rPr lang="en-US" dirty="0"/>
              <a:t>Source: </a:t>
            </a:r>
            <a:endParaRPr lang="en-GB" dirty="0"/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6AD094CB-82C7-45D4-A7A6-4D046E224BFF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1303" y="1740970"/>
            <a:ext cx="4965604" cy="4318005"/>
          </a:xfrm>
          <a:prstGeom prst="rect">
            <a:avLst/>
          </a:prstGeom>
        </p:spPr>
        <p:txBody>
          <a:bodyPr/>
          <a:lstStyle>
            <a:lvl1pPr marL="216000" indent="-216000">
              <a:buFont typeface="Arial" panose="020B0604020202020204" pitchFamily="34" charset="0"/>
              <a:buChar char="•"/>
              <a:defRPr sz="900" b="1"/>
            </a:lvl1pPr>
            <a:lvl2pPr marL="432000">
              <a:buFont typeface="Arial" panose="020B0604020202020204" pitchFamily="34" charset="0"/>
              <a:buChar char="‒"/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23FC9771-59E4-4F58-8F55-EBE1EF21EEA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1303" y="1102539"/>
            <a:ext cx="4965604" cy="468000"/>
          </a:xfrm>
          <a:prstGeom prst="rect">
            <a:avLst/>
          </a:prstGeom>
        </p:spPr>
        <p:txBody>
          <a:bodyPr anchor="ctr"/>
          <a:lstStyle>
            <a:lvl1pPr marL="216000" indent="-21600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579653F2-BA09-4381-B77A-BE0AE3AF166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62206" y="1740970"/>
            <a:ext cx="4965604" cy="4318005"/>
          </a:xfrm>
          <a:prstGeom prst="rect">
            <a:avLst/>
          </a:prstGeom>
        </p:spPr>
        <p:txBody>
          <a:bodyPr/>
          <a:lstStyle>
            <a:lvl1pPr marL="216000" indent="-216000">
              <a:buFont typeface="Arial" panose="020B0604020202020204" pitchFamily="34" charset="0"/>
              <a:buChar char="•"/>
              <a:defRPr sz="900" b="1"/>
            </a:lvl1pPr>
            <a:lvl2pPr marL="432000">
              <a:buFont typeface="Arial" panose="020B0604020202020204" pitchFamily="34" charset="0"/>
              <a:buChar char="‒"/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A3115E55-F679-44E6-8798-5869C5393FDC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162206" y="1102539"/>
            <a:ext cx="4965604" cy="468000"/>
          </a:xfrm>
          <a:prstGeom prst="rect">
            <a:avLst/>
          </a:prstGeom>
        </p:spPr>
        <p:txBody>
          <a:bodyPr anchor="ctr"/>
          <a:lstStyle>
            <a:lvl1pPr marL="216000" indent="-21600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1679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resenta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70768363"/>
              </p:ext>
            </p:extLst>
          </p:nvPr>
        </p:nvGraphicFramePr>
        <p:xfrm>
          <a:off x="2118" y="1591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2" name="Object 1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" y="1591"/>
                        <a:ext cx="2116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" name="Title Elements" hidden="1"/>
          <p:cNvGrpSpPr>
            <a:grpSpLocks/>
          </p:cNvGrpSpPr>
          <p:nvPr userDrawn="1"/>
        </p:nvGrpSpPr>
        <p:grpSpPr bwMode="auto">
          <a:xfrm>
            <a:off x="4283678" y="5642001"/>
            <a:ext cx="6250278" cy="376238"/>
            <a:chOff x="1663" y="3140"/>
            <a:chExt cx="3109" cy="237"/>
          </a:xfrm>
        </p:grpSpPr>
        <p:sp>
          <p:nvSpPr>
            <p:cNvPr id="9" name="Document type"/>
            <p:cNvSpPr txBox="1">
              <a:spLocks noChangeArrowheads="1"/>
            </p:cNvSpPr>
            <p:nvPr/>
          </p:nvSpPr>
          <p:spPr bwMode="auto">
            <a:xfrm>
              <a:off x="1663" y="3140"/>
              <a:ext cx="3109" cy="1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fr-FR" sz="1050" dirty="0"/>
                <a:t>Type de document</a:t>
              </a:r>
            </a:p>
          </p:txBody>
        </p:sp>
        <p:sp>
          <p:nvSpPr>
            <p:cNvPr id="10" name="Date"/>
            <p:cNvSpPr txBox="1">
              <a:spLocks noChangeArrowheads="1"/>
            </p:cNvSpPr>
            <p:nvPr/>
          </p:nvSpPr>
          <p:spPr bwMode="auto">
            <a:xfrm>
              <a:off x="1663" y="3275"/>
              <a:ext cx="3109" cy="1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fr-FR" sz="1050" dirty="0"/>
                <a:t>Date</a:t>
              </a:r>
            </a:p>
          </p:txBody>
        </p:sp>
      </p:grp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E42EFD-B4F2-4EEB-B58D-363A36A5A73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6199" y="5305571"/>
            <a:ext cx="10636720" cy="564913"/>
          </a:xfrm>
          <a:prstGeom prst="rect">
            <a:avLst/>
          </a:prstGeom>
        </p:spPr>
        <p:txBody>
          <a:bodyPr anchor="ctr"/>
          <a:lstStyle>
            <a:lvl1pPr algn="ctr">
              <a:defRPr sz="1500" b="1">
                <a:solidFill>
                  <a:schemeClr val="tx2"/>
                </a:solidFill>
              </a:defRPr>
            </a:lvl1pPr>
            <a:lvl2pPr>
              <a:defRPr sz="1500"/>
            </a:lvl2pPr>
            <a:lvl3pPr>
              <a:defRPr sz="15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Google Shape;20;p63">
            <a:extLst>
              <a:ext uri="{FF2B5EF4-FFF2-40B4-BE49-F238E27FC236}">
                <a16:creationId xmlns:a16="http://schemas.microsoft.com/office/drawing/2014/main" id="{C60E300F-3314-40A3-B464-312749935618}"/>
              </a:ext>
            </a:extLst>
          </p:cNvPr>
          <p:cNvSpPr txBox="1"/>
          <p:nvPr userDrawn="1"/>
        </p:nvSpPr>
        <p:spPr>
          <a:xfrm>
            <a:off x="852854" y="3122049"/>
            <a:ext cx="4299438" cy="1343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398" tIns="25192" rIns="50398" bIns="25192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fr-FR" sz="2100" b="1" i="0" u="none" strike="noStrike" cap="none" dirty="0">
                <a:solidFill>
                  <a:srgbClr val="236800"/>
                </a:solidFill>
                <a:latin typeface="Arial"/>
                <a:ea typeface="Arial"/>
                <a:cs typeface="Arial"/>
                <a:sym typeface="Arial"/>
              </a:rPr>
              <a:t>Programme d’urgence de</a:t>
            </a:r>
            <a:r>
              <a:rPr lang="fr-FR" sz="2100" b="1" i="0" u="none" strike="noStrike" cap="none" baseline="0" dirty="0">
                <a:solidFill>
                  <a:srgbClr val="236800"/>
                </a:solidFill>
                <a:latin typeface="Arial"/>
                <a:ea typeface="Arial"/>
                <a:cs typeface="Arial"/>
                <a:sym typeface="Arial"/>
              </a:rPr>
              <a:t> renforcement de la résilience et de la sécurité des communautés 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fr-FR" sz="2100" b="1" i="0" u="none" strike="noStrike" cap="none" baseline="0" dirty="0">
                <a:solidFill>
                  <a:srgbClr val="236800"/>
                </a:solidFill>
                <a:latin typeface="Arial"/>
                <a:ea typeface="Arial"/>
                <a:cs typeface="Arial"/>
                <a:sym typeface="Arial"/>
              </a:rPr>
              <a:t>(PURS)</a:t>
            </a:r>
            <a:endParaRPr sz="825" b="0" i="0" u="none" strike="noStrike" cap="none" dirty="0">
              <a:solidFill>
                <a:srgbClr val="2368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" name="Google Shape;20;p108"/>
          <p:cNvPicPr preferRelativeResize="0"/>
          <p:nvPr userDrawn="1"/>
        </p:nvPicPr>
        <p:blipFill rotWithShape="1">
          <a:blip r:embed="rId6">
            <a:alphaModFix/>
          </a:blip>
          <a:srcRect b="21509"/>
          <a:stretch/>
        </p:blipFill>
        <p:spPr>
          <a:xfrm>
            <a:off x="4759750" y="703236"/>
            <a:ext cx="2429612" cy="19765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DFEFC622-26AB-7AE8-217C-8AA028BAD532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408817" y="3122049"/>
            <a:ext cx="2198078" cy="1212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000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resenta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2118" y="1591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2" name="Object 1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" y="1591"/>
                        <a:ext cx="2116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" name="Title Elements" hidden="1"/>
          <p:cNvGrpSpPr>
            <a:grpSpLocks/>
          </p:cNvGrpSpPr>
          <p:nvPr userDrawn="1"/>
        </p:nvGrpSpPr>
        <p:grpSpPr bwMode="auto">
          <a:xfrm>
            <a:off x="4283678" y="5642001"/>
            <a:ext cx="6250278" cy="376238"/>
            <a:chOff x="1663" y="3140"/>
            <a:chExt cx="3109" cy="237"/>
          </a:xfrm>
        </p:grpSpPr>
        <p:sp>
          <p:nvSpPr>
            <p:cNvPr id="9" name="Document type"/>
            <p:cNvSpPr txBox="1">
              <a:spLocks noChangeArrowheads="1"/>
            </p:cNvSpPr>
            <p:nvPr/>
          </p:nvSpPr>
          <p:spPr bwMode="auto">
            <a:xfrm>
              <a:off x="1663" y="3140"/>
              <a:ext cx="3109" cy="1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fr-FR" sz="1050" dirty="0"/>
                <a:t>Type de document</a:t>
              </a:r>
            </a:p>
          </p:txBody>
        </p:sp>
        <p:sp>
          <p:nvSpPr>
            <p:cNvPr id="10" name="Date"/>
            <p:cNvSpPr txBox="1">
              <a:spLocks noChangeArrowheads="1"/>
            </p:cNvSpPr>
            <p:nvPr/>
          </p:nvSpPr>
          <p:spPr bwMode="auto">
            <a:xfrm>
              <a:off x="1663" y="3275"/>
              <a:ext cx="3109" cy="1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fr-FR" sz="1050" dirty="0"/>
                <a:t>Date</a:t>
              </a:r>
            </a:p>
          </p:txBody>
        </p:sp>
      </p:grpSp>
      <p:sp>
        <p:nvSpPr>
          <p:cNvPr id="15" name="Google Shape;20;p63">
            <a:extLst>
              <a:ext uri="{FF2B5EF4-FFF2-40B4-BE49-F238E27FC236}">
                <a16:creationId xmlns:a16="http://schemas.microsoft.com/office/drawing/2014/main" id="{C60E300F-3314-40A3-B464-312749935618}"/>
              </a:ext>
            </a:extLst>
          </p:cNvPr>
          <p:cNvSpPr txBox="1"/>
          <p:nvPr userDrawn="1"/>
        </p:nvSpPr>
        <p:spPr>
          <a:xfrm>
            <a:off x="1777042" y="3407033"/>
            <a:ext cx="8298612" cy="6972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398" tIns="25192" rIns="50398" bIns="25192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fr-FR" sz="2100" b="1" i="0" u="none" strike="noStrike" cap="none" dirty="0">
                <a:solidFill>
                  <a:srgbClr val="236800"/>
                </a:solidFill>
                <a:latin typeface="Arial"/>
                <a:ea typeface="Arial"/>
                <a:cs typeface="Arial"/>
                <a:sym typeface="Arial"/>
              </a:rPr>
              <a:t>Programme d’urgence de</a:t>
            </a:r>
            <a:r>
              <a:rPr lang="fr-FR" sz="2100" b="1" i="0" u="none" strike="noStrike" cap="none" baseline="0" dirty="0">
                <a:solidFill>
                  <a:srgbClr val="236800"/>
                </a:solidFill>
                <a:latin typeface="Arial"/>
                <a:ea typeface="Arial"/>
                <a:cs typeface="Arial"/>
                <a:sym typeface="Arial"/>
              </a:rPr>
              <a:t> renforcement de la résilience de la région des Savanes</a:t>
            </a:r>
            <a:endParaRPr sz="825" b="0" i="0" u="none" strike="noStrike" cap="none" dirty="0">
              <a:solidFill>
                <a:srgbClr val="2368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" name="Google Shape;20;p108"/>
          <p:cNvPicPr preferRelativeResize="0"/>
          <p:nvPr userDrawn="1"/>
        </p:nvPicPr>
        <p:blipFill rotWithShape="1">
          <a:blip r:embed="rId6">
            <a:alphaModFix/>
          </a:blip>
          <a:srcRect b="21509"/>
          <a:stretch/>
        </p:blipFill>
        <p:spPr>
          <a:xfrm>
            <a:off x="4670851" y="1046076"/>
            <a:ext cx="2429612" cy="19765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95397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495656436"/>
              </p:ext>
            </p:extLst>
          </p:nvPr>
        </p:nvGraphicFramePr>
        <p:xfrm>
          <a:off x="2118" y="1591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2" name="Object 1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" y="1591"/>
                        <a:ext cx="2116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" name="Title Elements" hidden="1"/>
          <p:cNvGrpSpPr>
            <a:grpSpLocks/>
          </p:cNvGrpSpPr>
          <p:nvPr userDrawn="1"/>
        </p:nvGrpSpPr>
        <p:grpSpPr bwMode="auto">
          <a:xfrm>
            <a:off x="4283678" y="5642001"/>
            <a:ext cx="6250278" cy="376238"/>
            <a:chOff x="1663" y="3140"/>
            <a:chExt cx="3109" cy="237"/>
          </a:xfrm>
        </p:grpSpPr>
        <p:sp>
          <p:nvSpPr>
            <p:cNvPr id="9" name="Document type"/>
            <p:cNvSpPr txBox="1">
              <a:spLocks noChangeArrowheads="1"/>
            </p:cNvSpPr>
            <p:nvPr/>
          </p:nvSpPr>
          <p:spPr bwMode="auto">
            <a:xfrm>
              <a:off x="1663" y="3140"/>
              <a:ext cx="3109" cy="1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fr-FR" sz="1050" dirty="0"/>
                <a:t>Type de document</a:t>
              </a:r>
            </a:p>
          </p:txBody>
        </p:sp>
        <p:sp>
          <p:nvSpPr>
            <p:cNvPr id="10" name="Date"/>
            <p:cNvSpPr txBox="1">
              <a:spLocks noChangeArrowheads="1"/>
            </p:cNvSpPr>
            <p:nvPr/>
          </p:nvSpPr>
          <p:spPr bwMode="auto">
            <a:xfrm>
              <a:off x="1663" y="3275"/>
              <a:ext cx="3109" cy="1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fr-FR" sz="1050" dirty="0"/>
                <a:t>Date</a:t>
              </a:r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21142C09-63C4-4063-96AC-C6979F5F92FC}"/>
              </a:ext>
            </a:extLst>
          </p:cNvPr>
          <p:cNvSpPr/>
          <p:nvPr userDrawn="1"/>
        </p:nvSpPr>
        <p:spPr>
          <a:xfrm>
            <a:off x="-8239" y="3042908"/>
            <a:ext cx="11957353" cy="3749623"/>
          </a:xfrm>
          <a:prstGeom prst="rect">
            <a:avLst/>
          </a:prstGeom>
          <a:solidFill>
            <a:srgbClr val="FFCF1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5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9C444B3-9B1B-C049-AA32-DEE891920F88}"/>
              </a:ext>
            </a:extLst>
          </p:cNvPr>
          <p:cNvSpPr txBox="1"/>
          <p:nvPr userDrawn="1"/>
        </p:nvSpPr>
        <p:spPr>
          <a:xfrm>
            <a:off x="4469923" y="1124017"/>
            <a:ext cx="327205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350" b="1" dirty="0"/>
              <a:t>Programme Présidentiel d’Excellence</a:t>
            </a:r>
          </a:p>
          <a:p>
            <a:pPr algn="ctr"/>
            <a:r>
              <a:rPr lang="fr-FR" sz="1350" b="1" dirty="0"/>
              <a:t>(PPE)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460944-4F3F-463D-947C-8143CF0CF41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72250" y="3642519"/>
            <a:ext cx="7667395" cy="1250950"/>
          </a:xfrm>
          <a:prstGeom prst="rect">
            <a:avLst/>
          </a:prstGeom>
        </p:spPr>
        <p:txBody>
          <a:bodyPr/>
          <a:lstStyle>
            <a:lvl1pPr>
              <a:defRPr sz="1500" b="1">
                <a:solidFill>
                  <a:schemeClr val="tx2"/>
                </a:solidFill>
              </a:defRPr>
            </a:lvl1pPr>
            <a:lvl2pPr>
              <a:defRPr sz="1500" b="1">
                <a:solidFill>
                  <a:schemeClr val="tx2"/>
                </a:solidFill>
              </a:defRPr>
            </a:lvl2pPr>
            <a:lvl3pPr>
              <a:defRPr sz="1500" b="1">
                <a:solidFill>
                  <a:schemeClr val="tx2"/>
                </a:solidFill>
              </a:defRPr>
            </a:lvl3pPr>
            <a:lvl4pPr>
              <a:defRPr sz="1500" b="1">
                <a:solidFill>
                  <a:schemeClr val="tx2"/>
                </a:solidFill>
              </a:defRPr>
            </a:lvl4pPr>
            <a:lvl5pPr>
              <a:defRPr sz="1500" b="1">
                <a:solidFill>
                  <a:schemeClr val="tx2"/>
                </a:solidFill>
              </a:defRPr>
            </a:lvl5pPr>
          </a:lstStyle>
          <a:p>
            <a:pPr lvl="0"/>
            <a:r>
              <a:rPr lang="fr-FR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3DF02C-6410-4E48-B188-735418948254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2271285" y="4939918"/>
            <a:ext cx="7669022" cy="333375"/>
          </a:xfrm>
          <a:prstGeom prst="rect">
            <a:avLst/>
          </a:prstGeom>
        </p:spPr>
        <p:txBody>
          <a:bodyPr/>
          <a:lstStyle>
            <a:lvl2pPr marL="0" indent="0">
              <a:buNone/>
              <a:defRPr/>
            </a:lvl2pPr>
          </a:lstStyle>
          <a:p>
            <a:pPr lvl="0"/>
            <a:r>
              <a:rPr lang="fr-FR" noProof="0"/>
              <a:t>Click to edit Master text styles</a:t>
            </a:r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0AF631D7-D317-4AC8-976E-2150572F5D19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2271285" y="5856315"/>
            <a:ext cx="7669022" cy="333375"/>
          </a:xfrm>
          <a:prstGeom prst="rect">
            <a:avLst/>
          </a:prstGeom>
        </p:spPr>
        <p:txBody>
          <a:bodyPr/>
          <a:lstStyle>
            <a:lvl1pPr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fr-FR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2536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s Templat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201DC-8658-43C7-8F4A-0343D693AAC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Colors template – When / How to use them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8F731FA-CED2-4361-9FED-8A5291B2BAC8}"/>
              </a:ext>
            </a:extLst>
          </p:cNvPr>
          <p:cNvSpPr/>
          <p:nvPr userDrawn="1"/>
        </p:nvSpPr>
        <p:spPr bwMode="gray">
          <a:xfrm>
            <a:off x="1064431" y="1932592"/>
            <a:ext cx="2893913" cy="564696"/>
          </a:xfrm>
          <a:prstGeom prst="rect">
            <a:avLst/>
          </a:prstGeom>
          <a:solidFill>
            <a:schemeClr val="accent1"/>
          </a:solidFill>
          <a:ln w="19050">
            <a:noFill/>
            <a:miter lim="800000"/>
            <a:headEnd/>
            <a:tailEnd/>
          </a:ln>
          <a:effectLst/>
        </p:spPr>
        <p:txBody>
          <a:bodyPr wrap="square" rtlCol="0" anchor="ctr">
            <a:noAutofit/>
          </a:bodyPr>
          <a:lstStyle/>
          <a:p>
            <a:pPr algn="ctr"/>
            <a:endParaRPr lang="en-GB" sz="9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DD0FF4-31ED-4255-8AB3-77E5D0840AD5}"/>
              </a:ext>
            </a:extLst>
          </p:cNvPr>
          <p:cNvSpPr/>
          <p:nvPr userDrawn="1"/>
        </p:nvSpPr>
        <p:spPr bwMode="gray">
          <a:xfrm>
            <a:off x="1064431" y="3238286"/>
            <a:ext cx="2893913" cy="564696"/>
          </a:xfrm>
          <a:prstGeom prst="rect">
            <a:avLst/>
          </a:prstGeom>
          <a:solidFill>
            <a:schemeClr val="accent6"/>
          </a:solidFill>
          <a:ln w="19050">
            <a:noFill/>
            <a:miter lim="800000"/>
            <a:headEnd/>
            <a:tailEnd/>
          </a:ln>
          <a:effectLst/>
        </p:spPr>
        <p:txBody>
          <a:bodyPr wrap="square" rtlCol="0" anchor="ctr">
            <a:noAutofit/>
          </a:bodyPr>
          <a:lstStyle/>
          <a:p>
            <a:pPr algn="ctr"/>
            <a:endParaRPr lang="en-GB" sz="9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0B6B202-9511-4618-9372-A40D7D7CE138}"/>
              </a:ext>
            </a:extLst>
          </p:cNvPr>
          <p:cNvSpPr/>
          <p:nvPr userDrawn="1"/>
        </p:nvSpPr>
        <p:spPr bwMode="gray">
          <a:xfrm>
            <a:off x="1064431" y="4543980"/>
            <a:ext cx="2893913" cy="564696"/>
          </a:xfrm>
          <a:prstGeom prst="rect">
            <a:avLst/>
          </a:prstGeom>
          <a:solidFill>
            <a:schemeClr val="accent5"/>
          </a:solidFill>
          <a:ln w="19050">
            <a:noFill/>
            <a:miter lim="800000"/>
            <a:headEnd/>
            <a:tailEnd/>
          </a:ln>
          <a:effectLst/>
        </p:spPr>
        <p:txBody>
          <a:bodyPr wrap="square" rtlCol="0" anchor="ctr">
            <a:noAutofit/>
          </a:bodyPr>
          <a:lstStyle/>
          <a:p>
            <a:pPr algn="ctr"/>
            <a:endParaRPr lang="en-GB" sz="9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DF90EB1-63BC-4657-9B26-1AADD66D26BC}"/>
              </a:ext>
            </a:extLst>
          </p:cNvPr>
          <p:cNvSpPr/>
          <p:nvPr userDrawn="1"/>
        </p:nvSpPr>
        <p:spPr bwMode="gray">
          <a:xfrm>
            <a:off x="1064431" y="2585439"/>
            <a:ext cx="2893913" cy="564696"/>
          </a:xfrm>
          <a:prstGeom prst="rect">
            <a:avLst/>
          </a:prstGeom>
          <a:solidFill>
            <a:schemeClr val="accent2"/>
          </a:solidFill>
          <a:ln w="19050">
            <a:noFill/>
            <a:miter lim="800000"/>
            <a:headEnd/>
            <a:tailEnd/>
          </a:ln>
          <a:effectLst/>
        </p:spPr>
        <p:txBody>
          <a:bodyPr wrap="square" rtlCol="0" anchor="ctr">
            <a:noAutofit/>
          </a:bodyPr>
          <a:lstStyle/>
          <a:p>
            <a:pPr algn="ctr"/>
            <a:endParaRPr lang="en-GB" sz="9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7D8F98-F82B-4C36-B1AC-33FD05974323}"/>
              </a:ext>
            </a:extLst>
          </p:cNvPr>
          <p:cNvSpPr/>
          <p:nvPr userDrawn="1"/>
        </p:nvSpPr>
        <p:spPr bwMode="gray">
          <a:xfrm>
            <a:off x="1064431" y="3891133"/>
            <a:ext cx="2893913" cy="564696"/>
          </a:xfrm>
          <a:prstGeom prst="rect">
            <a:avLst/>
          </a:prstGeom>
          <a:solidFill>
            <a:schemeClr val="accent4"/>
          </a:solidFill>
          <a:ln w="19050">
            <a:noFill/>
            <a:miter lim="800000"/>
            <a:headEnd/>
            <a:tailEnd/>
          </a:ln>
          <a:effectLst/>
        </p:spPr>
        <p:txBody>
          <a:bodyPr wrap="square" rtlCol="0" anchor="ctr">
            <a:noAutofit/>
          </a:bodyPr>
          <a:lstStyle/>
          <a:p>
            <a:pPr algn="ctr"/>
            <a:endParaRPr lang="en-GB" sz="9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44903DE-E106-4380-87FD-567B9C3D700F}"/>
              </a:ext>
            </a:extLst>
          </p:cNvPr>
          <p:cNvSpPr/>
          <p:nvPr userDrawn="1"/>
        </p:nvSpPr>
        <p:spPr bwMode="gray">
          <a:xfrm>
            <a:off x="1064431" y="5196826"/>
            <a:ext cx="2893913" cy="564696"/>
          </a:xfrm>
          <a:prstGeom prst="rect">
            <a:avLst/>
          </a:prstGeom>
          <a:solidFill>
            <a:schemeClr val="accent3"/>
          </a:solidFill>
          <a:ln w="19050">
            <a:noFill/>
            <a:miter lim="800000"/>
            <a:headEnd/>
            <a:tailEnd/>
          </a:ln>
          <a:effectLst/>
        </p:spPr>
        <p:txBody>
          <a:bodyPr wrap="square" rtlCol="0" anchor="ctr">
            <a:noAutofit/>
          </a:bodyPr>
          <a:lstStyle/>
          <a:p>
            <a:pPr algn="ctr"/>
            <a:endParaRPr lang="en-GB" sz="9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F085F6-6C71-47F1-A690-0DDDF7495A95}"/>
              </a:ext>
            </a:extLst>
          </p:cNvPr>
          <p:cNvSpPr txBox="1"/>
          <p:nvPr userDrawn="1"/>
        </p:nvSpPr>
        <p:spPr>
          <a:xfrm>
            <a:off x="4102889" y="1932593"/>
            <a:ext cx="702492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First level / primary </a:t>
            </a:r>
            <a:r>
              <a:rPr lang="en-GB" sz="900" dirty="0" err="1"/>
              <a:t>color</a:t>
            </a:r>
            <a:endParaRPr lang="en-GB" sz="9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96C9D96-E262-49E1-A120-4B7C23AEB7EA}"/>
              </a:ext>
            </a:extLst>
          </p:cNvPr>
          <p:cNvSpPr txBox="1"/>
          <p:nvPr userDrawn="1"/>
        </p:nvSpPr>
        <p:spPr>
          <a:xfrm>
            <a:off x="4102889" y="2585440"/>
            <a:ext cx="702492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Second level / secondary </a:t>
            </a:r>
            <a:r>
              <a:rPr lang="en-GB" sz="900" dirty="0" err="1"/>
              <a:t>color</a:t>
            </a:r>
            <a:endParaRPr lang="en-GB" sz="9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E0FCB5D-E311-4F55-A6A4-E75A86B79058}"/>
              </a:ext>
            </a:extLst>
          </p:cNvPr>
          <p:cNvSpPr txBox="1"/>
          <p:nvPr userDrawn="1"/>
        </p:nvSpPr>
        <p:spPr>
          <a:xfrm>
            <a:off x="4102889" y="3238287"/>
            <a:ext cx="702492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Third level </a:t>
            </a:r>
            <a:r>
              <a:rPr lang="en-GB" sz="900" dirty="0" err="1"/>
              <a:t>color</a:t>
            </a:r>
            <a:r>
              <a:rPr lang="en-GB" sz="900" dirty="0"/>
              <a:t> / to highlight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DE815EA-C017-4AEE-A35E-26FC75AD3ECB}"/>
              </a:ext>
            </a:extLst>
          </p:cNvPr>
          <p:cNvSpPr txBox="1"/>
          <p:nvPr userDrawn="1"/>
        </p:nvSpPr>
        <p:spPr>
          <a:xfrm>
            <a:off x="4102889" y="3891134"/>
            <a:ext cx="702492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Comment box </a:t>
            </a:r>
            <a:r>
              <a:rPr lang="en-GB" sz="900" dirty="0" err="1"/>
              <a:t>color</a:t>
            </a:r>
            <a:r>
              <a:rPr lang="en-GB" sz="900" dirty="0"/>
              <a:t> / Rows demarcation line – in dash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D24DCC3-149F-447D-86CF-A9C2CC9F807F}"/>
              </a:ext>
            </a:extLst>
          </p:cNvPr>
          <p:cNvSpPr txBox="1"/>
          <p:nvPr userDrawn="1"/>
        </p:nvSpPr>
        <p:spPr>
          <a:xfrm>
            <a:off x="4102889" y="4547071"/>
            <a:ext cx="702492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Lowest Secondary box </a:t>
            </a:r>
            <a:r>
              <a:rPr lang="en-GB" sz="900" dirty="0" err="1"/>
              <a:t>color</a:t>
            </a:r>
            <a:r>
              <a:rPr lang="en-GB" sz="900" dirty="0"/>
              <a:t> (from “priority” gradual </a:t>
            </a:r>
            <a:r>
              <a:rPr lang="en-GB" sz="900" dirty="0" err="1"/>
              <a:t>color</a:t>
            </a:r>
            <a:r>
              <a:rPr lang="en-GB" sz="900" dirty="0"/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17B3D37-727C-4096-BC05-BA0A6B43601E}"/>
              </a:ext>
            </a:extLst>
          </p:cNvPr>
          <p:cNvSpPr txBox="1"/>
          <p:nvPr userDrawn="1"/>
        </p:nvSpPr>
        <p:spPr>
          <a:xfrm>
            <a:off x="4102889" y="5199918"/>
            <a:ext cx="702492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Graph units (title) </a:t>
            </a:r>
            <a:r>
              <a:rPr lang="en-GB" sz="900" dirty="0" err="1"/>
              <a:t>color</a:t>
            </a:r>
            <a:r>
              <a:rPr lang="en-GB" sz="900" dirty="0"/>
              <a:t> / Indications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68DF4AC-3A94-4BA9-8ED0-A4E5A2E4AB8E}"/>
              </a:ext>
            </a:extLst>
          </p:cNvPr>
          <p:cNvSpPr txBox="1"/>
          <p:nvPr userDrawn="1"/>
        </p:nvSpPr>
        <p:spPr>
          <a:xfrm>
            <a:off x="4102889" y="1327626"/>
            <a:ext cx="702492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dirty="0">
                <a:solidFill>
                  <a:schemeClr val="tx1"/>
                </a:solidFill>
              </a:rPr>
              <a:t>When / How to use them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C603D7B-58BA-4822-8D7E-87ABE68807FC}"/>
              </a:ext>
            </a:extLst>
          </p:cNvPr>
          <p:cNvSpPr txBox="1"/>
          <p:nvPr userDrawn="1"/>
        </p:nvSpPr>
        <p:spPr>
          <a:xfrm>
            <a:off x="1064431" y="1327626"/>
            <a:ext cx="289391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dirty="0">
                <a:solidFill>
                  <a:schemeClr val="tx1"/>
                </a:solidFill>
              </a:rPr>
              <a:t>Template </a:t>
            </a:r>
            <a:r>
              <a:rPr lang="en-GB" sz="900" b="1" dirty="0" err="1">
                <a:solidFill>
                  <a:schemeClr val="tx1"/>
                </a:solidFill>
              </a:rPr>
              <a:t>colors</a:t>
            </a:r>
            <a:endParaRPr lang="en-GB" sz="900" b="1" dirty="0">
              <a:solidFill>
                <a:schemeClr val="tx1"/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2C62232-8CA1-4663-B500-FE7E52E8CB7A}"/>
              </a:ext>
            </a:extLst>
          </p:cNvPr>
          <p:cNvCxnSpPr/>
          <p:nvPr userDrawn="1"/>
        </p:nvCxnSpPr>
        <p:spPr>
          <a:xfrm>
            <a:off x="1064431" y="1604624"/>
            <a:ext cx="2893913" cy="0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15422AB-36D4-4EA4-8E5D-B3E5949569B4}"/>
              </a:ext>
            </a:extLst>
          </p:cNvPr>
          <p:cNvCxnSpPr/>
          <p:nvPr userDrawn="1"/>
        </p:nvCxnSpPr>
        <p:spPr>
          <a:xfrm>
            <a:off x="4102889" y="1604624"/>
            <a:ext cx="7024923" cy="0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9">
            <a:extLst>
              <a:ext uri="{FF2B5EF4-FFF2-40B4-BE49-F238E27FC236}">
                <a16:creationId xmlns:a16="http://schemas.microsoft.com/office/drawing/2014/main" id="{AC1F5425-CF09-4FE9-BED0-75AB4AE2631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1303" y="6327883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r>
              <a:rPr lang="en-US" dirty="0"/>
              <a:t>1.</a:t>
            </a:r>
          </a:p>
          <a:p>
            <a:pPr lvl="0"/>
            <a:r>
              <a:rPr lang="en-US" dirty="0"/>
              <a:t>Note:</a:t>
            </a:r>
          </a:p>
          <a:p>
            <a:pPr lvl="0"/>
            <a:r>
              <a:rPr lang="en-US" dirty="0"/>
              <a:t>Source:</a:t>
            </a:r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2E45AB3-6E98-44CC-B725-E705759A1251}"/>
              </a:ext>
            </a:extLst>
          </p:cNvPr>
          <p:cNvSpPr txBox="1"/>
          <p:nvPr userDrawn="1"/>
        </p:nvSpPr>
        <p:spPr>
          <a:xfrm>
            <a:off x="4102889" y="5852765"/>
            <a:ext cx="702492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*3</a:t>
            </a:r>
            <a:r>
              <a:rPr lang="en-GB" sz="900" baseline="30000" dirty="0"/>
              <a:t>rd</a:t>
            </a:r>
            <a:r>
              <a:rPr lang="en-GB" sz="900" dirty="0"/>
              <a:t> line is by default source position</a:t>
            </a:r>
          </a:p>
        </p:txBody>
      </p:sp>
      <p:cxnSp>
        <p:nvCxnSpPr>
          <p:cNvPr id="19" name="Connector: Elbow 18">
            <a:extLst>
              <a:ext uri="{FF2B5EF4-FFF2-40B4-BE49-F238E27FC236}">
                <a16:creationId xmlns:a16="http://schemas.microsoft.com/office/drawing/2014/main" id="{B5DC62AE-88B7-46F4-930C-78C018A5B39E}"/>
              </a:ext>
            </a:extLst>
          </p:cNvPr>
          <p:cNvCxnSpPr/>
          <p:nvPr userDrawn="1"/>
        </p:nvCxnSpPr>
        <p:spPr>
          <a:xfrm rot="10800000" flipV="1">
            <a:off x="1470848" y="6143212"/>
            <a:ext cx="2941692" cy="509479"/>
          </a:xfrm>
          <a:prstGeom prst="bentConnector3">
            <a:avLst>
              <a:gd name="adj1" fmla="val 0"/>
            </a:avLst>
          </a:prstGeom>
          <a:ln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7038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xecutive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F4281D-0402-4549-B5BF-9EBF41F3AF1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1303" y="1102542"/>
            <a:ext cx="10306507" cy="4956433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noProof="0"/>
              <a:t>Click to edit Master text styles</a:t>
            </a:r>
          </a:p>
          <a:p>
            <a:pPr lvl="1"/>
            <a:r>
              <a:rPr lang="fr-FR" noProof="0"/>
              <a:t>Second level</a:t>
            </a:r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B03010DE-BAA3-465E-B9B5-FAB3DB44B2E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21303" y="6327883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fr-FR" noProof="0"/>
          </a:p>
          <a:p>
            <a:pPr lvl="0"/>
            <a:endParaRPr lang="fr-FR" noProof="0"/>
          </a:p>
          <a:p>
            <a:pPr lvl="0"/>
            <a:r>
              <a:rPr lang="fr-FR" noProof="0"/>
              <a:t>Source: </a:t>
            </a:r>
          </a:p>
        </p:txBody>
      </p:sp>
    </p:spTree>
    <p:extLst>
      <p:ext uri="{BB962C8B-B14F-4D97-AF65-F5344CB8AC3E}">
        <p14:creationId xmlns:p14="http://schemas.microsoft.com/office/powerpoint/2010/main" val="1649065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AEF02-598A-7F46-9A43-156DB714A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303" y="58356"/>
            <a:ext cx="10306507" cy="720000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/>
            </a:lvl1pPr>
          </a:lstStyle>
          <a:p>
            <a:r>
              <a:rPr lang="fr-FR" noProof="0" dirty="0"/>
              <a:t>Click to </a:t>
            </a:r>
            <a:r>
              <a:rPr lang="fr-FR" noProof="0" dirty="0" err="1"/>
              <a:t>edit</a:t>
            </a:r>
            <a:r>
              <a:rPr lang="fr-FR" noProof="0" dirty="0"/>
              <a:t> Master </a:t>
            </a:r>
            <a:r>
              <a:rPr lang="fr-FR" noProof="0" dirty="0" err="1"/>
              <a:t>title</a:t>
            </a:r>
            <a:r>
              <a:rPr lang="fr-FR" noProof="0" dirty="0"/>
              <a:t> style</a:t>
            </a:r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A20D5D5E-C540-48C7-ADEA-3BC2FCF1EF0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1303" y="1102539"/>
            <a:ext cx="10306507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noProof="0"/>
              <a:t>XXX</a:t>
            </a:r>
          </a:p>
          <a:p>
            <a:pPr lvl="0"/>
            <a:r>
              <a:rPr lang="fr-FR" noProof="0"/>
              <a:t>XXXX</a:t>
            </a:r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F869D139-05EA-4784-B817-8B77E5354D8A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821303" y="1740970"/>
            <a:ext cx="10306507" cy="4318005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 i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noProof="0" dirty="0"/>
              <a:t>Click to </a:t>
            </a:r>
            <a:r>
              <a:rPr lang="fr-FR" noProof="0" dirty="0" err="1"/>
              <a:t>edit</a:t>
            </a:r>
            <a:r>
              <a:rPr lang="fr-FR" noProof="0" dirty="0"/>
              <a:t> Master </a:t>
            </a:r>
            <a:r>
              <a:rPr lang="fr-FR" noProof="0" dirty="0" err="1"/>
              <a:t>text</a:t>
            </a:r>
            <a:r>
              <a:rPr lang="fr-FR" noProof="0" dirty="0"/>
              <a:t> styles</a:t>
            </a:r>
          </a:p>
          <a:p>
            <a:pPr lvl="1"/>
            <a:r>
              <a:rPr lang="fr-FR" noProof="0" dirty="0"/>
              <a:t>Second </a:t>
            </a:r>
            <a:r>
              <a:rPr lang="fr-FR" noProof="0" dirty="0" err="1"/>
              <a:t>level</a:t>
            </a:r>
            <a:endParaRPr lang="fr-FR" noProof="0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FA1657C1-4289-412A-9E1B-6274F04BE10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1303" y="6327883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fr-FR" noProof="0"/>
          </a:p>
          <a:p>
            <a:pPr lvl="0"/>
            <a:endParaRPr lang="fr-FR" noProof="0"/>
          </a:p>
          <a:p>
            <a:pPr lvl="0"/>
            <a:r>
              <a:rPr lang="fr-FR" noProof="0"/>
              <a:t>Source: </a:t>
            </a:r>
          </a:p>
        </p:txBody>
      </p:sp>
    </p:spTree>
    <p:extLst>
      <p:ext uri="{BB962C8B-B14F-4D97-AF65-F5344CB8AC3E}">
        <p14:creationId xmlns:p14="http://schemas.microsoft.com/office/powerpoint/2010/main" val="3639713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s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Object 2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581315230"/>
              </p:ext>
            </p:extLst>
          </p:nvPr>
        </p:nvGraphicFramePr>
        <p:xfrm>
          <a:off x="2118" y="1591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4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23" name="Object 2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" y="1591"/>
                        <a:ext cx="2116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le Placeholder 5">
            <a:extLst>
              <a:ext uri="{FF2B5EF4-FFF2-40B4-BE49-F238E27FC236}">
                <a16:creationId xmlns:a16="http://schemas.microsoft.com/office/drawing/2014/main" id="{5872A0EF-78AF-EB4B-947D-0DE4CE623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303" y="58356"/>
            <a:ext cx="10306507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defRPr/>
            </a:lvl1pPr>
          </a:lstStyle>
          <a:p>
            <a:r>
              <a:rPr lang="fr-FR" noProof="0"/>
              <a:t>Click to edit Master title style</a:t>
            </a:r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6AD094CB-82C7-45D4-A7A6-4D046E224BFF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1303" y="1740970"/>
            <a:ext cx="4965604" cy="4318005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noProof="0"/>
              <a:t>Click to edit Master text styles</a:t>
            </a:r>
          </a:p>
          <a:p>
            <a:pPr lvl="1"/>
            <a:r>
              <a:rPr lang="fr-FR" noProof="0"/>
              <a:t>Second level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23FC9771-59E4-4F58-8F55-EBE1EF21EEA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1303" y="1102539"/>
            <a:ext cx="4965604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noProof="0"/>
              <a:t>XXX</a:t>
            </a:r>
          </a:p>
          <a:p>
            <a:pPr lvl="0"/>
            <a:r>
              <a:rPr lang="fr-FR" noProof="0"/>
              <a:t>XXXX</a:t>
            </a:r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A3115E55-F679-44E6-8798-5869C5393FDC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162206" y="1102539"/>
            <a:ext cx="4965604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noProof="0"/>
              <a:t>XXX</a:t>
            </a:r>
          </a:p>
          <a:p>
            <a:pPr lvl="0"/>
            <a:r>
              <a:rPr lang="fr-FR" noProof="0"/>
              <a:t>XXXX</a:t>
            </a:r>
          </a:p>
        </p:txBody>
      </p:sp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8864B61A-9B2E-40C2-8A61-C80FF2F0E967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162206" y="1740970"/>
            <a:ext cx="4965604" cy="4318005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noProof="0"/>
              <a:t>Click to edit Master text styles</a:t>
            </a:r>
          </a:p>
          <a:p>
            <a:pPr lvl="1"/>
            <a:r>
              <a:rPr lang="fr-FR" noProof="0"/>
              <a:t>Second level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29ECC765-BACB-4A62-86F6-B66D4625B27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1303" y="6327883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fr-FR" noProof="0"/>
          </a:p>
          <a:p>
            <a:pPr lvl="0"/>
            <a:endParaRPr lang="fr-FR" noProof="0"/>
          </a:p>
          <a:p>
            <a:pPr lvl="0"/>
            <a:r>
              <a:rPr lang="fr-FR" noProof="0"/>
              <a:t>Source: </a:t>
            </a:r>
          </a:p>
        </p:txBody>
      </p:sp>
    </p:spTree>
    <p:extLst>
      <p:ext uri="{BB962C8B-B14F-4D97-AF65-F5344CB8AC3E}">
        <p14:creationId xmlns:p14="http://schemas.microsoft.com/office/powerpoint/2010/main" val="7923952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al info + Analys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623CC-36F1-40AD-AE9F-9DA643C6E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noProof="0"/>
              <a:t>Click to edit Master title style</a:t>
            </a:r>
          </a:p>
        </p:txBody>
      </p:sp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BFCDF542-EBA8-4876-BE30-FE4E947482C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1303" y="1740970"/>
            <a:ext cx="4965604" cy="4318005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noProof="0"/>
              <a:t>Click to edit Master text styles</a:t>
            </a:r>
          </a:p>
          <a:p>
            <a:pPr lvl="1"/>
            <a:r>
              <a:rPr lang="fr-FR" noProof="0"/>
              <a:t>Second level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5C7441-5C05-43F4-86E4-1155396FD40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1303" y="1102539"/>
            <a:ext cx="4965604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noProof="0"/>
              <a:t>XXX</a:t>
            </a:r>
          </a:p>
          <a:p>
            <a:pPr lvl="0"/>
            <a:r>
              <a:rPr lang="fr-FR" noProof="0"/>
              <a:t>XXXX</a:t>
            </a:r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C390ADBB-611B-4349-B6C1-C18A25EC9471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162206" y="1102539"/>
            <a:ext cx="4965604" cy="46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anchor="ctr"/>
          <a:lstStyle>
            <a:lvl1pPr marL="0" indent="0"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noProof="0"/>
              <a:t>XXX</a:t>
            </a:r>
          </a:p>
          <a:p>
            <a:pPr lvl="0"/>
            <a:r>
              <a:rPr lang="fr-FR" noProof="0"/>
              <a:t>XXXX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F04C1ECF-78FD-482D-8EAB-8D58366D203C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6162206" y="1740968"/>
            <a:ext cx="4965604" cy="4147577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noProof="0"/>
              <a:t>Click to edit Master text styles</a:t>
            </a:r>
          </a:p>
          <a:p>
            <a:pPr lvl="1"/>
            <a:r>
              <a:rPr lang="fr-FR" noProof="0"/>
              <a:t>Second level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87693856-F28F-450F-9298-7652ACF9944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21303" y="6327883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fr-FR" noProof="0"/>
          </a:p>
          <a:p>
            <a:pPr lvl="0"/>
            <a:endParaRPr lang="fr-FR" noProof="0"/>
          </a:p>
          <a:p>
            <a:pPr lvl="0"/>
            <a:r>
              <a:rPr lang="fr-FR" noProof="0"/>
              <a:t>Source: </a:t>
            </a:r>
          </a:p>
        </p:txBody>
      </p:sp>
    </p:spTree>
    <p:extLst>
      <p:ext uri="{BB962C8B-B14F-4D97-AF65-F5344CB8AC3E}">
        <p14:creationId xmlns:p14="http://schemas.microsoft.com/office/powerpoint/2010/main" val="41469096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/ Value Ch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1">
            <a:extLst>
              <a:ext uri="{FF2B5EF4-FFF2-40B4-BE49-F238E27FC236}">
                <a16:creationId xmlns:a16="http://schemas.microsoft.com/office/drawing/2014/main" id="{1D4F5456-9593-4C18-820D-7A2E34576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303" y="58356"/>
            <a:ext cx="10306507" cy="72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26" name="Content Placeholder 5">
            <a:extLst>
              <a:ext uri="{FF2B5EF4-FFF2-40B4-BE49-F238E27FC236}">
                <a16:creationId xmlns:a16="http://schemas.microsoft.com/office/drawing/2014/main" id="{69CB9B3E-13EA-48D9-9B3A-6E33B61C5D3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1303" y="1740968"/>
            <a:ext cx="1926568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  <a:endParaRPr lang="en-GB" dirty="0"/>
          </a:p>
        </p:txBody>
      </p:sp>
      <p:sp>
        <p:nvSpPr>
          <p:cNvPr id="40" name="Content Placeholder 5">
            <a:extLst>
              <a:ext uri="{FF2B5EF4-FFF2-40B4-BE49-F238E27FC236}">
                <a16:creationId xmlns:a16="http://schemas.microsoft.com/office/drawing/2014/main" id="{8AAA7EC2-8F39-4DDC-9168-4B41AD78754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1303" y="1102539"/>
            <a:ext cx="1926568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41" name="Content Placeholder 5">
            <a:extLst>
              <a:ext uri="{FF2B5EF4-FFF2-40B4-BE49-F238E27FC236}">
                <a16:creationId xmlns:a16="http://schemas.microsoft.com/office/drawing/2014/main" id="{33C10D7D-902F-42C5-A389-8276754B191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882922" y="1740968"/>
            <a:ext cx="2545294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42" name="Content Placeholder 5">
            <a:extLst>
              <a:ext uri="{FF2B5EF4-FFF2-40B4-BE49-F238E27FC236}">
                <a16:creationId xmlns:a16="http://schemas.microsoft.com/office/drawing/2014/main" id="{1EF52D72-1433-4F81-9D26-BF5B185913E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2882922" y="1102539"/>
            <a:ext cx="2545294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43" name="Content Placeholder 5">
            <a:extLst>
              <a:ext uri="{FF2B5EF4-FFF2-40B4-BE49-F238E27FC236}">
                <a16:creationId xmlns:a16="http://schemas.microsoft.com/office/drawing/2014/main" id="{85D9EDA7-423D-4A58-BC46-CD59495FC9FC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5563268" y="1740968"/>
            <a:ext cx="2714746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 b="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endParaRPr lang="en-GB" dirty="0"/>
          </a:p>
        </p:txBody>
      </p:sp>
      <p:sp>
        <p:nvSpPr>
          <p:cNvPr id="44" name="Content Placeholder 5">
            <a:extLst>
              <a:ext uri="{FF2B5EF4-FFF2-40B4-BE49-F238E27FC236}">
                <a16:creationId xmlns:a16="http://schemas.microsoft.com/office/drawing/2014/main" id="{6CB0A45D-C5E5-4A03-ACF4-AE7E184A5E46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5563268" y="1102539"/>
            <a:ext cx="2714746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45" name="Content Placeholder 5">
            <a:extLst>
              <a:ext uri="{FF2B5EF4-FFF2-40B4-BE49-F238E27FC236}">
                <a16:creationId xmlns:a16="http://schemas.microsoft.com/office/drawing/2014/main" id="{4BE71A75-1CA9-4F4A-B5DA-5CC39D7B04D0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8413066" y="1102539"/>
            <a:ext cx="2714746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46" name="Content Placeholder 5">
            <a:extLst>
              <a:ext uri="{FF2B5EF4-FFF2-40B4-BE49-F238E27FC236}">
                <a16:creationId xmlns:a16="http://schemas.microsoft.com/office/drawing/2014/main" id="{F12E2C19-C142-4978-B60B-4DC5150C04A1}"/>
              </a:ext>
            </a:extLst>
          </p:cNvPr>
          <p:cNvSpPr>
            <a:spLocks noGrp="1"/>
          </p:cNvSpPr>
          <p:nvPr>
            <p:ph sz="quarter" idx="32"/>
          </p:nvPr>
        </p:nvSpPr>
        <p:spPr>
          <a:xfrm>
            <a:off x="821303" y="5203037"/>
            <a:ext cx="1926568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 marL="216000" indent="0">
              <a:buNone/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47" name="Content Placeholder 5">
            <a:extLst>
              <a:ext uri="{FF2B5EF4-FFF2-40B4-BE49-F238E27FC236}">
                <a16:creationId xmlns:a16="http://schemas.microsoft.com/office/drawing/2014/main" id="{DE43A2AA-835F-4BBF-84EC-8711AF4E2102}"/>
              </a:ext>
            </a:extLst>
          </p:cNvPr>
          <p:cNvSpPr>
            <a:spLocks noGrp="1"/>
          </p:cNvSpPr>
          <p:nvPr>
            <p:ph sz="quarter" idx="33"/>
          </p:nvPr>
        </p:nvSpPr>
        <p:spPr>
          <a:xfrm>
            <a:off x="821303" y="4049014"/>
            <a:ext cx="1926568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48" name="Content Placeholder 5">
            <a:extLst>
              <a:ext uri="{FF2B5EF4-FFF2-40B4-BE49-F238E27FC236}">
                <a16:creationId xmlns:a16="http://schemas.microsoft.com/office/drawing/2014/main" id="{A3875075-4CFA-4FE8-BCBB-4DCF6155F9E1}"/>
              </a:ext>
            </a:extLst>
          </p:cNvPr>
          <p:cNvSpPr>
            <a:spLocks noGrp="1"/>
          </p:cNvSpPr>
          <p:nvPr>
            <p:ph sz="quarter" idx="34"/>
          </p:nvPr>
        </p:nvSpPr>
        <p:spPr>
          <a:xfrm>
            <a:off x="821303" y="2894991"/>
            <a:ext cx="1926568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49" name="Content Placeholder 5">
            <a:extLst>
              <a:ext uri="{FF2B5EF4-FFF2-40B4-BE49-F238E27FC236}">
                <a16:creationId xmlns:a16="http://schemas.microsoft.com/office/drawing/2014/main" id="{0F949E8F-A735-444C-831F-BDD8FFED1E84}"/>
              </a:ext>
            </a:extLst>
          </p:cNvPr>
          <p:cNvSpPr>
            <a:spLocks noGrp="1"/>
          </p:cNvSpPr>
          <p:nvPr>
            <p:ph sz="quarter" idx="35"/>
          </p:nvPr>
        </p:nvSpPr>
        <p:spPr>
          <a:xfrm>
            <a:off x="2882922" y="2894991"/>
            <a:ext cx="2545294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0" name="Content Placeholder 5">
            <a:extLst>
              <a:ext uri="{FF2B5EF4-FFF2-40B4-BE49-F238E27FC236}">
                <a16:creationId xmlns:a16="http://schemas.microsoft.com/office/drawing/2014/main" id="{1B866953-B9B4-4E6B-B830-100B2BF657FD}"/>
              </a:ext>
            </a:extLst>
          </p:cNvPr>
          <p:cNvSpPr>
            <a:spLocks noGrp="1"/>
          </p:cNvSpPr>
          <p:nvPr>
            <p:ph sz="quarter" idx="36"/>
          </p:nvPr>
        </p:nvSpPr>
        <p:spPr>
          <a:xfrm>
            <a:off x="2882922" y="4049014"/>
            <a:ext cx="2545294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1" name="Content Placeholder 5">
            <a:extLst>
              <a:ext uri="{FF2B5EF4-FFF2-40B4-BE49-F238E27FC236}">
                <a16:creationId xmlns:a16="http://schemas.microsoft.com/office/drawing/2014/main" id="{DE9290C7-6A74-4526-B033-CDDE6D6D9888}"/>
              </a:ext>
            </a:extLst>
          </p:cNvPr>
          <p:cNvSpPr>
            <a:spLocks noGrp="1"/>
          </p:cNvSpPr>
          <p:nvPr>
            <p:ph sz="quarter" idx="37"/>
          </p:nvPr>
        </p:nvSpPr>
        <p:spPr>
          <a:xfrm>
            <a:off x="2882922" y="5203037"/>
            <a:ext cx="2545294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2" name="Content Placeholder 5">
            <a:extLst>
              <a:ext uri="{FF2B5EF4-FFF2-40B4-BE49-F238E27FC236}">
                <a16:creationId xmlns:a16="http://schemas.microsoft.com/office/drawing/2014/main" id="{731BB7E7-7A89-40AB-82C3-C8F776E5DDF5}"/>
              </a:ext>
            </a:extLst>
          </p:cNvPr>
          <p:cNvSpPr>
            <a:spLocks noGrp="1"/>
          </p:cNvSpPr>
          <p:nvPr>
            <p:ph sz="quarter" idx="38"/>
          </p:nvPr>
        </p:nvSpPr>
        <p:spPr>
          <a:xfrm>
            <a:off x="8413066" y="1740968"/>
            <a:ext cx="2714746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3" name="Content Placeholder 5">
            <a:extLst>
              <a:ext uri="{FF2B5EF4-FFF2-40B4-BE49-F238E27FC236}">
                <a16:creationId xmlns:a16="http://schemas.microsoft.com/office/drawing/2014/main" id="{3E66B354-FEB8-4AB8-A9DC-D9F367D742C8}"/>
              </a:ext>
            </a:extLst>
          </p:cNvPr>
          <p:cNvSpPr>
            <a:spLocks noGrp="1"/>
          </p:cNvSpPr>
          <p:nvPr>
            <p:ph sz="quarter" idx="39"/>
          </p:nvPr>
        </p:nvSpPr>
        <p:spPr>
          <a:xfrm>
            <a:off x="5563268" y="2894991"/>
            <a:ext cx="2714746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4" name="Content Placeholder 5">
            <a:extLst>
              <a:ext uri="{FF2B5EF4-FFF2-40B4-BE49-F238E27FC236}">
                <a16:creationId xmlns:a16="http://schemas.microsoft.com/office/drawing/2014/main" id="{74C192F0-D8AF-4E11-A53F-7891F817D81C}"/>
              </a:ext>
            </a:extLst>
          </p:cNvPr>
          <p:cNvSpPr>
            <a:spLocks noGrp="1"/>
          </p:cNvSpPr>
          <p:nvPr>
            <p:ph sz="quarter" idx="40"/>
          </p:nvPr>
        </p:nvSpPr>
        <p:spPr>
          <a:xfrm>
            <a:off x="8413066" y="2894991"/>
            <a:ext cx="2714746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5" name="Content Placeholder 5">
            <a:extLst>
              <a:ext uri="{FF2B5EF4-FFF2-40B4-BE49-F238E27FC236}">
                <a16:creationId xmlns:a16="http://schemas.microsoft.com/office/drawing/2014/main" id="{EF08175F-8AAE-422D-9FF4-7D289CB9A20B}"/>
              </a:ext>
            </a:extLst>
          </p:cNvPr>
          <p:cNvSpPr>
            <a:spLocks noGrp="1"/>
          </p:cNvSpPr>
          <p:nvPr>
            <p:ph sz="quarter" idx="41"/>
          </p:nvPr>
        </p:nvSpPr>
        <p:spPr>
          <a:xfrm>
            <a:off x="5563268" y="4049014"/>
            <a:ext cx="2714746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6" name="Content Placeholder 5">
            <a:extLst>
              <a:ext uri="{FF2B5EF4-FFF2-40B4-BE49-F238E27FC236}">
                <a16:creationId xmlns:a16="http://schemas.microsoft.com/office/drawing/2014/main" id="{F12A8AD7-945F-4178-AB1B-A878CFCC776C}"/>
              </a:ext>
            </a:extLst>
          </p:cNvPr>
          <p:cNvSpPr>
            <a:spLocks noGrp="1"/>
          </p:cNvSpPr>
          <p:nvPr>
            <p:ph sz="quarter" idx="42"/>
          </p:nvPr>
        </p:nvSpPr>
        <p:spPr>
          <a:xfrm>
            <a:off x="8413066" y="4049014"/>
            <a:ext cx="2714746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7" name="Content Placeholder 5">
            <a:extLst>
              <a:ext uri="{FF2B5EF4-FFF2-40B4-BE49-F238E27FC236}">
                <a16:creationId xmlns:a16="http://schemas.microsoft.com/office/drawing/2014/main" id="{81E1D023-E3BE-43DF-9BEE-C7D9F777DAFB}"/>
              </a:ext>
            </a:extLst>
          </p:cNvPr>
          <p:cNvSpPr>
            <a:spLocks noGrp="1"/>
          </p:cNvSpPr>
          <p:nvPr>
            <p:ph sz="quarter" idx="43"/>
          </p:nvPr>
        </p:nvSpPr>
        <p:spPr>
          <a:xfrm>
            <a:off x="5563268" y="5203037"/>
            <a:ext cx="2714746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8" name="Content Placeholder 5">
            <a:extLst>
              <a:ext uri="{FF2B5EF4-FFF2-40B4-BE49-F238E27FC236}">
                <a16:creationId xmlns:a16="http://schemas.microsoft.com/office/drawing/2014/main" id="{0A58F251-67BA-4BC4-9338-852B381A9C3E}"/>
              </a:ext>
            </a:extLst>
          </p:cNvPr>
          <p:cNvSpPr>
            <a:spLocks noGrp="1"/>
          </p:cNvSpPr>
          <p:nvPr>
            <p:ph sz="quarter" idx="44"/>
          </p:nvPr>
        </p:nvSpPr>
        <p:spPr>
          <a:xfrm>
            <a:off x="8413066" y="5203037"/>
            <a:ext cx="2714746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9" name="Text Placeholder 9">
            <a:extLst>
              <a:ext uri="{FF2B5EF4-FFF2-40B4-BE49-F238E27FC236}">
                <a16:creationId xmlns:a16="http://schemas.microsoft.com/office/drawing/2014/main" id="{291B361E-CD5F-435F-A13A-DF50B5340AB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21303" y="6328551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en-US" dirty="0"/>
              <a:t>Source: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85221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ructu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06021-3457-4B90-B2AF-2D3D8710C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noProof="0"/>
              <a:t>Click to edit Master title style</a:t>
            </a:r>
          </a:p>
        </p:txBody>
      </p:sp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B88E4EDC-906D-435C-B51D-9912EE395B6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929850" y="1102539"/>
            <a:ext cx="8197960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noProof="0"/>
              <a:t>XXX</a:t>
            </a:r>
          </a:p>
          <a:p>
            <a:pPr lvl="0"/>
            <a:r>
              <a:rPr lang="fr-FR" noProof="0"/>
              <a:t>XXXX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01A49E3-0409-4EB4-B9C3-F191A91CA36B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2929850" y="1740970"/>
            <a:ext cx="8197960" cy="4318005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noProof="0"/>
              <a:t>Click to edit Master text styles</a:t>
            </a:r>
          </a:p>
          <a:p>
            <a:pPr lvl="1"/>
            <a:r>
              <a:rPr lang="fr-FR" noProof="0"/>
              <a:t>Second level</a:t>
            </a:r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F1C406CB-6C5E-4598-851F-BAF9B252A6CD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821305" y="1102539"/>
            <a:ext cx="1962963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noProof="0"/>
              <a:t>XXX</a:t>
            </a:r>
          </a:p>
          <a:p>
            <a:pPr lvl="0"/>
            <a:r>
              <a:rPr lang="fr-FR" noProof="0"/>
              <a:t>XXXX</a:t>
            </a:r>
          </a:p>
        </p:txBody>
      </p:sp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6080E3E9-1322-4900-B10B-C11864E1D47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21303" y="1740968"/>
            <a:ext cx="1926568" cy="1334012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marL="0" indent="0"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marL="270000" indent="-135000">
              <a:buFont typeface="Arial" panose="020B0604020202020204" pitchFamily="34" charset="0"/>
              <a:buChar char="‒"/>
              <a:defRPr sz="900">
                <a:solidFill>
                  <a:schemeClr val="bg1"/>
                </a:solidFill>
              </a:defRPr>
            </a:lvl2pPr>
            <a:lvl3pPr>
              <a:defRPr sz="900">
                <a:solidFill>
                  <a:schemeClr val="bg1"/>
                </a:solidFill>
              </a:defRPr>
            </a:lvl3pPr>
            <a:lvl4pPr>
              <a:defRPr sz="900">
                <a:solidFill>
                  <a:schemeClr val="bg1"/>
                </a:solidFill>
              </a:defRPr>
            </a:lvl4pPr>
            <a:lvl5pPr>
              <a:defRPr sz="9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 noProof="0"/>
              <a:t>xxx</a:t>
            </a:r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FD1B7BEA-1647-4717-85AD-F9D1078CF070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821303" y="3232964"/>
            <a:ext cx="1926568" cy="1334012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marL="0" indent="0"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marL="270000" indent="-135000">
              <a:buFont typeface="Arial" panose="020B0604020202020204" pitchFamily="34" charset="0"/>
              <a:buChar char="‒"/>
              <a:defRPr sz="900">
                <a:solidFill>
                  <a:schemeClr val="bg1"/>
                </a:solidFill>
              </a:defRPr>
            </a:lvl2pPr>
            <a:lvl3pPr>
              <a:defRPr sz="900">
                <a:solidFill>
                  <a:schemeClr val="bg1"/>
                </a:solidFill>
              </a:defRPr>
            </a:lvl3pPr>
            <a:lvl4pPr>
              <a:defRPr sz="900">
                <a:solidFill>
                  <a:schemeClr val="bg1"/>
                </a:solidFill>
              </a:defRPr>
            </a:lvl4pPr>
            <a:lvl5pPr>
              <a:defRPr sz="9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 noProof="0"/>
              <a:t>xxx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98CFDBC8-5172-4D52-A383-EED1EC21B24E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821303" y="4724960"/>
            <a:ext cx="1926568" cy="1334012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marL="0" indent="0"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marL="270000" indent="-135000">
              <a:buFont typeface="Arial" panose="020B0604020202020204" pitchFamily="34" charset="0"/>
              <a:buChar char="‒"/>
              <a:defRPr sz="900">
                <a:solidFill>
                  <a:schemeClr val="bg1"/>
                </a:solidFill>
              </a:defRPr>
            </a:lvl2pPr>
            <a:lvl3pPr>
              <a:defRPr sz="900">
                <a:solidFill>
                  <a:schemeClr val="bg1"/>
                </a:solidFill>
              </a:defRPr>
            </a:lvl3pPr>
            <a:lvl4pPr>
              <a:defRPr sz="900">
                <a:solidFill>
                  <a:schemeClr val="bg1"/>
                </a:solidFill>
              </a:defRPr>
            </a:lvl4pPr>
            <a:lvl5pPr>
              <a:defRPr sz="9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 noProof="0"/>
              <a:t>xxx</a:t>
            </a:r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ACC2F12F-6011-43A5-B04D-D986CA8263F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21303" y="6328551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en-US" dirty="0"/>
              <a:t>Source: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08770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W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AEF02-598A-7F46-9A43-156DB714A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303" y="58356"/>
            <a:ext cx="10306507" cy="720000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/>
            </a:lvl1pPr>
          </a:lstStyle>
          <a:p>
            <a:r>
              <a:rPr lang="en-US" dirty="0"/>
              <a:t>Click to edit Master title style</a:t>
            </a:r>
            <a:endParaRPr lang="fr-FR" dirty="0"/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A20D5D5E-C540-48C7-ADEA-3BC2FCF1EF0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1303" y="1102539"/>
            <a:ext cx="10306507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F869D139-05EA-4784-B817-8B77E5354D8A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821303" y="1740970"/>
            <a:ext cx="10306507" cy="4318005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 i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A85B4199-FF25-4CC5-9363-7E162BD139E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21303" y="6328551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en-US" dirty="0"/>
              <a:t>Source: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39929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al info + Analys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623CC-36F1-40AD-AE9F-9DA643C6E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BFCDF542-EBA8-4876-BE30-FE4E947482C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1303" y="1740970"/>
            <a:ext cx="4965604" cy="4318005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5C7441-5C05-43F4-86E4-1155396FD40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1303" y="1102539"/>
            <a:ext cx="4965604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C390ADBB-611B-4349-B6C1-C18A25EC9471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162206" y="1102539"/>
            <a:ext cx="4965604" cy="46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anchor="ctr"/>
          <a:lstStyle>
            <a:lvl1pPr marL="0" indent="0"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F04C1ECF-78FD-482D-8EAB-8D58366D203C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6162206" y="1740968"/>
            <a:ext cx="4965604" cy="4147577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5727FF1E-FB5A-4635-8154-ABC7B721148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21303" y="6328551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en-US" dirty="0"/>
              <a:t>Source: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35320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s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Object 2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746171161"/>
              </p:ext>
            </p:extLst>
          </p:nvPr>
        </p:nvGraphicFramePr>
        <p:xfrm>
          <a:off x="2118" y="1591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8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23" name="Object 2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" y="1591"/>
                        <a:ext cx="2116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le Placeholder 5">
            <a:extLst>
              <a:ext uri="{FF2B5EF4-FFF2-40B4-BE49-F238E27FC236}">
                <a16:creationId xmlns:a16="http://schemas.microsoft.com/office/drawing/2014/main" id="{5872A0EF-78AF-EB4B-947D-0DE4CE623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303" y="58356"/>
            <a:ext cx="10306507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defRPr/>
            </a:lvl1pPr>
          </a:lstStyle>
          <a:p>
            <a:r>
              <a:rPr lang="en-US" dirty="0"/>
              <a:t>Click to edit Master title style</a:t>
            </a:r>
            <a:endParaRPr lang="fr-FR" dirty="0"/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6AD094CB-82C7-45D4-A7A6-4D046E224BFF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1303" y="1740970"/>
            <a:ext cx="4965604" cy="4318005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23FC9771-59E4-4F58-8F55-EBE1EF21EEA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1303" y="1102539"/>
            <a:ext cx="4965604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A3115E55-F679-44E6-8798-5869C5393FDC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162206" y="1102539"/>
            <a:ext cx="4965604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8864B61A-9B2E-40C2-8A61-C80FF2F0E967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162206" y="1740970"/>
            <a:ext cx="4965604" cy="4318005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7A6D01A8-DC9C-4DA6-BAC0-DDC01A0DA8C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21303" y="6328551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en-US" dirty="0"/>
              <a:t>Source: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98695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Gal info + Analys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623CC-36F1-40AD-AE9F-9DA643C6E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BFCDF542-EBA8-4876-BE30-FE4E947482C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1303" y="1740970"/>
            <a:ext cx="4965604" cy="4318005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5C7441-5C05-43F4-86E4-1155396FD40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1303" y="1102539"/>
            <a:ext cx="4965604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C390ADBB-611B-4349-B6C1-C18A25EC9471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162206" y="1102539"/>
            <a:ext cx="4965604" cy="46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anchor="ctr"/>
          <a:lstStyle>
            <a:lvl1pPr marL="0" indent="0"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F04C1ECF-78FD-482D-8EAB-8D58366D203C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6162206" y="1740968"/>
            <a:ext cx="4965604" cy="4147577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D37B4A59-AF1C-4659-B724-A0262B2DA5B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21303" y="6328551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en-US" dirty="0"/>
              <a:t>Source: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02852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Executive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AEF02-598A-7F46-9A43-156DB714A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303" y="58356"/>
            <a:ext cx="10306507" cy="720000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/>
            </a:lvl1pPr>
          </a:lstStyle>
          <a:p>
            <a:r>
              <a:rPr lang="en-US" dirty="0"/>
              <a:t>Click to edit Master title style</a:t>
            </a:r>
            <a:endParaRPr lang="fr-FR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F4281D-0402-4549-B5BF-9EBF41F3AF1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1303" y="1102542"/>
            <a:ext cx="10306507" cy="4956433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EF8B66CD-BF93-4139-8B96-ABEDFAC7F56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21303" y="6338599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en-US" dirty="0"/>
              <a:t>Source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25273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xecutive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F4281D-0402-4549-B5BF-9EBF41F3AF1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1303" y="1102542"/>
            <a:ext cx="10306507" cy="4956433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noProof="0"/>
              <a:t>Click to edit Master text styles</a:t>
            </a:r>
          </a:p>
          <a:p>
            <a:pPr lvl="1"/>
            <a:r>
              <a:rPr lang="fr-FR" noProof="0"/>
              <a:t>Second level</a:t>
            </a:r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B03010DE-BAA3-465E-B9B5-FAB3DB44B2E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21303" y="6327883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fr-FR" noProof="0"/>
          </a:p>
          <a:p>
            <a:pPr lvl="0"/>
            <a:endParaRPr lang="fr-FR" noProof="0"/>
          </a:p>
          <a:p>
            <a:pPr lvl="0"/>
            <a:r>
              <a:rPr lang="fr-FR" noProof="0"/>
              <a:t>Source: </a:t>
            </a:r>
          </a:p>
        </p:txBody>
      </p:sp>
      <p:sp>
        <p:nvSpPr>
          <p:cNvPr id="7" name="Title Placeholder 8">
            <a:extLst>
              <a:ext uri="{FF2B5EF4-FFF2-40B4-BE49-F238E27FC236}">
                <a16:creationId xmlns:a16="http://schemas.microsoft.com/office/drawing/2014/main" id="{910A8FE6-ABC0-2840-8B07-4CC96B64B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4784" y="58356"/>
            <a:ext cx="10153025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73293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A20D5D5E-C540-48C7-ADEA-3BC2FCF1EF0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1303" y="1102539"/>
            <a:ext cx="10306507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noProof="0"/>
              <a:t>XXX</a:t>
            </a:r>
          </a:p>
          <a:p>
            <a:pPr lvl="0"/>
            <a:r>
              <a:rPr lang="fr-FR" noProof="0"/>
              <a:t>XXXX</a:t>
            </a:r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F869D139-05EA-4784-B817-8B77E5354D8A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821303" y="1740970"/>
            <a:ext cx="10306507" cy="4318005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 i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noProof="0" dirty="0"/>
              <a:t>Click to </a:t>
            </a:r>
            <a:r>
              <a:rPr lang="fr-FR" noProof="0" dirty="0" err="1"/>
              <a:t>edit</a:t>
            </a:r>
            <a:r>
              <a:rPr lang="fr-FR" noProof="0" dirty="0"/>
              <a:t> Master </a:t>
            </a:r>
            <a:r>
              <a:rPr lang="fr-FR" noProof="0" dirty="0" err="1"/>
              <a:t>text</a:t>
            </a:r>
            <a:r>
              <a:rPr lang="fr-FR" noProof="0" dirty="0"/>
              <a:t> styles</a:t>
            </a:r>
          </a:p>
          <a:p>
            <a:pPr lvl="1"/>
            <a:r>
              <a:rPr lang="fr-FR" noProof="0" dirty="0"/>
              <a:t>Second </a:t>
            </a:r>
            <a:r>
              <a:rPr lang="fr-FR" noProof="0" dirty="0" err="1"/>
              <a:t>level</a:t>
            </a:r>
            <a:endParaRPr lang="fr-FR" noProof="0" dirty="0"/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FA1657C1-4289-412A-9E1B-6274F04BE10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1303" y="6327883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fr-FR" noProof="0" dirty="0"/>
          </a:p>
          <a:p>
            <a:pPr lvl="0"/>
            <a:endParaRPr lang="fr-FR" noProof="0" dirty="0"/>
          </a:p>
          <a:p>
            <a:pPr lvl="0"/>
            <a:r>
              <a:rPr lang="fr-FR" noProof="0" dirty="0"/>
              <a:t>Source: </a:t>
            </a:r>
          </a:p>
        </p:txBody>
      </p:sp>
      <p:sp>
        <p:nvSpPr>
          <p:cNvPr id="8" name="Title Placeholder 8">
            <a:extLst>
              <a:ext uri="{FF2B5EF4-FFF2-40B4-BE49-F238E27FC236}">
                <a16:creationId xmlns:a16="http://schemas.microsoft.com/office/drawing/2014/main" id="{910A8FE6-ABC0-2840-8B07-4CC96B64B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4784" y="58356"/>
            <a:ext cx="10153025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315196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Object 2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256529267"/>
              </p:ext>
            </p:extLst>
          </p:nvPr>
        </p:nvGraphicFramePr>
        <p:xfrm>
          <a:off x="2118" y="1589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23" name="Object 2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" y="1589"/>
                        <a:ext cx="2116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B39ECC39-B538-4A5C-AE97-C1B015B337DB}"/>
              </a:ext>
            </a:extLst>
          </p:cNvPr>
          <p:cNvSpPr/>
          <p:nvPr>
            <p:custDataLst>
              <p:tags r:id="rId3"/>
            </p:custDataLst>
          </p:nvPr>
        </p:nvSpPr>
        <p:spPr bwMode="gray">
          <a:xfrm>
            <a:off x="1" y="0"/>
            <a:ext cx="211676" cy="158750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fr-FR" sz="2156" b="1" i="0" baseline="0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CDB3769D-1F5E-449A-9AFD-B0C11F2B0F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5170" y="339230"/>
            <a:ext cx="10308566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lnSpc>
                <a:spcPct val="100000"/>
              </a:lnSpc>
              <a:defRPr lang="fr-FR" sz="2000" b="1" i="0" u="none" strike="noStrike" cap="none" baseline="0" dirty="0">
                <a:solidFill>
                  <a:schemeClr val="bg1"/>
                </a:solidFill>
                <a:latin typeface="+mj-lt"/>
                <a:ea typeface="+mj-ea"/>
                <a:cs typeface="+mj-cs"/>
                <a:sym typeface="Arial"/>
              </a:defRPr>
            </a:lvl1pPr>
          </a:lstStyle>
          <a:p>
            <a:r>
              <a:rPr kumimoji="0" lang="fr-FR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</a:rPr>
              <a:t>Cliquer pour modifier</a:t>
            </a:r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1744198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s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Object 2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276200285"/>
              </p:ext>
            </p:extLst>
          </p:nvPr>
        </p:nvGraphicFramePr>
        <p:xfrm>
          <a:off x="2118" y="1591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0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23" name="Object 2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" y="1591"/>
                        <a:ext cx="2116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6AD094CB-82C7-45D4-A7A6-4D046E224BFF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1303" y="1740970"/>
            <a:ext cx="4965604" cy="4318005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noProof="0"/>
              <a:t>Click to edit Master text styles</a:t>
            </a:r>
          </a:p>
          <a:p>
            <a:pPr lvl="1"/>
            <a:r>
              <a:rPr lang="fr-FR" noProof="0"/>
              <a:t>Second level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23FC9771-59E4-4F58-8F55-EBE1EF21EEA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1303" y="1102539"/>
            <a:ext cx="4965604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noProof="0"/>
              <a:t>XXX</a:t>
            </a:r>
          </a:p>
          <a:p>
            <a:pPr lvl="0"/>
            <a:r>
              <a:rPr lang="fr-FR" noProof="0"/>
              <a:t>XXXX</a:t>
            </a:r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A3115E55-F679-44E6-8798-5869C5393FDC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162206" y="1102539"/>
            <a:ext cx="4965604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noProof="0"/>
              <a:t>XXX</a:t>
            </a:r>
          </a:p>
          <a:p>
            <a:pPr lvl="0"/>
            <a:r>
              <a:rPr lang="fr-FR" noProof="0"/>
              <a:t>XXXX</a:t>
            </a:r>
          </a:p>
        </p:txBody>
      </p:sp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8864B61A-9B2E-40C2-8A61-C80FF2F0E967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162206" y="1740970"/>
            <a:ext cx="4965604" cy="4318005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noProof="0"/>
              <a:t>Click to edit Master text styles</a:t>
            </a:r>
          </a:p>
          <a:p>
            <a:pPr lvl="1"/>
            <a:r>
              <a:rPr lang="fr-FR" noProof="0"/>
              <a:t>Second level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29ECC765-BACB-4A62-86F6-B66D4625B27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1303" y="6300989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fr-FR" noProof="0" dirty="0"/>
          </a:p>
          <a:p>
            <a:pPr lvl="0"/>
            <a:endParaRPr lang="fr-FR" noProof="0" dirty="0"/>
          </a:p>
          <a:p>
            <a:pPr lvl="0"/>
            <a:r>
              <a:rPr lang="fr-FR" noProof="0" dirty="0"/>
              <a:t>Source: </a:t>
            </a:r>
          </a:p>
        </p:txBody>
      </p:sp>
      <p:sp>
        <p:nvSpPr>
          <p:cNvPr id="15" name="Title 3">
            <a:extLst>
              <a:ext uri="{FF2B5EF4-FFF2-40B4-BE49-F238E27FC236}">
                <a16:creationId xmlns:a16="http://schemas.microsoft.com/office/drawing/2014/main" id="{CDB3769D-1F5E-449A-9AFD-B0C11F2B0F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5170" y="339230"/>
            <a:ext cx="10308566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lnSpc>
                <a:spcPct val="100000"/>
              </a:lnSpc>
              <a:defRPr lang="fr-FR" sz="2000" b="1" i="0" u="none" strike="noStrike" cap="none" baseline="0" dirty="0">
                <a:solidFill>
                  <a:schemeClr val="bg1"/>
                </a:solidFill>
                <a:latin typeface="+mj-lt"/>
                <a:ea typeface="+mj-ea"/>
                <a:cs typeface="+mj-cs"/>
                <a:sym typeface="Arial"/>
              </a:defRPr>
            </a:lvl1pPr>
          </a:lstStyle>
          <a:p>
            <a:r>
              <a:rPr kumimoji="0" lang="fr-FR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</a:rPr>
              <a:t>Cliquer pour modifier</a:t>
            </a:r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7757896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al info + Analys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BFCDF542-EBA8-4876-BE30-FE4E947482C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1303" y="1740970"/>
            <a:ext cx="4965604" cy="4318005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noProof="0"/>
              <a:t>Click to edit Master text styles</a:t>
            </a:r>
          </a:p>
          <a:p>
            <a:pPr lvl="1"/>
            <a:r>
              <a:rPr lang="fr-FR" noProof="0"/>
              <a:t>Second level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5C7441-5C05-43F4-86E4-1155396FD40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1303" y="1102539"/>
            <a:ext cx="4965604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noProof="0"/>
              <a:t>XXX</a:t>
            </a:r>
          </a:p>
          <a:p>
            <a:pPr lvl="0"/>
            <a:r>
              <a:rPr lang="fr-FR" noProof="0"/>
              <a:t>XXXX</a:t>
            </a:r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C390ADBB-611B-4349-B6C1-C18A25EC9471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162206" y="1102539"/>
            <a:ext cx="4965604" cy="46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anchor="ctr"/>
          <a:lstStyle>
            <a:lvl1pPr marL="0" indent="0"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noProof="0"/>
              <a:t>XXX</a:t>
            </a:r>
          </a:p>
          <a:p>
            <a:pPr lvl="0"/>
            <a:r>
              <a:rPr lang="fr-FR" noProof="0"/>
              <a:t>XXXX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F04C1ECF-78FD-482D-8EAB-8D58366D203C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6162206" y="1740968"/>
            <a:ext cx="4965604" cy="4147577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noProof="0"/>
              <a:t>Click to edit Master text styles</a:t>
            </a:r>
          </a:p>
          <a:p>
            <a:pPr lvl="1"/>
            <a:r>
              <a:rPr lang="fr-FR" noProof="0"/>
              <a:t>Second level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87693856-F28F-450F-9298-7652ACF9944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21303" y="6327883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fr-FR" noProof="0"/>
          </a:p>
          <a:p>
            <a:pPr lvl="0"/>
            <a:endParaRPr lang="fr-FR" noProof="0"/>
          </a:p>
          <a:p>
            <a:pPr lvl="0"/>
            <a:r>
              <a:rPr lang="fr-FR" noProof="0"/>
              <a:t>Source: </a:t>
            </a:r>
          </a:p>
        </p:txBody>
      </p:sp>
      <p:sp>
        <p:nvSpPr>
          <p:cNvPr id="10" name="Title 3">
            <a:extLst>
              <a:ext uri="{FF2B5EF4-FFF2-40B4-BE49-F238E27FC236}">
                <a16:creationId xmlns:a16="http://schemas.microsoft.com/office/drawing/2014/main" id="{CDB3769D-1F5E-449A-9AFD-B0C11F2B0F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5170" y="339230"/>
            <a:ext cx="10308566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lnSpc>
                <a:spcPct val="100000"/>
              </a:lnSpc>
              <a:defRPr lang="fr-FR" sz="2000" b="1" i="0" u="none" strike="noStrike" cap="none" baseline="0" dirty="0">
                <a:solidFill>
                  <a:schemeClr val="bg1"/>
                </a:solidFill>
                <a:latin typeface="+mj-lt"/>
                <a:ea typeface="+mj-ea"/>
                <a:cs typeface="+mj-cs"/>
                <a:sym typeface="Arial"/>
              </a:defRPr>
            </a:lvl1pPr>
          </a:lstStyle>
          <a:p>
            <a:r>
              <a:rPr kumimoji="0" lang="fr-FR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</a:rPr>
              <a:t>Cliquer pour modifier</a:t>
            </a:r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5874020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/ Value Ch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Content Placeholder 5">
            <a:extLst>
              <a:ext uri="{FF2B5EF4-FFF2-40B4-BE49-F238E27FC236}">
                <a16:creationId xmlns:a16="http://schemas.microsoft.com/office/drawing/2014/main" id="{69CB9B3E-13EA-48D9-9B3A-6E33B61C5D3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1303" y="1740968"/>
            <a:ext cx="1926568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  <a:endParaRPr lang="en-GB" dirty="0"/>
          </a:p>
        </p:txBody>
      </p:sp>
      <p:sp>
        <p:nvSpPr>
          <p:cNvPr id="40" name="Content Placeholder 5">
            <a:extLst>
              <a:ext uri="{FF2B5EF4-FFF2-40B4-BE49-F238E27FC236}">
                <a16:creationId xmlns:a16="http://schemas.microsoft.com/office/drawing/2014/main" id="{8AAA7EC2-8F39-4DDC-9168-4B41AD78754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1303" y="1102539"/>
            <a:ext cx="1926568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41" name="Content Placeholder 5">
            <a:extLst>
              <a:ext uri="{FF2B5EF4-FFF2-40B4-BE49-F238E27FC236}">
                <a16:creationId xmlns:a16="http://schemas.microsoft.com/office/drawing/2014/main" id="{33C10D7D-902F-42C5-A389-8276754B191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882922" y="1740968"/>
            <a:ext cx="2545294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42" name="Content Placeholder 5">
            <a:extLst>
              <a:ext uri="{FF2B5EF4-FFF2-40B4-BE49-F238E27FC236}">
                <a16:creationId xmlns:a16="http://schemas.microsoft.com/office/drawing/2014/main" id="{1EF52D72-1433-4F81-9D26-BF5B185913E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2882922" y="1102539"/>
            <a:ext cx="2545294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43" name="Content Placeholder 5">
            <a:extLst>
              <a:ext uri="{FF2B5EF4-FFF2-40B4-BE49-F238E27FC236}">
                <a16:creationId xmlns:a16="http://schemas.microsoft.com/office/drawing/2014/main" id="{85D9EDA7-423D-4A58-BC46-CD59495FC9FC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5563268" y="1740968"/>
            <a:ext cx="2714746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 b="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endParaRPr lang="en-GB" dirty="0"/>
          </a:p>
        </p:txBody>
      </p:sp>
      <p:sp>
        <p:nvSpPr>
          <p:cNvPr id="44" name="Content Placeholder 5">
            <a:extLst>
              <a:ext uri="{FF2B5EF4-FFF2-40B4-BE49-F238E27FC236}">
                <a16:creationId xmlns:a16="http://schemas.microsoft.com/office/drawing/2014/main" id="{6CB0A45D-C5E5-4A03-ACF4-AE7E184A5E46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5563268" y="1102539"/>
            <a:ext cx="2714746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45" name="Content Placeholder 5">
            <a:extLst>
              <a:ext uri="{FF2B5EF4-FFF2-40B4-BE49-F238E27FC236}">
                <a16:creationId xmlns:a16="http://schemas.microsoft.com/office/drawing/2014/main" id="{4BE71A75-1CA9-4F4A-B5DA-5CC39D7B04D0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8413066" y="1102539"/>
            <a:ext cx="2714746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46" name="Content Placeholder 5">
            <a:extLst>
              <a:ext uri="{FF2B5EF4-FFF2-40B4-BE49-F238E27FC236}">
                <a16:creationId xmlns:a16="http://schemas.microsoft.com/office/drawing/2014/main" id="{F12E2C19-C142-4978-B60B-4DC5150C04A1}"/>
              </a:ext>
            </a:extLst>
          </p:cNvPr>
          <p:cNvSpPr>
            <a:spLocks noGrp="1"/>
          </p:cNvSpPr>
          <p:nvPr>
            <p:ph sz="quarter" idx="32"/>
          </p:nvPr>
        </p:nvSpPr>
        <p:spPr>
          <a:xfrm>
            <a:off x="821303" y="5203037"/>
            <a:ext cx="1926568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 marL="216000" indent="0">
              <a:buNone/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47" name="Content Placeholder 5">
            <a:extLst>
              <a:ext uri="{FF2B5EF4-FFF2-40B4-BE49-F238E27FC236}">
                <a16:creationId xmlns:a16="http://schemas.microsoft.com/office/drawing/2014/main" id="{DE43A2AA-835F-4BBF-84EC-8711AF4E2102}"/>
              </a:ext>
            </a:extLst>
          </p:cNvPr>
          <p:cNvSpPr>
            <a:spLocks noGrp="1"/>
          </p:cNvSpPr>
          <p:nvPr>
            <p:ph sz="quarter" idx="33"/>
          </p:nvPr>
        </p:nvSpPr>
        <p:spPr>
          <a:xfrm>
            <a:off x="821303" y="4049014"/>
            <a:ext cx="1926568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48" name="Content Placeholder 5">
            <a:extLst>
              <a:ext uri="{FF2B5EF4-FFF2-40B4-BE49-F238E27FC236}">
                <a16:creationId xmlns:a16="http://schemas.microsoft.com/office/drawing/2014/main" id="{A3875075-4CFA-4FE8-BCBB-4DCF6155F9E1}"/>
              </a:ext>
            </a:extLst>
          </p:cNvPr>
          <p:cNvSpPr>
            <a:spLocks noGrp="1"/>
          </p:cNvSpPr>
          <p:nvPr>
            <p:ph sz="quarter" idx="34"/>
          </p:nvPr>
        </p:nvSpPr>
        <p:spPr>
          <a:xfrm>
            <a:off x="821303" y="2894991"/>
            <a:ext cx="1926568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49" name="Content Placeholder 5">
            <a:extLst>
              <a:ext uri="{FF2B5EF4-FFF2-40B4-BE49-F238E27FC236}">
                <a16:creationId xmlns:a16="http://schemas.microsoft.com/office/drawing/2014/main" id="{0F949E8F-A735-444C-831F-BDD8FFED1E84}"/>
              </a:ext>
            </a:extLst>
          </p:cNvPr>
          <p:cNvSpPr>
            <a:spLocks noGrp="1"/>
          </p:cNvSpPr>
          <p:nvPr>
            <p:ph sz="quarter" idx="35"/>
          </p:nvPr>
        </p:nvSpPr>
        <p:spPr>
          <a:xfrm>
            <a:off x="2882922" y="2894991"/>
            <a:ext cx="2545294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0" name="Content Placeholder 5">
            <a:extLst>
              <a:ext uri="{FF2B5EF4-FFF2-40B4-BE49-F238E27FC236}">
                <a16:creationId xmlns:a16="http://schemas.microsoft.com/office/drawing/2014/main" id="{1B866953-B9B4-4E6B-B830-100B2BF657FD}"/>
              </a:ext>
            </a:extLst>
          </p:cNvPr>
          <p:cNvSpPr>
            <a:spLocks noGrp="1"/>
          </p:cNvSpPr>
          <p:nvPr>
            <p:ph sz="quarter" idx="36"/>
          </p:nvPr>
        </p:nvSpPr>
        <p:spPr>
          <a:xfrm>
            <a:off x="2882922" y="4049014"/>
            <a:ext cx="2545294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1" name="Content Placeholder 5">
            <a:extLst>
              <a:ext uri="{FF2B5EF4-FFF2-40B4-BE49-F238E27FC236}">
                <a16:creationId xmlns:a16="http://schemas.microsoft.com/office/drawing/2014/main" id="{DE9290C7-6A74-4526-B033-CDDE6D6D9888}"/>
              </a:ext>
            </a:extLst>
          </p:cNvPr>
          <p:cNvSpPr>
            <a:spLocks noGrp="1"/>
          </p:cNvSpPr>
          <p:nvPr>
            <p:ph sz="quarter" idx="37"/>
          </p:nvPr>
        </p:nvSpPr>
        <p:spPr>
          <a:xfrm>
            <a:off x="2882922" y="5203037"/>
            <a:ext cx="2545294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2" name="Content Placeholder 5">
            <a:extLst>
              <a:ext uri="{FF2B5EF4-FFF2-40B4-BE49-F238E27FC236}">
                <a16:creationId xmlns:a16="http://schemas.microsoft.com/office/drawing/2014/main" id="{731BB7E7-7A89-40AB-82C3-C8F776E5DDF5}"/>
              </a:ext>
            </a:extLst>
          </p:cNvPr>
          <p:cNvSpPr>
            <a:spLocks noGrp="1"/>
          </p:cNvSpPr>
          <p:nvPr>
            <p:ph sz="quarter" idx="38"/>
          </p:nvPr>
        </p:nvSpPr>
        <p:spPr>
          <a:xfrm>
            <a:off x="8413066" y="1740968"/>
            <a:ext cx="2714746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3" name="Content Placeholder 5">
            <a:extLst>
              <a:ext uri="{FF2B5EF4-FFF2-40B4-BE49-F238E27FC236}">
                <a16:creationId xmlns:a16="http://schemas.microsoft.com/office/drawing/2014/main" id="{3E66B354-FEB8-4AB8-A9DC-D9F367D742C8}"/>
              </a:ext>
            </a:extLst>
          </p:cNvPr>
          <p:cNvSpPr>
            <a:spLocks noGrp="1"/>
          </p:cNvSpPr>
          <p:nvPr>
            <p:ph sz="quarter" idx="39"/>
          </p:nvPr>
        </p:nvSpPr>
        <p:spPr>
          <a:xfrm>
            <a:off x="5563268" y="2894991"/>
            <a:ext cx="2714746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4" name="Content Placeholder 5">
            <a:extLst>
              <a:ext uri="{FF2B5EF4-FFF2-40B4-BE49-F238E27FC236}">
                <a16:creationId xmlns:a16="http://schemas.microsoft.com/office/drawing/2014/main" id="{74C192F0-D8AF-4E11-A53F-7891F817D81C}"/>
              </a:ext>
            </a:extLst>
          </p:cNvPr>
          <p:cNvSpPr>
            <a:spLocks noGrp="1"/>
          </p:cNvSpPr>
          <p:nvPr>
            <p:ph sz="quarter" idx="40"/>
          </p:nvPr>
        </p:nvSpPr>
        <p:spPr>
          <a:xfrm>
            <a:off x="8413066" y="2894991"/>
            <a:ext cx="2714746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5" name="Content Placeholder 5">
            <a:extLst>
              <a:ext uri="{FF2B5EF4-FFF2-40B4-BE49-F238E27FC236}">
                <a16:creationId xmlns:a16="http://schemas.microsoft.com/office/drawing/2014/main" id="{EF08175F-8AAE-422D-9FF4-7D289CB9A20B}"/>
              </a:ext>
            </a:extLst>
          </p:cNvPr>
          <p:cNvSpPr>
            <a:spLocks noGrp="1"/>
          </p:cNvSpPr>
          <p:nvPr>
            <p:ph sz="quarter" idx="41"/>
          </p:nvPr>
        </p:nvSpPr>
        <p:spPr>
          <a:xfrm>
            <a:off x="5563268" y="4049014"/>
            <a:ext cx="2714746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6" name="Content Placeholder 5">
            <a:extLst>
              <a:ext uri="{FF2B5EF4-FFF2-40B4-BE49-F238E27FC236}">
                <a16:creationId xmlns:a16="http://schemas.microsoft.com/office/drawing/2014/main" id="{F12A8AD7-945F-4178-AB1B-A878CFCC776C}"/>
              </a:ext>
            </a:extLst>
          </p:cNvPr>
          <p:cNvSpPr>
            <a:spLocks noGrp="1"/>
          </p:cNvSpPr>
          <p:nvPr>
            <p:ph sz="quarter" idx="42"/>
          </p:nvPr>
        </p:nvSpPr>
        <p:spPr>
          <a:xfrm>
            <a:off x="8413066" y="4049014"/>
            <a:ext cx="2714746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7" name="Content Placeholder 5">
            <a:extLst>
              <a:ext uri="{FF2B5EF4-FFF2-40B4-BE49-F238E27FC236}">
                <a16:creationId xmlns:a16="http://schemas.microsoft.com/office/drawing/2014/main" id="{81E1D023-E3BE-43DF-9BEE-C7D9F777DAFB}"/>
              </a:ext>
            </a:extLst>
          </p:cNvPr>
          <p:cNvSpPr>
            <a:spLocks noGrp="1"/>
          </p:cNvSpPr>
          <p:nvPr>
            <p:ph sz="quarter" idx="43"/>
          </p:nvPr>
        </p:nvSpPr>
        <p:spPr>
          <a:xfrm>
            <a:off x="5563268" y="5203037"/>
            <a:ext cx="2714746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8" name="Content Placeholder 5">
            <a:extLst>
              <a:ext uri="{FF2B5EF4-FFF2-40B4-BE49-F238E27FC236}">
                <a16:creationId xmlns:a16="http://schemas.microsoft.com/office/drawing/2014/main" id="{0A58F251-67BA-4BC4-9338-852B381A9C3E}"/>
              </a:ext>
            </a:extLst>
          </p:cNvPr>
          <p:cNvSpPr>
            <a:spLocks noGrp="1"/>
          </p:cNvSpPr>
          <p:nvPr>
            <p:ph sz="quarter" idx="44"/>
          </p:nvPr>
        </p:nvSpPr>
        <p:spPr>
          <a:xfrm>
            <a:off x="8413066" y="5203037"/>
            <a:ext cx="2714746" cy="959834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9" name="Text Placeholder 9">
            <a:extLst>
              <a:ext uri="{FF2B5EF4-FFF2-40B4-BE49-F238E27FC236}">
                <a16:creationId xmlns:a16="http://schemas.microsoft.com/office/drawing/2014/main" id="{291B361E-CD5F-435F-A13A-DF50B5340AB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21303" y="6328551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en-US" dirty="0"/>
              <a:t>Source: </a:t>
            </a:r>
            <a:endParaRPr lang="en-GB" dirty="0"/>
          </a:p>
        </p:txBody>
      </p:sp>
      <p:sp>
        <p:nvSpPr>
          <p:cNvPr id="25" name="Title 3">
            <a:extLst>
              <a:ext uri="{FF2B5EF4-FFF2-40B4-BE49-F238E27FC236}">
                <a16:creationId xmlns:a16="http://schemas.microsoft.com/office/drawing/2014/main" id="{CDB3769D-1F5E-449A-9AFD-B0C11F2B0F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5170" y="339230"/>
            <a:ext cx="10308566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lnSpc>
                <a:spcPct val="100000"/>
              </a:lnSpc>
              <a:defRPr lang="fr-FR" sz="2000" b="1" i="0" u="none" strike="noStrike" cap="none" baseline="0" dirty="0">
                <a:solidFill>
                  <a:schemeClr val="bg1"/>
                </a:solidFill>
                <a:latin typeface="+mj-lt"/>
                <a:ea typeface="+mj-ea"/>
                <a:cs typeface="+mj-cs"/>
                <a:sym typeface="Arial"/>
              </a:defRPr>
            </a:lvl1pPr>
          </a:lstStyle>
          <a:p>
            <a:r>
              <a:rPr kumimoji="0" lang="fr-FR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</a:rPr>
              <a:t>Cliquer pour modifier</a:t>
            </a:r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6187668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ructu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B88E4EDC-906D-435C-B51D-9912EE395B6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929850" y="1102539"/>
            <a:ext cx="8197960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noProof="0"/>
              <a:t>XXX</a:t>
            </a:r>
          </a:p>
          <a:p>
            <a:pPr lvl="0"/>
            <a:r>
              <a:rPr lang="fr-FR" noProof="0"/>
              <a:t>XXXX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01A49E3-0409-4EB4-B9C3-F191A91CA36B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2929850" y="1740970"/>
            <a:ext cx="8197960" cy="4318005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noProof="0"/>
              <a:t>Click to edit Master text styles</a:t>
            </a:r>
          </a:p>
          <a:p>
            <a:pPr lvl="1"/>
            <a:r>
              <a:rPr lang="fr-FR" noProof="0"/>
              <a:t>Second level</a:t>
            </a:r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F1C406CB-6C5E-4598-851F-BAF9B252A6CD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821305" y="1102539"/>
            <a:ext cx="1962963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noProof="0"/>
              <a:t>XXX</a:t>
            </a:r>
          </a:p>
          <a:p>
            <a:pPr lvl="0"/>
            <a:r>
              <a:rPr lang="fr-FR" noProof="0"/>
              <a:t>XXXX</a:t>
            </a:r>
          </a:p>
        </p:txBody>
      </p:sp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6080E3E9-1322-4900-B10B-C11864E1D47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21303" y="1740968"/>
            <a:ext cx="1926568" cy="1334012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marL="0" indent="0"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marL="270000" indent="-135000">
              <a:buFont typeface="Arial" panose="020B0604020202020204" pitchFamily="34" charset="0"/>
              <a:buChar char="‒"/>
              <a:defRPr sz="900">
                <a:solidFill>
                  <a:schemeClr val="bg1"/>
                </a:solidFill>
              </a:defRPr>
            </a:lvl2pPr>
            <a:lvl3pPr>
              <a:defRPr sz="900">
                <a:solidFill>
                  <a:schemeClr val="bg1"/>
                </a:solidFill>
              </a:defRPr>
            </a:lvl3pPr>
            <a:lvl4pPr>
              <a:defRPr sz="900">
                <a:solidFill>
                  <a:schemeClr val="bg1"/>
                </a:solidFill>
              </a:defRPr>
            </a:lvl4pPr>
            <a:lvl5pPr>
              <a:defRPr sz="9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 noProof="0"/>
              <a:t>xxx</a:t>
            </a:r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FD1B7BEA-1647-4717-85AD-F9D1078CF070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821303" y="3232964"/>
            <a:ext cx="1926568" cy="1334012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marL="0" indent="0"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marL="270000" indent="-135000">
              <a:buFont typeface="Arial" panose="020B0604020202020204" pitchFamily="34" charset="0"/>
              <a:buChar char="‒"/>
              <a:defRPr sz="900">
                <a:solidFill>
                  <a:schemeClr val="bg1"/>
                </a:solidFill>
              </a:defRPr>
            </a:lvl2pPr>
            <a:lvl3pPr>
              <a:defRPr sz="900">
                <a:solidFill>
                  <a:schemeClr val="bg1"/>
                </a:solidFill>
              </a:defRPr>
            </a:lvl3pPr>
            <a:lvl4pPr>
              <a:defRPr sz="900">
                <a:solidFill>
                  <a:schemeClr val="bg1"/>
                </a:solidFill>
              </a:defRPr>
            </a:lvl4pPr>
            <a:lvl5pPr>
              <a:defRPr sz="9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 noProof="0"/>
              <a:t>xxx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98CFDBC8-5172-4D52-A383-EED1EC21B24E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821303" y="4724960"/>
            <a:ext cx="1926568" cy="1334012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marL="0" indent="0"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marL="270000" indent="-135000">
              <a:buFont typeface="Arial" panose="020B0604020202020204" pitchFamily="34" charset="0"/>
              <a:buChar char="‒"/>
              <a:defRPr sz="900">
                <a:solidFill>
                  <a:schemeClr val="bg1"/>
                </a:solidFill>
              </a:defRPr>
            </a:lvl2pPr>
            <a:lvl3pPr>
              <a:defRPr sz="900">
                <a:solidFill>
                  <a:schemeClr val="bg1"/>
                </a:solidFill>
              </a:defRPr>
            </a:lvl3pPr>
            <a:lvl4pPr>
              <a:defRPr sz="900">
                <a:solidFill>
                  <a:schemeClr val="bg1"/>
                </a:solidFill>
              </a:defRPr>
            </a:lvl4pPr>
            <a:lvl5pPr>
              <a:defRPr sz="900">
                <a:solidFill>
                  <a:schemeClr val="bg1"/>
                </a:solidFill>
              </a:defRPr>
            </a:lvl5pPr>
          </a:lstStyle>
          <a:p>
            <a:pPr lvl="0"/>
            <a:r>
              <a:rPr lang="fr-FR" noProof="0"/>
              <a:t>xxx</a:t>
            </a:r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ACC2F12F-6011-43A5-B04D-D986CA8263F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21303" y="6328551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en-US" dirty="0"/>
              <a:t>Source: </a:t>
            </a:r>
            <a:endParaRPr lang="en-GB" dirty="0"/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CDB3769D-1F5E-449A-9AFD-B0C11F2B0F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5170" y="339230"/>
            <a:ext cx="10308566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lnSpc>
                <a:spcPct val="100000"/>
              </a:lnSpc>
              <a:defRPr lang="fr-FR" sz="2000" b="1" i="0" u="none" strike="noStrike" cap="none" baseline="0" dirty="0">
                <a:solidFill>
                  <a:schemeClr val="bg1"/>
                </a:solidFill>
                <a:latin typeface="+mj-lt"/>
                <a:ea typeface="+mj-ea"/>
                <a:cs typeface="+mj-cs"/>
                <a:sym typeface="Arial"/>
              </a:defRPr>
            </a:lvl1pPr>
          </a:lstStyle>
          <a:p>
            <a:r>
              <a:rPr kumimoji="0" lang="fr-FR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</a:rPr>
              <a:t>Cliquer pour modifier</a:t>
            </a:r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7075122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al info + Analys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BFCDF542-EBA8-4876-BE30-FE4E947482C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1303" y="1740970"/>
            <a:ext cx="4965604" cy="4318005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5C7441-5C05-43F4-86E4-1155396FD40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1303" y="1102539"/>
            <a:ext cx="4965604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C390ADBB-611B-4349-B6C1-C18A25EC9471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162206" y="1102539"/>
            <a:ext cx="4965604" cy="46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anchor="ctr"/>
          <a:lstStyle>
            <a:lvl1pPr marL="0" indent="0"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F04C1ECF-78FD-482D-8EAB-8D58366D203C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6162206" y="1740968"/>
            <a:ext cx="4965604" cy="4147577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5727FF1E-FB5A-4635-8154-ABC7B721148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21303" y="6328551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en-US" dirty="0"/>
              <a:t>Source: </a:t>
            </a:r>
            <a:endParaRPr lang="en-GB" dirty="0"/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CDB3769D-1F5E-449A-9AFD-B0C11F2B0F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5170" y="339230"/>
            <a:ext cx="10308566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lnSpc>
                <a:spcPct val="100000"/>
              </a:lnSpc>
              <a:defRPr lang="fr-FR" sz="2000" b="1" i="0" u="none" strike="noStrike" cap="none" baseline="0" dirty="0">
                <a:solidFill>
                  <a:schemeClr val="bg1"/>
                </a:solidFill>
                <a:latin typeface="+mj-lt"/>
                <a:ea typeface="+mj-ea"/>
                <a:cs typeface="+mj-cs"/>
                <a:sym typeface="Arial"/>
              </a:defRPr>
            </a:lvl1pPr>
          </a:lstStyle>
          <a:p>
            <a:r>
              <a:rPr kumimoji="0" lang="fr-FR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</a:rPr>
              <a:t>Cliquer pour modifier</a:t>
            </a:r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87361587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Gal info + Analys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BFCDF542-EBA8-4876-BE30-FE4E947482C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1303" y="1740970"/>
            <a:ext cx="4965604" cy="4318005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5C7441-5C05-43F4-86E4-1155396FD40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1303" y="1102539"/>
            <a:ext cx="4965604" cy="468000"/>
          </a:xfrm>
          <a:prstGeom prst="rect">
            <a:avLst/>
          </a:prstGeom>
        </p:spPr>
        <p:txBody>
          <a:bodyPr anchor="b"/>
          <a:lstStyle>
            <a:lvl1pPr marL="0" indent="0">
              <a:buFont typeface="Arial" panose="020B0604020202020204" pitchFamily="34" charset="0"/>
              <a:buNone/>
              <a:defRPr sz="900" b="0"/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C390ADBB-611B-4349-B6C1-C18A25EC9471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162206" y="1102539"/>
            <a:ext cx="4965604" cy="46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anchor="ctr"/>
          <a:lstStyle>
            <a:lvl1pPr marL="0" indent="0"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marL="432000">
              <a:buFont typeface="Arial" panose="020B0604020202020204" pitchFamily="34" charset="0"/>
              <a:buNone/>
              <a:defRPr sz="900"/>
            </a:lvl2pPr>
            <a:lvl3pPr>
              <a:buNone/>
              <a:defRPr sz="9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dirty="0"/>
              <a:t>XXX</a:t>
            </a:r>
          </a:p>
          <a:p>
            <a:pPr lvl="0"/>
            <a:r>
              <a:rPr lang="en-US" dirty="0"/>
              <a:t>XXXX</a:t>
            </a:r>
            <a:endParaRPr lang="en-GB" dirty="0"/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F04C1ECF-78FD-482D-8EAB-8D58366D203C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6162206" y="1740968"/>
            <a:ext cx="4965604" cy="4147577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D37B4A59-AF1C-4659-B724-A0262B2DA5B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21303" y="6328551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en-US" dirty="0"/>
              <a:t>Source: </a:t>
            </a:r>
            <a:endParaRPr lang="en-GB" dirty="0"/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CDB3769D-1F5E-449A-9AFD-B0C11F2B0F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5170" y="339230"/>
            <a:ext cx="10308566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lnSpc>
                <a:spcPct val="100000"/>
              </a:lnSpc>
              <a:defRPr lang="fr-FR" sz="2000" b="1" i="0" u="none" strike="noStrike" cap="none" baseline="0" dirty="0">
                <a:solidFill>
                  <a:schemeClr val="bg1"/>
                </a:solidFill>
                <a:latin typeface="+mj-lt"/>
                <a:ea typeface="+mj-ea"/>
                <a:cs typeface="+mj-cs"/>
                <a:sym typeface="Arial"/>
              </a:defRPr>
            </a:lvl1pPr>
          </a:lstStyle>
          <a:p>
            <a:r>
              <a:rPr kumimoji="0" lang="fr-FR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</a:rPr>
              <a:t>Cliquer pour modifier</a:t>
            </a:r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0807471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Executive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F4281D-0402-4549-B5BF-9EBF41F3AF1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21303" y="1102542"/>
            <a:ext cx="10306507" cy="4956433"/>
          </a:xfrm>
          <a:prstGeom prst="rect">
            <a:avLst/>
          </a:prstGeom>
        </p:spPr>
        <p:txBody>
          <a:bodyPr/>
          <a:lstStyle>
            <a:lvl1pPr marL="135000" indent="-135000">
              <a:buFont typeface="Arial" panose="020B0604020202020204" pitchFamily="34" charset="0"/>
              <a:buChar char="•"/>
              <a:defRPr sz="900" b="1"/>
            </a:lvl1pPr>
            <a:lvl2pPr marL="270000" indent="-135000">
              <a:buFont typeface="Arial" panose="020B0604020202020204" pitchFamily="34" charset="0"/>
              <a:buChar char="‒"/>
              <a:defRPr sz="900" b="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EF8B66CD-BF93-4139-8B96-ABEDFAC7F56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21303" y="6328551"/>
            <a:ext cx="10306507" cy="392927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600"/>
            </a:lvl1pPr>
            <a:lvl2pPr>
              <a:defRPr sz="600"/>
            </a:lvl2pPr>
            <a:lvl3pPr>
              <a:defRPr sz="600"/>
            </a:lvl3pPr>
            <a:lvl4pPr>
              <a:defRPr sz="600"/>
            </a:lvl4pPr>
            <a:lvl5pPr>
              <a:defRPr sz="600"/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en-US" dirty="0"/>
              <a:t>Source: </a:t>
            </a:r>
            <a:endParaRPr lang="en-GB" dirty="0"/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CDB3769D-1F5E-449A-9AFD-B0C11F2B0F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5170" y="339230"/>
            <a:ext cx="10308566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lnSpc>
                <a:spcPct val="100000"/>
              </a:lnSpc>
              <a:defRPr lang="fr-FR" sz="2000" b="1" i="0" u="none" strike="noStrike" cap="none" baseline="0" dirty="0">
                <a:solidFill>
                  <a:schemeClr val="bg1"/>
                </a:solidFill>
                <a:latin typeface="+mj-lt"/>
                <a:ea typeface="+mj-ea"/>
                <a:cs typeface="+mj-cs"/>
                <a:sym typeface="Arial"/>
              </a:defRPr>
            </a:lvl1pPr>
          </a:lstStyle>
          <a:p>
            <a:r>
              <a:rPr kumimoji="0" lang="fr-FR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</a:rPr>
              <a:t>Cliquer pour modifier</a:t>
            </a:r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57474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2.xml"/><Relationship Id="rId13" Type="http://schemas.openxmlformats.org/officeDocument/2006/relationships/tags" Target="../tags/tag7.xml"/><Relationship Id="rId18" Type="http://schemas.openxmlformats.org/officeDocument/2006/relationships/tags" Target="../tags/tag12.xml"/><Relationship Id="rId26" Type="http://schemas.openxmlformats.org/officeDocument/2006/relationships/oleObject" Target="../embeddings/oleObject1.bin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15.xml"/><Relationship Id="rId7" Type="http://schemas.openxmlformats.org/officeDocument/2006/relationships/tags" Target="../tags/tag1.xml"/><Relationship Id="rId12" Type="http://schemas.openxmlformats.org/officeDocument/2006/relationships/tags" Target="../tags/tag6.xml"/><Relationship Id="rId17" Type="http://schemas.openxmlformats.org/officeDocument/2006/relationships/tags" Target="../tags/tag11.xml"/><Relationship Id="rId25" Type="http://schemas.openxmlformats.org/officeDocument/2006/relationships/tags" Target="../tags/tag19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10.xml"/><Relationship Id="rId20" Type="http://schemas.openxmlformats.org/officeDocument/2006/relationships/tags" Target="../tags/tag14.xml"/><Relationship Id="rId1" Type="http://schemas.openxmlformats.org/officeDocument/2006/relationships/slideLayout" Target="../slideLayouts/slideLayout1.xml"/><Relationship Id="rId6" Type="http://schemas.openxmlformats.org/officeDocument/2006/relationships/vmlDrawing" Target="../drawings/vmlDrawing1.vml"/><Relationship Id="rId11" Type="http://schemas.openxmlformats.org/officeDocument/2006/relationships/tags" Target="../tags/tag5.xml"/><Relationship Id="rId24" Type="http://schemas.openxmlformats.org/officeDocument/2006/relationships/tags" Target="../tags/tag18.xml"/><Relationship Id="rId5" Type="http://schemas.openxmlformats.org/officeDocument/2006/relationships/theme" Target="../theme/theme1.xml"/><Relationship Id="rId15" Type="http://schemas.openxmlformats.org/officeDocument/2006/relationships/tags" Target="../tags/tag9.xml"/><Relationship Id="rId23" Type="http://schemas.openxmlformats.org/officeDocument/2006/relationships/tags" Target="../tags/tag17.xml"/><Relationship Id="rId10" Type="http://schemas.openxmlformats.org/officeDocument/2006/relationships/tags" Target="../tags/tag4.xml"/><Relationship Id="rId19" Type="http://schemas.openxmlformats.org/officeDocument/2006/relationships/tags" Target="../tags/tag13.xml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3.xml"/><Relationship Id="rId14" Type="http://schemas.openxmlformats.org/officeDocument/2006/relationships/tags" Target="../tags/tag8.xml"/><Relationship Id="rId22" Type="http://schemas.openxmlformats.org/officeDocument/2006/relationships/tags" Target="../tags/tag16.xml"/><Relationship Id="rId27" Type="http://schemas.openxmlformats.org/officeDocument/2006/relationships/image" Target="../media/image1.emf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7.xml"/><Relationship Id="rId18" Type="http://schemas.openxmlformats.org/officeDocument/2006/relationships/tags" Target="../tags/tag22.xml"/><Relationship Id="rId26" Type="http://schemas.openxmlformats.org/officeDocument/2006/relationships/tags" Target="../tags/tag30.xml"/><Relationship Id="rId21" Type="http://schemas.openxmlformats.org/officeDocument/2006/relationships/tags" Target="../tags/tag25.xml"/><Relationship Id="rId34" Type="http://schemas.openxmlformats.org/officeDocument/2006/relationships/tags" Target="../tags/tag38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17" Type="http://schemas.openxmlformats.org/officeDocument/2006/relationships/vmlDrawing" Target="../drawings/vmlDrawing4.vml"/><Relationship Id="rId25" Type="http://schemas.openxmlformats.org/officeDocument/2006/relationships/tags" Target="../tags/tag29.xml"/><Relationship Id="rId33" Type="http://schemas.openxmlformats.org/officeDocument/2006/relationships/tags" Target="../tags/tag37.xml"/><Relationship Id="rId38" Type="http://schemas.openxmlformats.org/officeDocument/2006/relationships/image" Target="../media/image1.emf"/><Relationship Id="rId2" Type="http://schemas.openxmlformats.org/officeDocument/2006/relationships/slideLayout" Target="../slideLayouts/slideLayout6.xml"/><Relationship Id="rId16" Type="http://schemas.openxmlformats.org/officeDocument/2006/relationships/theme" Target="../theme/theme2.xml"/><Relationship Id="rId20" Type="http://schemas.openxmlformats.org/officeDocument/2006/relationships/tags" Target="../tags/tag24.xml"/><Relationship Id="rId29" Type="http://schemas.openxmlformats.org/officeDocument/2006/relationships/tags" Target="../tags/tag33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24" Type="http://schemas.openxmlformats.org/officeDocument/2006/relationships/tags" Target="../tags/tag28.xml"/><Relationship Id="rId32" Type="http://schemas.openxmlformats.org/officeDocument/2006/relationships/tags" Target="../tags/tag36.xml"/><Relationship Id="rId37" Type="http://schemas.openxmlformats.org/officeDocument/2006/relationships/oleObject" Target="../embeddings/oleObject1.bin"/><Relationship Id="rId5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9.xml"/><Relationship Id="rId23" Type="http://schemas.openxmlformats.org/officeDocument/2006/relationships/tags" Target="../tags/tag27.xml"/><Relationship Id="rId28" Type="http://schemas.openxmlformats.org/officeDocument/2006/relationships/tags" Target="../tags/tag32.xml"/><Relationship Id="rId36" Type="http://schemas.openxmlformats.org/officeDocument/2006/relationships/tags" Target="../tags/tag40.xml"/><Relationship Id="rId10" Type="http://schemas.openxmlformats.org/officeDocument/2006/relationships/slideLayout" Target="../slideLayouts/slideLayout14.xml"/><Relationship Id="rId19" Type="http://schemas.openxmlformats.org/officeDocument/2006/relationships/tags" Target="../tags/tag23.xml"/><Relationship Id="rId31" Type="http://schemas.openxmlformats.org/officeDocument/2006/relationships/tags" Target="../tags/tag35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8.xml"/><Relationship Id="rId22" Type="http://schemas.openxmlformats.org/officeDocument/2006/relationships/tags" Target="../tags/tag26.xml"/><Relationship Id="rId27" Type="http://schemas.openxmlformats.org/officeDocument/2006/relationships/tags" Target="../tags/tag31.xml"/><Relationship Id="rId30" Type="http://schemas.openxmlformats.org/officeDocument/2006/relationships/tags" Target="../tags/tag34.xml"/><Relationship Id="rId35" Type="http://schemas.openxmlformats.org/officeDocument/2006/relationships/tags" Target="../tags/tag39.xml"/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tags" Target="../tags/tag46.xml"/><Relationship Id="rId18" Type="http://schemas.openxmlformats.org/officeDocument/2006/relationships/tags" Target="../tags/tag51.xml"/><Relationship Id="rId26" Type="http://schemas.openxmlformats.org/officeDocument/2006/relationships/tags" Target="../tags/tag59.xml"/><Relationship Id="rId3" Type="http://schemas.openxmlformats.org/officeDocument/2006/relationships/slideLayout" Target="../slideLayouts/slideLayout22.xml"/><Relationship Id="rId21" Type="http://schemas.openxmlformats.org/officeDocument/2006/relationships/tags" Target="../tags/tag54.xml"/><Relationship Id="rId34" Type="http://schemas.openxmlformats.org/officeDocument/2006/relationships/image" Target="../media/image3.png"/><Relationship Id="rId7" Type="http://schemas.openxmlformats.org/officeDocument/2006/relationships/slideLayout" Target="../slideLayouts/slideLayout26.xml"/><Relationship Id="rId12" Type="http://schemas.openxmlformats.org/officeDocument/2006/relationships/vmlDrawing" Target="../drawings/vmlDrawing10.vml"/><Relationship Id="rId17" Type="http://schemas.openxmlformats.org/officeDocument/2006/relationships/tags" Target="../tags/tag50.xml"/><Relationship Id="rId25" Type="http://schemas.openxmlformats.org/officeDocument/2006/relationships/tags" Target="../tags/tag58.xml"/><Relationship Id="rId33" Type="http://schemas.openxmlformats.org/officeDocument/2006/relationships/image" Target="../media/image1.emf"/><Relationship Id="rId2" Type="http://schemas.openxmlformats.org/officeDocument/2006/relationships/slideLayout" Target="../slideLayouts/slideLayout21.xml"/><Relationship Id="rId16" Type="http://schemas.openxmlformats.org/officeDocument/2006/relationships/tags" Target="../tags/tag49.xml"/><Relationship Id="rId20" Type="http://schemas.openxmlformats.org/officeDocument/2006/relationships/tags" Target="../tags/tag53.xml"/><Relationship Id="rId29" Type="http://schemas.openxmlformats.org/officeDocument/2006/relationships/tags" Target="../tags/tag62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theme" Target="../theme/theme3.xml"/><Relationship Id="rId24" Type="http://schemas.openxmlformats.org/officeDocument/2006/relationships/tags" Target="../tags/tag57.xml"/><Relationship Id="rId32" Type="http://schemas.openxmlformats.org/officeDocument/2006/relationships/oleObject" Target="../embeddings/oleObject1.bin"/><Relationship Id="rId5" Type="http://schemas.openxmlformats.org/officeDocument/2006/relationships/slideLayout" Target="../slideLayouts/slideLayout24.xml"/><Relationship Id="rId15" Type="http://schemas.openxmlformats.org/officeDocument/2006/relationships/tags" Target="../tags/tag48.xml"/><Relationship Id="rId23" Type="http://schemas.openxmlformats.org/officeDocument/2006/relationships/tags" Target="../tags/tag56.xml"/><Relationship Id="rId28" Type="http://schemas.openxmlformats.org/officeDocument/2006/relationships/tags" Target="../tags/tag61.xml"/><Relationship Id="rId10" Type="http://schemas.openxmlformats.org/officeDocument/2006/relationships/slideLayout" Target="../slideLayouts/slideLayout29.xml"/><Relationship Id="rId19" Type="http://schemas.openxmlformats.org/officeDocument/2006/relationships/tags" Target="../tags/tag52.xml"/><Relationship Id="rId31" Type="http://schemas.openxmlformats.org/officeDocument/2006/relationships/tags" Target="../tags/tag64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tags" Target="../tags/tag47.xml"/><Relationship Id="rId22" Type="http://schemas.openxmlformats.org/officeDocument/2006/relationships/tags" Target="../tags/tag55.xml"/><Relationship Id="rId27" Type="http://schemas.openxmlformats.org/officeDocument/2006/relationships/tags" Target="../tags/tag60.xml"/><Relationship Id="rId30" Type="http://schemas.openxmlformats.org/officeDocument/2006/relationships/tags" Target="../tags/tag63.xml"/><Relationship Id="rId8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7"/>
            </p:custDataLst>
            <p:extLst>
              <p:ext uri="{D42A27DB-BD31-4B8C-83A1-F6EECF244321}">
                <p14:modId xmlns:p14="http://schemas.microsoft.com/office/powerpoint/2010/main" val="1054018581"/>
              </p:ext>
            </p:extLst>
          </p:nvPr>
        </p:nvGraphicFramePr>
        <p:xfrm>
          <a:off x="0" y="0"/>
          <a:ext cx="211676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think-cell Slide" r:id="rId26" imgW="360" imgH="360" progId="">
                  <p:embed/>
                </p:oleObj>
              </mc:Choice>
              <mc:Fallback>
                <p:oleObj name="think-cell Slide" r:id="rId26" imgW="360" imgH="360" progId="">
                  <p:embed/>
                  <p:pic>
                    <p:nvPicPr>
                      <p:cNvPr id="2" name="Object 1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211676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1. On-page tracker" hidden="1"/>
          <p:cNvSpPr>
            <a:spLocks noChangeArrowheads="1"/>
          </p:cNvSpPr>
          <p:nvPr/>
        </p:nvSpPr>
        <p:spPr bwMode="auto">
          <a:xfrm>
            <a:off x="158760" y="26990"/>
            <a:ext cx="644407" cy="161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FR" sz="1050" dirty="0">
                <a:solidFill>
                  <a:srgbClr val="808080"/>
                </a:solidFill>
                <a:latin typeface="+mn-lt"/>
              </a:rPr>
              <a:t>TRACKER</a:t>
            </a:r>
          </a:p>
        </p:txBody>
      </p:sp>
      <p:sp>
        <p:nvSpPr>
          <p:cNvPr id="11" name="3. Unit of measure" hidden="1"/>
          <p:cNvSpPr txBox="1">
            <a:spLocks noChangeArrowheads="1"/>
          </p:cNvSpPr>
          <p:nvPr/>
        </p:nvSpPr>
        <p:spPr bwMode="auto">
          <a:xfrm>
            <a:off x="158759" y="531814"/>
            <a:ext cx="11491891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fr-FR" sz="1200" dirty="0">
                <a:solidFill>
                  <a:srgbClr val="808080"/>
                </a:solidFill>
              </a:rPr>
              <a:t>Unit of measure</a:t>
            </a:r>
          </a:p>
        </p:txBody>
      </p:sp>
      <p:grpSp>
        <p:nvGrpSpPr>
          <p:cNvPr id="5" name="Slide Elements" hidden="1"/>
          <p:cNvGrpSpPr/>
          <p:nvPr/>
        </p:nvGrpSpPr>
        <p:grpSpPr>
          <a:xfrm>
            <a:off x="158758" y="6117153"/>
            <a:ext cx="11026204" cy="465687"/>
            <a:chOff x="119063" y="6117150"/>
            <a:chExt cx="8269287" cy="465687"/>
          </a:xfrm>
        </p:grpSpPr>
        <p:sp>
          <p:nvSpPr>
            <p:cNvPr id="13" name="4. Footnote"/>
            <p:cNvSpPr txBox="1">
              <a:spLocks noChangeArrowheads="1"/>
            </p:cNvSpPr>
            <p:nvPr/>
          </p:nvSpPr>
          <p:spPr bwMode="auto">
            <a:xfrm>
              <a:off x="119063" y="6117150"/>
              <a:ext cx="8269287" cy="1154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defRPr/>
              </a:pPr>
              <a:r>
                <a:rPr lang="fr-FR" sz="750" baseline="0" dirty="0">
                  <a:solidFill>
                    <a:schemeClr val="tx1"/>
                  </a:solidFill>
                  <a:latin typeface="+mn-lt"/>
                </a:rPr>
                <a:t>1 Note de bas de page</a:t>
              </a:r>
            </a:p>
          </p:txBody>
        </p:sp>
        <p:sp>
          <p:nvSpPr>
            <p:cNvPr id="14" name="5. Source"/>
            <p:cNvSpPr>
              <a:spLocks noChangeArrowheads="1"/>
            </p:cNvSpPr>
            <p:nvPr/>
          </p:nvSpPr>
          <p:spPr bwMode="auto">
            <a:xfrm>
              <a:off x="142561" y="6467421"/>
              <a:ext cx="8075612" cy="1154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marL="485775" indent="-485775" defTabSz="671513">
                <a:tabLst>
                  <a:tab pos="491729" algn="l"/>
                </a:tabLst>
              </a:pPr>
              <a:r>
                <a:rPr lang="fr-FR" sz="750" baseline="0" dirty="0">
                  <a:solidFill>
                    <a:schemeClr val="tx1"/>
                  </a:solidFill>
                  <a:latin typeface="+mn-lt"/>
                </a:rPr>
                <a:t>SOURCE : Nom de la source</a:t>
              </a:r>
            </a:p>
          </p:txBody>
        </p:sp>
      </p:grpSp>
      <p:grpSp>
        <p:nvGrpSpPr>
          <p:cNvPr id="15" name="ACET" hidden="1"/>
          <p:cNvGrpSpPr>
            <a:grpSpLocks/>
          </p:cNvGrpSpPr>
          <p:nvPr/>
        </p:nvGrpSpPr>
        <p:grpSpPr bwMode="auto">
          <a:xfrm>
            <a:off x="1936837" y="1512404"/>
            <a:ext cx="5685618" cy="341313"/>
            <a:chOff x="915" y="815"/>
            <a:chExt cx="2686" cy="215"/>
          </a:xfrm>
        </p:grpSpPr>
        <p:cxnSp>
          <p:nvCxnSpPr>
            <p:cNvPr id="16" name="AutoShape 249"/>
            <p:cNvCxnSpPr>
              <a:cxnSpLocks noChangeShapeType="1"/>
              <a:stCxn id="17" idx="4"/>
              <a:endCxn id="17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7" name="AutoShape 250"/>
            <p:cNvSpPr>
              <a:spLocks noChangeArrowheads="1"/>
            </p:cNvSpPr>
            <p:nvPr/>
          </p:nvSpPr>
          <p:spPr bwMode="auto">
            <a:xfrm>
              <a:off x="915" y="815"/>
              <a:ext cx="2686" cy="215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r>
                <a:rPr lang="fr-FR" sz="1050" b="1" dirty="0"/>
                <a:t>Title</a:t>
              </a:r>
            </a:p>
            <a:p>
              <a:r>
                <a:rPr lang="fr-FR" sz="1050" dirty="0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grpSp>
        <p:nvGrpSpPr>
          <p:cNvPr id="29" name="LegendBoxes" hidden="1"/>
          <p:cNvGrpSpPr>
            <a:grpSpLocks/>
          </p:cNvGrpSpPr>
          <p:nvPr/>
        </p:nvGrpSpPr>
        <p:grpSpPr bwMode="auto">
          <a:xfrm>
            <a:off x="10619359" y="695633"/>
            <a:ext cx="723932" cy="984251"/>
            <a:chOff x="4936" y="176"/>
            <a:chExt cx="342" cy="620"/>
          </a:xfrm>
        </p:grpSpPr>
        <p:sp>
          <p:nvSpPr>
            <p:cNvPr id="30" name="Legend1"/>
            <p:cNvSpPr>
              <a:spLocks noChangeArrowheads="1"/>
            </p:cNvSpPr>
            <p:nvPr/>
          </p:nvSpPr>
          <p:spPr bwMode="auto">
            <a:xfrm>
              <a:off x="5096" y="176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31" name="LegendRectangle1"/>
            <p:cNvSpPr>
              <a:spLocks noChangeArrowheads="1"/>
            </p:cNvSpPr>
            <p:nvPr/>
          </p:nvSpPr>
          <p:spPr bwMode="auto">
            <a:xfrm>
              <a:off x="4936" y="183"/>
              <a:ext cx="104" cy="10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050" dirty="0">
                <a:latin typeface="+mn-lt"/>
              </a:endParaRPr>
            </a:p>
          </p:txBody>
        </p:sp>
        <p:sp>
          <p:nvSpPr>
            <p:cNvPr id="32" name="Legend2"/>
            <p:cNvSpPr>
              <a:spLocks noChangeArrowheads="1"/>
            </p:cNvSpPr>
            <p:nvPr/>
          </p:nvSpPr>
          <p:spPr bwMode="auto">
            <a:xfrm>
              <a:off x="5096" y="346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33" name="LegendRectangle2"/>
            <p:cNvSpPr>
              <a:spLocks noChangeArrowheads="1"/>
            </p:cNvSpPr>
            <p:nvPr/>
          </p:nvSpPr>
          <p:spPr bwMode="auto">
            <a:xfrm>
              <a:off x="4936" y="353"/>
              <a:ext cx="104" cy="101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050" dirty="0">
                <a:latin typeface="+mn-lt"/>
              </a:endParaRPr>
            </a:p>
          </p:txBody>
        </p:sp>
        <p:sp>
          <p:nvSpPr>
            <p:cNvPr id="34" name="Legend3"/>
            <p:cNvSpPr>
              <a:spLocks noChangeArrowheads="1"/>
            </p:cNvSpPr>
            <p:nvPr/>
          </p:nvSpPr>
          <p:spPr bwMode="auto">
            <a:xfrm>
              <a:off x="5096" y="517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35" name="LegendRectangle3"/>
            <p:cNvSpPr>
              <a:spLocks noChangeArrowheads="1"/>
            </p:cNvSpPr>
            <p:nvPr/>
          </p:nvSpPr>
          <p:spPr bwMode="auto">
            <a:xfrm>
              <a:off x="4936" y="524"/>
              <a:ext cx="104" cy="101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050" dirty="0">
                <a:latin typeface="+mn-lt"/>
              </a:endParaRPr>
            </a:p>
          </p:txBody>
        </p:sp>
        <p:sp>
          <p:nvSpPr>
            <p:cNvPr id="36" name="Legend4"/>
            <p:cNvSpPr>
              <a:spLocks noChangeArrowheads="1"/>
            </p:cNvSpPr>
            <p:nvPr/>
          </p:nvSpPr>
          <p:spPr bwMode="auto">
            <a:xfrm>
              <a:off x="5096" y="688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37" name="LegendRectangle4"/>
            <p:cNvSpPr>
              <a:spLocks noChangeArrowheads="1"/>
            </p:cNvSpPr>
            <p:nvPr/>
          </p:nvSpPr>
          <p:spPr bwMode="auto">
            <a:xfrm>
              <a:off x="4936" y="695"/>
              <a:ext cx="104" cy="101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050" dirty="0">
                <a:latin typeface="+mn-lt"/>
              </a:endParaRPr>
            </a:p>
          </p:txBody>
        </p:sp>
      </p:grpSp>
      <p:grpSp>
        <p:nvGrpSpPr>
          <p:cNvPr id="38" name="LegendLines" hidden="1"/>
          <p:cNvGrpSpPr>
            <a:grpSpLocks/>
          </p:cNvGrpSpPr>
          <p:nvPr/>
        </p:nvGrpSpPr>
        <p:grpSpPr bwMode="auto">
          <a:xfrm>
            <a:off x="10221830" y="289233"/>
            <a:ext cx="1134583" cy="684213"/>
            <a:chOff x="4750" y="176"/>
            <a:chExt cx="536" cy="431"/>
          </a:xfrm>
        </p:grpSpPr>
        <p:sp>
          <p:nvSpPr>
            <p:cNvPr id="39" name="LineLegend1"/>
            <p:cNvSpPr>
              <a:spLocks noChangeShapeType="1"/>
            </p:cNvSpPr>
            <p:nvPr/>
          </p:nvSpPr>
          <p:spPr bwMode="auto">
            <a:xfrm>
              <a:off x="4750" y="233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 sz="1050" dirty="0">
                <a:latin typeface="+mn-lt"/>
              </a:endParaRPr>
            </a:p>
          </p:txBody>
        </p:sp>
        <p:sp>
          <p:nvSpPr>
            <p:cNvPr id="40" name="LineLegend2"/>
            <p:cNvSpPr>
              <a:spLocks noChangeShapeType="1"/>
            </p:cNvSpPr>
            <p:nvPr/>
          </p:nvSpPr>
          <p:spPr bwMode="auto">
            <a:xfrm>
              <a:off x="4750" y="402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 sz="1050" dirty="0">
                <a:latin typeface="+mn-lt"/>
              </a:endParaRPr>
            </a:p>
          </p:txBody>
        </p:sp>
        <p:sp>
          <p:nvSpPr>
            <p:cNvPr id="41" name="LineLegend3"/>
            <p:cNvSpPr>
              <a:spLocks noChangeShapeType="1"/>
            </p:cNvSpPr>
            <p:nvPr/>
          </p:nvSpPr>
          <p:spPr bwMode="auto">
            <a:xfrm>
              <a:off x="4750" y="577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 sz="1050" dirty="0">
                <a:latin typeface="+mn-lt"/>
              </a:endParaRPr>
            </a:p>
          </p:txBody>
        </p:sp>
        <p:sp>
          <p:nvSpPr>
            <p:cNvPr id="42" name="Legend1"/>
            <p:cNvSpPr>
              <a:spLocks noChangeArrowheads="1"/>
            </p:cNvSpPr>
            <p:nvPr/>
          </p:nvSpPr>
          <p:spPr bwMode="auto">
            <a:xfrm>
              <a:off x="5104" y="176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43" name="Legend2"/>
            <p:cNvSpPr>
              <a:spLocks noChangeArrowheads="1"/>
            </p:cNvSpPr>
            <p:nvPr/>
          </p:nvSpPr>
          <p:spPr bwMode="auto">
            <a:xfrm>
              <a:off x="5104" y="344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44" name="Legend3"/>
            <p:cNvSpPr>
              <a:spLocks noChangeArrowheads="1"/>
            </p:cNvSpPr>
            <p:nvPr/>
          </p:nvSpPr>
          <p:spPr bwMode="auto">
            <a:xfrm>
              <a:off x="5104" y="520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</p:grpSp>
      <p:grpSp>
        <p:nvGrpSpPr>
          <p:cNvPr id="45" name="McKSticker" hidden="1"/>
          <p:cNvGrpSpPr/>
          <p:nvPr/>
        </p:nvGrpSpPr>
        <p:grpSpPr bwMode="auto">
          <a:xfrm>
            <a:off x="10840686" y="289232"/>
            <a:ext cx="809965" cy="166199"/>
            <a:chOff x="8133328" y="285750"/>
            <a:chExt cx="607447" cy="166199"/>
          </a:xfrm>
        </p:grpSpPr>
        <p:sp>
          <p:nvSpPr>
            <p:cNvPr id="46" name="StickerRectangle"/>
            <p:cNvSpPr>
              <a:spLocks noChangeArrowheads="1"/>
            </p:cNvSpPr>
            <p:nvPr/>
          </p:nvSpPr>
          <p:spPr bwMode="auto">
            <a:xfrm>
              <a:off x="8133328" y="285750"/>
              <a:ext cx="607447" cy="166199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/>
            <a:p>
              <a:pPr algn="r" defTabSz="671513">
                <a:buClr>
                  <a:schemeClr val="tx2"/>
                </a:buClr>
              </a:pPr>
              <a:r>
                <a:rPr lang="fr-FR" sz="900" dirty="0">
                  <a:solidFill>
                    <a:srgbClr val="808080"/>
                  </a:solidFill>
                  <a:latin typeface="+mn-lt"/>
                </a:rPr>
                <a:t>PRELIMINARY</a:t>
              </a:r>
            </a:p>
          </p:txBody>
        </p:sp>
        <p:cxnSp>
          <p:nvCxnSpPr>
            <p:cNvPr id="47" name="AutoShape 31"/>
            <p:cNvCxnSpPr>
              <a:cxnSpLocks noChangeShapeType="1"/>
              <a:stCxn id="46" idx="2"/>
              <a:endCxn id="46" idx="4"/>
            </p:cNvCxnSpPr>
            <p:nvPr/>
          </p:nvCxnSpPr>
          <p:spPr bwMode="auto">
            <a:xfrm>
              <a:off x="8133328" y="285750"/>
              <a:ext cx="0" cy="166199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" name="AutoShape 32"/>
            <p:cNvCxnSpPr>
              <a:cxnSpLocks noChangeShapeType="1"/>
              <a:stCxn id="46" idx="4"/>
              <a:endCxn id="46" idx="6"/>
            </p:cNvCxnSpPr>
            <p:nvPr/>
          </p:nvCxnSpPr>
          <p:spPr bwMode="auto">
            <a:xfrm>
              <a:off x="8133328" y="451949"/>
              <a:ext cx="607447" cy="0"/>
            </a:xfrm>
            <a:prstGeom prst="straightConnector1">
              <a:avLst/>
            </a:prstGeom>
            <a:noFill/>
            <a:ln w="25400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70" name="Moon" hidden="1"/>
          <p:cNvGrpSpPr>
            <a:grpSpLocks noChangeAspect="1"/>
          </p:cNvGrpSpPr>
          <p:nvPr>
            <p:custDataLst>
              <p:tags r:id="rId8"/>
            </p:custDataLst>
          </p:nvPr>
        </p:nvGrpSpPr>
        <p:grpSpPr bwMode="auto">
          <a:xfrm>
            <a:off x="10280686" y="2227083"/>
            <a:ext cx="338682" cy="254000"/>
            <a:chOff x="1600" y="1600"/>
            <a:chExt cx="160" cy="160"/>
          </a:xfrm>
        </p:grpSpPr>
        <p:sp>
          <p:nvSpPr>
            <p:cNvPr id="71" name="Oval 90"/>
            <p:cNvSpPr>
              <a:spLocks noChangeAspect="1" noChangeArrowheads="1"/>
            </p:cNvSpPr>
            <p:nvPr>
              <p:custDataLst>
                <p:tags r:id="rId24"/>
              </p:custDataLst>
            </p:nvPr>
          </p:nvSpPr>
          <p:spPr bwMode="auto">
            <a:xfrm>
              <a:off x="1600" y="1600"/>
              <a:ext cx="160" cy="16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050" dirty="0"/>
            </a:p>
          </p:txBody>
        </p:sp>
        <p:sp>
          <p:nvSpPr>
            <p:cNvPr id="72" name="Arc 91"/>
            <p:cNvSpPr>
              <a:spLocks noChangeAspect="1"/>
            </p:cNvSpPr>
            <p:nvPr>
              <p:custDataLst>
                <p:tags r:id="rId25"/>
              </p:custDataLst>
            </p:nvPr>
          </p:nvSpPr>
          <p:spPr bwMode="auto">
            <a:xfrm>
              <a:off x="1600" y="1600"/>
              <a:ext cx="160" cy="160"/>
            </a:xfrm>
            <a:prstGeom prst="arc">
              <a:avLst/>
            </a:prstGeom>
            <a:solidFill>
              <a:schemeClr val="accent3"/>
            </a:solidFill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050" dirty="0"/>
            </a:p>
          </p:txBody>
        </p:sp>
      </p:grpSp>
      <p:grpSp>
        <p:nvGrpSpPr>
          <p:cNvPr id="3" name="LegendMoons" hidden="1"/>
          <p:cNvGrpSpPr/>
          <p:nvPr/>
        </p:nvGrpSpPr>
        <p:grpSpPr>
          <a:xfrm>
            <a:off x="10543353" y="289230"/>
            <a:ext cx="812307" cy="1306516"/>
            <a:chOff x="7907170" y="289230"/>
            <a:chExt cx="609203" cy="1306516"/>
          </a:xfrm>
        </p:grpSpPr>
        <p:grpSp>
          <p:nvGrpSpPr>
            <p:cNvPr id="50" name="MoonLegend2"/>
            <p:cNvGrpSpPr>
              <a:grpSpLocks noChangeAspect="1"/>
            </p:cNvGrpSpPr>
            <p:nvPr>
              <p:custDataLst>
                <p:tags r:id="rId9"/>
              </p:custDataLst>
            </p:nvPr>
          </p:nvGrpSpPr>
          <p:grpSpPr bwMode="auto">
            <a:xfrm>
              <a:off x="7907170" y="563471"/>
              <a:ext cx="209550" cy="209551"/>
              <a:chOff x="1694" y="2044"/>
              <a:chExt cx="160" cy="160"/>
            </a:xfrm>
          </p:grpSpPr>
          <p:sp>
            <p:nvSpPr>
              <p:cNvPr id="68" name="Oval 41"/>
              <p:cNvSpPr>
                <a:spLocks noChangeAspect="1"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  <p:sp>
            <p:nvSpPr>
              <p:cNvPr id="69" name="Arc 42"/>
              <p:cNvSpPr>
                <a:spLocks noChangeAspect="1"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3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</p:grpSp>
        <p:grpSp>
          <p:nvGrpSpPr>
            <p:cNvPr id="51" name="MoonLegend4"/>
            <p:cNvGrpSpPr>
              <a:grpSpLocks noChangeAspect="1"/>
            </p:cNvGrpSpPr>
            <p:nvPr>
              <p:custDataLst>
                <p:tags r:id="rId10"/>
              </p:custDataLst>
            </p:nvPr>
          </p:nvGrpSpPr>
          <p:grpSpPr bwMode="auto">
            <a:xfrm>
              <a:off x="7907170" y="1111953"/>
              <a:ext cx="209550" cy="209551"/>
              <a:chOff x="4495" y="1198"/>
              <a:chExt cx="160" cy="160"/>
            </a:xfrm>
          </p:grpSpPr>
          <p:sp>
            <p:nvSpPr>
              <p:cNvPr id="66" name="Oval 47"/>
              <p:cNvSpPr>
                <a:spLocks noChangeAspect="1" noChangeArrowheads="1"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  <p:sp>
            <p:nvSpPr>
              <p:cNvPr id="67" name="Arc 48"/>
              <p:cNvSpPr>
                <a:spLocks noChangeAspect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3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</p:grpSp>
        <p:sp>
          <p:nvSpPr>
            <p:cNvPr id="53" name="Legend1"/>
            <p:cNvSpPr>
              <a:spLocks noChangeArrowheads="1"/>
            </p:cNvSpPr>
            <p:nvPr/>
          </p:nvSpPr>
          <p:spPr bwMode="auto">
            <a:xfrm>
              <a:off x="8227845" y="301930"/>
              <a:ext cx="288528" cy="138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54" name="Legend2"/>
            <p:cNvSpPr>
              <a:spLocks noChangeArrowheads="1"/>
            </p:cNvSpPr>
            <p:nvPr/>
          </p:nvSpPr>
          <p:spPr bwMode="auto">
            <a:xfrm>
              <a:off x="8227845" y="576568"/>
              <a:ext cx="288528" cy="138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55" name="Legend3"/>
            <p:cNvSpPr>
              <a:spLocks noChangeArrowheads="1"/>
            </p:cNvSpPr>
            <p:nvPr/>
          </p:nvSpPr>
          <p:spPr bwMode="auto">
            <a:xfrm>
              <a:off x="8227845" y="851207"/>
              <a:ext cx="288528" cy="138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56" name="Legend4"/>
            <p:cNvSpPr>
              <a:spLocks noChangeArrowheads="1"/>
            </p:cNvSpPr>
            <p:nvPr/>
          </p:nvSpPr>
          <p:spPr bwMode="auto">
            <a:xfrm>
              <a:off x="8227845" y="1122670"/>
              <a:ext cx="288528" cy="138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57" name="Legend5"/>
            <p:cNvSpPr>
              <a:spLocks noChangeArrowheads="1"/>
            </p:cNvSpPr>
            <p:nvPr/>
          </p:nvSpPr>
          <p:spPr bwMode="auto">
            <a:xfrm>
              <a:off x="8227845" y="1398895"/>
              <a:ext cx="288528" cy="138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grpSp>
          <p:nvGrpSpPr>
            <p:cNvPr id="58" name="MoonLegend3"/>
            <p:cNvGrpSpPr>
              <a:grpSpLocks noChangeAspect="1"/>
            </p:cNvGrpSpPr>
            <p:nvPr>
              <p:custDataLst>
                <p:tags r:id="rId11"/>
              </p:custDataLst>
            </p:nvPr>
          </p:nvGrpSpPr>
          <p:grpSpPr bwMode="auto">
            <a:xfrm>
              <a:off x="7907170" y="837712"/>
              <a:ext cx="209550" cy="209551"/>
              <a:chOff x="4495" y="1198"/>
              <a:chExt cx="160" cy="160"/>
            </a:xfrm>
          </p:grpSpPr>
          <p:sp>
            <p:nvSpPr>
              <p:cNvPr id="62" name="Oval 47"/>
              <p:cNvSpPr>
                <a:spLocks noChangeAspect="1" noChangeArrowheads="1"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  <p:sp>
            <p:nvSpPr>
              <p:cNvPr id="63" name="Arc 48"/>
              <p:cNvSpPr>
                <a:spLocks noChangeAspect="1"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3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</p:grpSp>
        <p:grpSp>
          <p:nvGrpSpPr>
            <p:cNvPr id="73" name="MoonLegend5"/>
            <p:cNvGrpSpPr>
              <a:grpSpLocks noChangeAspect="1"/>
            </p:cNvGrpSpPr>
            <p:nvPr userDrawn="1">
              <p:custDataLst>
                <p:tags r:id="rId12"/>
              </p:custDataLst>
            </p:nvPr>
          </p:nvGrpSpPr>
          <p:grpSpPr bwMode="auto">
            <a:xfrm>
              <a:off x="7907170" y="1386195"/>
              <a:ext cx="209550" cy="209551"/>
              <a:chOff x="4495" y="1198"/>
              <a:chExt cx="160" cy="160"/>
            </a:xfrm>
          </p:grpSpPr>
          <p:sp>
            <p:nvSpPr>
              <p:cNvPr id="74" name="Oval 47"/>
              <p:cNvSpPr>
                <a:spLocks noChangeAspect="1"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  <p:sp>
            <p:nvSpPr>
              <p:cNvPr id="75" name="Arc 48"/>
              <p:cNvSpPr>
                <a:spLocks noChangeAspect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3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</p:grpSp>
        <p:grpSp>
          <p:nvGrpSpPr>
            <p:cNvPr id="76" name="MoonLegend1"/>
            <p:cNvGrpSpPr>
              <a:grpSpLocks noChangeAspect="1"/>
            </p:cNvGrpSpPr>
            <p:nvPr userDrawn="1">
              <p:custDataLst>
                <p:tags r:id="rId13"/>
              </p:custDataLst>
            </p:nvPr>
          </p:nvGrpSpPr>
          <p:grpSpPr bwMode="auto">
            <a:xfrm>
              <a:off x="7907170" y="289230"/>
              <a:ext cx="209550" cy="209551"/>
              <a:chOff x="4495" y="1198"/>
              <a:chExt cx="160" cy="160"/>
            </a:xfrm>
          </p:grpSpPr>
          <p:sp>
            <p:nvSpPr>
              <p:cNvPr id="77" name="Oval 47"/>
              <p:cNvSpPr>
                <a:spLocks noChangeAspect="1" noChangeArrowheads="1"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  <p:sp>
            <p:nvSpPr>
              <p:cNvPr id="78" name="Arc 48"/>
              <p:cNvSpPr>
                <a:spLocks noChangeAspect="1"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3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</p:grpSp>
      </p:grpSp>
      <p:cxnSp>
        <p:nvCxnSpPr>
          <p:cNvPr id="60" name="Straight Connector 59"/>
          <p:cNvCxnSpPr>
            <a:cxnSpLocks/>
          </p:cNvCxnSpPr>
          <p:nvPr userDrawn="1"/>
        </p:nvCxnSpPr>
        <p:spPr>
          <a:xfrm>
            <a:off x="11573400" y="6414979"/>
            <a:ext cx="0" cy="23261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Slide Number"/>
          <p:cNvSpPr txBox="1">
            <a:spLocks/>
          </p:cNvSpPr>
          <p:nvPr userDrawn="1"/>
        </p:nvSpPr>
        <p:spPr>
          <a:xfrm>
            <a:off x="11636399" y="6464069"/>
            <a:ext cx="278354" cy="152400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lvl="0" algn="ctr"/>
            <a:fld id="{42C328C1-A84F-4A39-A664-DBA00541A8C6}" type="slidenum">
              <a:rPr lang="fr-FR" sz="750" smtClean="0"/>
              <a:pPr lvl="0" algn="ctr"/>
              <a:t>‹N°›</a:t>
            </a:fld>
            <a:endParaRPr lang="en-GB" sz="750" dirty="0"/>
          </a:p>
        </p:txBody>
      </p:sp>
      <p:sp>
        <p:nvSpPr>
          <p:cNvPr id="84" name="Rectangle 83"/>
          <p:cNvSpPr/>
          <p:nvPr userDrawn="1"/>
        </p:nvSpPr>
        <p:spPr>
          <a:xfrm>
            <a:off x="0" y="0"/>
            <a:ext cx="11949113" cy="836712"/>
          </a:xfrm>
          <a:prstGeom prst="rect">
            <a:avLst/>
          </a:prstGeom>
          <a:solidFill>
            <a:srgbClr val="00B0F0"/>
          </a:solidFill>
          <a:ln w="31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35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cxnSp>
        <p:nvCxnSpPr>
          <p:cNvPr id="64" name="Straight Connector 64"/>
          <p:cNvCxnSpPr/>
          <p:nvPr userDrawn="1"/>
        </p:nvCxnSpPr>
        <p:spPr bwMode="auto">
          <a:xfrm>
            <a:off x="31580" y="6318755"/>
            <a:ext cx="11917533" cy="0"/>
          </a:xfrm>
          <a:prstGeom prst="line">
            <a:avLst/>
          </a:prstGeom>
          <a:noFill/>
          <a:ln w="19050" cap="flat" cmpd="sng" algn="ctr">
            <a:gradFill flip="none" rotWithShape="1">
              <a:gsLst>
                <a:gs pos="0">
                  <a:srgbClr val="156137">
                    <a:alpha val="73000"/>
                  </a:srgbClr>
                </a:gs>
                <a:gs pos="50000">
                  <a:srgbClr val="FFC200">
                    <a:alpha val="61000"/>
                  </a:srgbClr>
                </a:gs>
                <a:gs pos="100000">
                  <a:srgbClr val="D32727">
                    <a:alpha val="8000"/>
                  </a:srgbClr>
                </a:gs>
              </a:gsLst>
              <a:lin ang="10800000" scaled="1"/>
              <a:tileRect/>
            </a:gradFill>
            <a:prstDash val="solid"/>
          </a:ln>
          <a:effectLst/>
        </p:spPr>
      </p:cxnSp>
      <p:sp>
        <p:nvSpPr>
          <p:cNvPr id="9" name="Title Placeholder 8">
            <a:extLst>
              <a:ext uri="{FF2B5EF4-FFF2-40B4-BE49-F238E27FC236}">
                <a16:creationId xmlns:a16="http://schemas.microsoft.com/office/drawing/2014/main" id="{910A8FE6-ABC0-2840-8B07-4CC96B64B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303" y="-72766"/>
            <a:ext cx="10306507" cy="756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fr-FR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605B1AA4-C443-184D-8E90-4486E160E7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58342" y="6351899"/>
            <a:ext cx="4032429" cy="358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1" name="Text Placeholder 9">
            <a:extLst>
              <a:ext uri="{FF2B5EF4-FFF2-40B4-BE49-F238E27FC236}">
                <a16:creationId xmlns:a16="http://schemas.microsoft.com/office/drawing/2014/main" id="{92F3E0A2-7C7C-4C37-986D-1A4333B529A2}"/>
              </a:ext>
            </a:extLst>
          </p:cNvPr>
          <p:cNvSpPr txBox="1">
            <a:spLocks/>
          </p:cNvSpPr>
          <p:nvPr userDrawn="1"/>
        </p:nvSpPr>
        <p:spPr>
          <a:xfrm>
            <a:off x="10543359" y="6329313"/>
            <a:ext cx="878250" cy="392927"/>
          </a:xfrm>
          <a:prstGeom prst="rect">
            <a:avLst/>
          </a:prstGeom>
        </p:spPr>
        <p:txBody>
          <a:bodyPr/>
          <a:lstStyle>
            <a:lvl1pPr marL="0" indent="0" algn="l" defTabSz="89535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None/>
              <a:defRPr sz="8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87337" indent="-288000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125000"/>
              <a:buFont typeface="Arial" panose="020B0604020202020204" pitchFamily="34" charset="0"/>
              <a:buChar char="•"/>
              <a:defRPr sz="800" b="1">
                <a:solidFill>
                  <a:schemeClr val="tx1"/>
                </a:solidFill>
                <a:latin typeface="+mn-lt"/>
              </a:defRPr>
            </a:lvl2pPr>
            <a:lvl3pPr marL="576000" indent="-288000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120000"/>
              <a:buFont typeface="Arial" charset="0"/>
              <a:buChar char="–"/>
              <a:defRPr sz="800">
                <a:solidFill>
                  <a:schemeClr val="tx1"/>
                </a:solidFill>
                <a:latin typeface="+mn-lt"/>
              </a:defRPr>
            </a:lvl3pPr>
            <a:lvl4pPr marL="614363" indent="-155575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120000"/>
              <a:buFont typeface="Arial" charset="0"/>
              <a:buChar char="▫"/>
              <a:defRPr sz="800">
                <a:solidFill>
                  <a:schemeClr val="tx1"/>
                </a:solidFill>
                <a:latin typeface="+mn-lt"/>
              </a:defRPr>
            </a:lvl4pPr>
            <a:lvl5pPr marL="749808" indent="-130175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800">
                <a:solidFill>
                  <a:schemeClr val="tx1"/>
                </a:solidFill>
                <a:latin typeface="+mn-lt"/>
              </a:defRPr>
            </a:lvl5pPr>
            <a:lvl6pPr marL="749808" indent="-130175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1600">
                <a:solidFill>
                  <a:schemeClr val="tx1"/>
                </a:solidFill>
                <a:latin typeface="+mn-lt"/>
              </a:defRPr>
            </a:lvl6pPr>
            <a:lvl7pPr marL="749808" indent="-130175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1600">
                <a:solidFill>
                  <a:schemeClr val="tx1"/>
                </a:solidFill>
                <a:latin typeface="+mn-lt"/>
              </a:defRPr>
            </a:lvl7pPr>
            <a:lvl8pPr marL="749808" indent="-130175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1600">
                <a:solidFill>
                  <a:schemeClr val="tx1"/>
                </a:solidFill>
                <a:latin typeface="+mn-lt"/>
              </a:defRPr>
            </a:lvl8pPr>
            <a:lvl9pPr marL="749808" indent="-130175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fr-FR" sz="750" dirty="0">
                <a:solidFill>
                  <a:srgbClr val="236800"/>
                </a:solidFill>
              </a:rPr>
              <a:t>PURS, 2025</a:t>
            </a:r>
          </a:p>
        </p:txBody>
      </p:sp>
    </p:spTree>
    <p:extLst>
      <p:ext uri="{BB962C8B-B14F-4D97-AF65-F5344CB8AC3E}">
        <p14:creationId xmlns:p14="http://schemas.microsoft.com/office/powerpoint/2010/main" val="2699339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</p:sldLayoutIdLst>
  <p:hf hdr="0" ftr="0" dt="0"/>
  <p:txStyles>
    <p:titleStyle>
      <a:lvl1pPr algn="l" defTabSz="671513" rtl="0" eaLnBrk="1" fontAlgn="base" hangingPunct="1">
        <a:lnSpc>
          <a:spcPct val="90000"/>
        </a:lnSpc>
        <a:spcBef>
          <a:spcPct val="0"/>
        </a:spcBef>
        <a:spcAft>
          <a:spcPct val="0"/>
        </a:spcAft>
        <a:tabLst>
          <a:tab pos="267891" algn="l"/>
        </a:tabLst>
        <a:defRPr sz="15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2pPr>
      <a:lvl3pPr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3pPr>
      <a:lvl4pPr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4pPr>
      <a:lvl5pPr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5pPr>
      <a:lvl6pPr marL="342900"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6pPr>
      <a:lvl7pPr marL="685800"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7pPr>
      <a:lvl8pPr marL="1028700"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8pPr>
      <a:lvl9pPr marL="1371600"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9pPr>
    </p:titleStyle>
    <p:bodyStyle>
      <a:lvl1pPr marL="0" indent="0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Font typeface="Arial" panose="020B0604020202020204" pitchFamily="34" charset="0"/>
        <a:buNone/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215503" indent="-216000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panose="020B0604020202020204" pitchFamily="34" charset="0"/>
        <a:buChar char="•"/>
        <a:defRPr sz="1050" b="1">
          <a:solidFill>
            <a:schemeClr val="tx1"/>
          </a:solidFill>
          <a:latin typeface="+mn-lt"/>
        </a:defRPr>
      </a:lvl2pPr>
      <a:lvl3pPr marL="432000" indent="-216000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sz="1050">
          <a:solidFill>
            <a:schemeClr val="tx1"/>
          </a:solidFill>
          <a:latin typeface="+mn-lt"/>
        </a:defRPr>
      </a:lvl3pPr>
      <a:lvl4pPr marL="460772" indent="-116681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sz="1050">
          <a:solidFill>
            <a:schemeClr val="tx1"/>
          </a:solidFill>
          <a:latin typeface="+mn-lt"/>
        </a:defRPr>
      </a:lvl4pPr>
      <a:lvl5pPr marL="562356" indent="-97631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050">
          <a:solidFill>
            <a:schemeClr val="tx1"/>
          </a:solidFill>
          <a:latin typeface="+mn-lt"/>
        </a:defRPr>
      </a:lvl5pPr>
      <a:lvl6pPr marL="562356" indent="-97631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200">
          <a:solidFill>
            <a:schemeClr val="tx1"/>
          </a:solidFill>
          <a:latin typeface="+mn-lt"/>
        </a:defRPr>
      </a:lvl6pPr>
      <a:lvl7pPr marL="562356" indent="-97631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200">
          <a:solidFill>
            <a:schemeClr val="tx1"/>
          </a:solidFill>
          <a:latin typeface="+mn-lt"/>
        </a:defRPr>
      </a:lvl7pPr>
      <a:lvl8pPr marL="562356" indent="-97631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200">
          <a:solidFill>
            <a:schemeClr val="tx1"/>
          </a:solidFill>
          <a:latin typeface="+mn-lt"/>
        </a:defRPr>
      </a:lvl8pPr>
      <a:lvl9pPr marL="562356" indent="-97631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18"/>
            </p:custDataLst>
            <p:extLst>
              <p:ext uri="{D42A27DB-BD31-4B8C-83A1-F6EECF244321}">
                <p14:modId xmlns:p14="http://schemas.microsoft.com/office/powerpoint/2010/main" val="919836941"/>
              </p:ext>
            </p:extLst>
          </p:nvPr>
        </p:nvGraphicFramePr>
        <p:xfrm>
          <a:off x="0" y="0"/>
          <a:ext cx="211676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think-cell Slide" r:id="rId37" imgW="360" imgH="360" progId="">
                  <p:embed/>
                </p:oleObj>
              </mc:Choice>
              <mc:Fallback>
                <p:oleObj name="think-cell Slide" r:id="rId37" imgW="360" imgH="360" progId="">
                  <p:embed/>
                  <p:pic>
                    <p:nvPicPr>
                      <p:cNvPr id="2" name="Object 1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211676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1. On-page tracker" hidden="1"/>
          <p:cNvSpPr>
            <a:spLocks noChangeArrowheads="1"/>
          </p:cNvSpPr>
          <p:nvPr/>
        </p:nvSpPr>
        <p:spPr bwMode="auto">
          <a:xfrm>
            <a:off x="158760" y="26990"/>
            <a:ext cx="644407" cy="161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FR" sz="1050" dirty="0">
                <a:solidFill>
                  <a:srgbClr val="808080"/>
                </a:solidFill>
                <a:latin typeface="+mn-lt"/>
              </a:rPr>
              <a:t>TRACKER</a:t>
            </a:r>
          </a:p>
        </p:txBody>
      </p:sp>
      <p:sp>
        <p:nvSpPr>
          <p:cNvPr id="11" name="3. Unit of measure" hidden="1"/>
          <p:cNvSpPr txBox="1">
            <a:spLocks noChangeArrowheads="1"/>
          </p:cNvSpPr>
          <p:nvPr/>
        </p:nvSpPr>
        <p:spPr bwMode="auto">
          <a:xfrm>
            <a:off x="158759" y="531814"/>
            <a:ext cx="11491891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fr-FR" sz="1200" dirty="0">
                <a:solidFill>
                  <a:srgbClr val="808080"/>
                </a:solidFill>
              </a:rPr>
              <a:t>Unit of measure</a:t>
            </a:r>
          </a:p>
        </p:txBody>
      </p:sp>
      <p:grpSp>
        <p:nvGrpSpPr>
          <p:cNvPr id="5" name="Slide Elements" hidden="1"/>
          <p:cNvGrpSpPr/>
          <p:nvPr/>
        </p:nvGrpSpPr>
        <p:grpSpPr>
          <a:xfrm>
            <a:off x="158758" y="6117153"/>
            <a:ext cx="11026204" cy="465687"/>
            <a:chOff x="119063" y="6117150"/>
            <a:chExt cx="8269287" cy="465687"/>
          </a:xfrm>
        </p:grpSpPr>
        <p:sp>
          <p:nvSpPr>
            <p:cNvPr id="13" name="4. Footnote"/>
            <p:cNvSpPr txBox="1">
              <a:spLocks noChangeArrowheads="1"/>
            </p:cNvSpPr>
            <p:nvPr/>
          </p:nvSpPr>
          <p:spPr bwMode="auto">
            <a:xfrm>
              <a:off x="119063" y="6117150"/>
              <a:ext cx="8269287" cy="1154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defRPr/>
              </a:pPr>
              <a:r>
                <a:rPr lang="fr-FR" sz="750" baseline="0" dirty="0">
                  <a:solidFill>
                    <a:schemeClr val="tx1"/>
                  </a:solidFill>
                  <a:latin typeface="+mn-lt"/>
                </a:rPr>
                <a:t>1 Note de bas de page</a:t>
              </a:r>
            </a:p>
          </p:txBody>
        </p:sp>
        <p:sp>
          <p:nvSpPr>
            <p:cNvPr id="14" name="5. Source"/>
            <p:cNvSpPr>
              <a:spLocks noChangeArrowheads="1"/>
            </p:cNvSpPr>
            <p:nvPr/>
          </p:nvSpPr>
          <p:spPr bwMode="auto">
            <a:xfrm>
              <a:off x="142561" y="6467421"/>
              <a:ext cx="8075612" cy="1154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marL="485775" indent="-485775" defTabSz="671513">
                <a:tabLst>
                  <a:tab pos="491729" algn="l"/>
                </a:tabLst>
              </a:pPr>
              <a:r>
                <a:rPr lang="fr-FR" sz="750" baseline="0" dirty="0">
                  <a:solidFill>
                    <a:schemeClr val="tx1"/>
                  </a:solidFill>
                  <a:latin typeface="+mn-lt"/>
                </a:rPr>
                <a:t>SOURCE : Nom de la source</a:t>
              </a:r>
            </a:p>
          </p:txBody>
        </p:sp>
      </p:grpSp>
      <p:grpSp>
        <p:nvGrpSpPr>
          <p:cNvPr id="15" name="ACET" hidden="1"/>
          <p:cNvGrpSpPr>
            <a:grpSpLocks/>
          </p:cNvGrpSpPr>
          <p:nvPr/>
        </p:nvGrpSpPr>
        <p:grpSpPr bwMode="auto">
          <a:xfrm>
            <a:off x="1936837" y="1512404"/>
            <a:ext cx="5685618" cy="341313"/>
            <a:chOff x="915" y="815"/>
            <a:chExt cx="2686" cy="215"/>
          </a:xfrm>
        </p:grpSpPr>
        <p:cxnSp>
          <p:nvCxnSpPr>
            <p:cNvPr id="16" name="AutoShape 249"/>
            <p:cNvCxnSpPr>
              <a:cxnSpLocks noChangeShapeType="1"/>
              <a:stCxn id="17" idx="4"/>
              <a:endCxn id="17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7" name="AutoShape 250"/>
            <p:cNvSpPr>
              <a:spLocks noChangeArrowheads="1"/>
            </p:cNvSpPr>
            <p:nvPr/>
          </p:nvSpPr>
          <p:spPr bwMode="auto">
            <a:xfrm>
              <a:off x="915" y="815"/>
              <a:ext cx="2686" cy="215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r>
                <a:rPr lang="fr-FR" sz="1050" b="1" dirty="0"/>
                <a:t>Title</a:t>
              </a:r>
            </a:p>
            <a:p>
              <a:r>
                <a:rPr lang="fr-FR" sz="1050" dirty="0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grpSp>
        <p:nvGrpSpPr>
          <p:cNvPr id="29" name="LegendBoxes" hidden="1"/>
          <p:cNvGrpSpPr>
            <a:grpSpLocks/>
          </p:cNvGrpSpPr>
          <p:nvPr/>
        </p:nvGrpSpPr>
        <p:grpSpPr bwMode="auto">
          <a:xfrm>
            <a:off x="10619359" y="695633"/>
            <a:ext cx="723932" cy="984251"/>
            <a:chOff x="4936" y="176"/>
            <a:chExt cx="342" cy="620"/>
          </a:xfrm>
        </p:grpSpPr>
        <p:sp>
          <p:nvSpPr>
            <p:cNvPr id="30" name="Legend1"/>
            <p:cNvSpPr>
              <a:spLocks noChangeArrowheads="1"/>
            </p:cNvSpPr>
            <p:nvPr/>
          </p:nvSpPr>
          <p:spPr bwMode="auto">
            <a:xfrm>
              <a:off x="5096" y="176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31" name="LegendRectangle1"/>
            <p:cNvSpPr>
              <a:spLocks noChangeArrowheads="1"/>
            </p:cNvSpPr>
            <p:nvPr/>
          </p:nvSpPr>
          <p:spPr bwMode="auto">
            <a:xfrm>
              <a:off x="4936" y="183"/>
              <a:ext cx="104" cy="10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050" dirty="0">
                <a:latin typeface="+mn-lt"/>
              </a:endParaRPr>
            </a:p>
          </p:txBody>
        </p:sp>
        <p:sp>
          <p:nvSpPr>
            <p:cNvPr id="32" name="Legend2"/>
            <p:cNvSpPr>
              <a:spLocks noChangeArrowheads="1"/>
            </p:cNvSpPr>
            <p:nvPr/>
          </p:nvSpPr>
          <p:spPr bwMode="auto">
            <a:xfrm>
              <a:off x="5096" y="346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33" name="LegendRectangle2"/>
            <p:cNvSpPr>
              <a:spLocks noChangeArrowheads="1"/>
            </p:cNvSpPr>
            <p:nvPr/>
          </p:nvSpPr>
          <p:spPr bwMode="auto">
            <a:xfrm>
              <a:off x="4936" y="353"/>
              <a:ext cx="104" cy="101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050" dirty="0">
                <a:latin typeface="+mn-lt"/>
              </a:endParaRPr>
            </a:p>
          </p:txBody>
        </p:sp>
        <p:sp>
          <p:nvSpPr>
            <p:cNvPr id="34" name="Legend3"/>
            <p:cNvSpPr>
              <a:spLocks noChangeArrowheads="1"/>
            </p:cNvSpPr>
            <p:nvPr/>
          </p:nvSpPr>
          <p:spPr bwMode="auto">
            <a:xfrm>
              <a:off x="5096" y="517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35" name="LegendRectangle3"/>
            <p:cNvSpPr>
              <a:spLocks noChangeArrowheads="1"/>
            </p:cNvSpPr>
            <p:nvPr/>
          </p:nvSpPr>
          <p:spPr bwMode="auto">
            <a:xfrm>
              <a:off x="4936" y="524"/>
              <a:ext cx="104" cy="101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050" dirty="0">
                <a:latin typeface="+mn-lt"/>
              </a:endParaRPr>
            </a:p>
          </p:txBody>
        </p:sp>
        <p:sp>
          <p:nvSpPr>
            <p:cNvPr id="36" name="Legend4"/>
            <p:cNvSpPr>
              <a:spLocks noChangeArrowheads="1"/>
            </p:cNvSpPr>
            <p:nvPr/>
          </p:nvSpPr>
          <p:spPr bwMode="auto">
            <a:xfrm>
              <a:off x="5096" y="688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37" name="LegendRectangle4"/>
            <p:cNvSpPr>
              <a:spLocks noChangeArrowheads="1"/>
            </p:cNvSpPr>
            <p:nvPr/>
          </p:nvSpPr>
          <p:spPr bwMode="auto">
            <a:xfrm>
              <a:off x="4936" y="695"/>
              <a:ext cx="104" cy="101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050" dirty="0">
                <a:latin typeface="+mn-lt"/>
              </a:endParaRPr>
            </a:p>
          </p:txBody>
        </p:sp>
      </p:grpSp>
      <p:grpSp>
        <p:nvGrpSpPr>
          <p:cNvPr id="38" name="LegendLines" hidden="1"/>
          <p:cNvGrpSpPr>
            <a:grpSpLocks/>
          </p:cNvGrpSpPr>
          <p:nvPr/>
        </p:nvGrpSpPr>
        <p:grpSpPr bwMode="auto">
          <a:xfrm>
            <a:off x="10221830" y="289233"/>
            <a:ext cx="1134583" cy="684213"/>
            <a:chOff x="4750" y="176"/>
            <a:chExt cx="536" cy="431"/>
          </a:xfrm>
        </p:grpSpPr>
        <p:sp>
          <p:nvSpPr>
            <p:cNvPr id="39" name="LineLegend1"/>
            <p:cNvSpPr>
              <a:spLocks noChangeShapeType="1"/>
            </p:cNvSpPr>
            <p:nvPr/>
          </p:nvSpPr>
          <p:spPr bwMode="auto">
            <a:xfrm>
              <a:off x="4750" y="233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 sz="1050" dirty="0">
                <a:latin typeface="+mn-lt"/>
              </a:endParaRPr>
            </a:p>
          </p:txBody>
        </p:sp>
        <p:sp>
          <p:nvSpPr>
            <p:cNvPr id="40" name="LineLegend2"/>
            <p:cNvSpPr>
              <a:spLocks noChangeShapeType="1"/>
            </p:cNvSpPr>
            <p:nvPr/>
          </p:nvSpPr>
          <p:spPr bwMode="auto">
            <a:xfrm>
              <a:off x="4750" y="402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 sz="1050" dirty="0">
                <a:latin typeface="+mn-lt"/>
              </a:endParaRPr>
            </a:p>
          </p:txBody>
        </p:sp>
        <p:sp>
          <p:nvSpPr>
            <p:cNvPr id="41" name="LineLegend3"/>
            <p:cNvSpPr>
              <a:spLocks noChangeShapeType="1"/>
            </p:cNvSpPr>
            <p:nvPr/>
          </p:nvSpPr>
          <p:spPr bwMode="auto">
            <a:xfrm>
              <a:off x="4750" y="577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 sz="1050" dirty="0">
                <a:latin typeface="+mn-lt"/>
              </a:endParaRPr>
            </a:p>
          </p:txBody>
        </p:sp>
        <p:sp>
          <p:nvSpPr>
            <p:cNvPr id="42" name="Legend1"/>
            <p:cNvSpPr>
              <a:spLocks noChangeArrowheads="1"/>
            </p:cNvSpPr>
            <p:nvPr/>
          </p:nvSpPr>
          <p:spPr bwMode="auto">
            <a:xfrm>
              <a:off x="5104" y="176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43" name="Legend2"/>
            <p:cNvSpPr>
              <a:spLocks noChangeArrowheads="1"/>
            </p:cNvSpPr>
            <p:nvPr/>
          </p:nvSpPr>
          <p:spPr bwMode="auto">
            <a:xfrm>
              <a:off x="5104" y="344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44" name="Legend3"/>
            <p:cNvSpPr>
              <a:spLocks noChangeArrowheads="1"/>
            </p:cNvSpPr>
            <p:nvPr/>
          </p:nvSpPr>
          <p:spPr bwMode="auto">
            <a:xfrm>
              <a:off x="5104" y="520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</p:grpSp>
      <p:grpSp>
        <p:nvGrpSpPr>
          <p:cNvPr id="45" name="McKSticker" hidden="1"/>
          <p:cNvGrpSpPr/>
          <p:nvPr/>
        </p:nvGrpSpPr>
        <p:grpSpPr bwMode="auto">
          <a:xfrm>
            <a:off x="10840686" y="289232"/>
            <a:ext cx="809965" cy="166199"/>
            <a:chOff x="8133328" y="285750"/>
            <a:chExt cx="607447" cy="166199"/>
          </a:xfrm>
        </p:grpSpPr>
        <p:sp>
          <p:nvSpPr>
            <p:cNvPr id="46" name="StickerRectangle"/>
            <p:cNvSpPr>
              <a:spLocks noChangeArrowheads="1"/>
            </p:cNvSpPr>
            <p:nvPr/>
          </p:nvSpPr>
          <p:spPr bwMode="auto">
            <a:xfrm>
              <a:off x="8133328" y="285750"/>
              <a:ext cx="607447" cy="166199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/>
            <a:p>
              <a:pPr algn="r" defTabSz="671513">
                <a:buClr>
                  <a:schemeClr val="tx2"/>
                </a:buClr>
              </a:pPr>
              <a:r>
                <a:rPr lang="fr-FR" sz="900" dirty="0">
                  <a:solidFill>
                    <a:srgbClr val="808080"/>
                  </a:solidFill>
                  <a:latin typeface="+mn-lt"/>
                </a:rPr>
                <a:t>PRELIMINARY</a:t>
              </a:r>
            </a:p>
          </p:txBody>
        </p:sp>
        <p:cxnSp>
          <p:nvCxnSpPr>
            <p:cNvPr id="47" name="AutoShape 31"/>
            <p:cNvCxnSpPr>
              <a:cxnSpLocks noChangeShapeType="1"/>
              <a:stCxn id="46" idx="2"/>
              <a:endCxn id="46" idx="4"/>
            </p:cNvCxnSpPr>
            <p:nvPr/>
          </p:nvCxnSpPr>
          <p:spPr bwMode="auto">
            <a:xfrm>
              <a:off x="8133328" y="285750"/>
              <a:ext cx="0" cy="166199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" name="AutoShape 32"/>
            <p:cNvCxnSpPr>
              <a:cxnSpLocks noChangeShapeType="1"/>
              <a:stCxn id="46" idx="4"/>
              <a:endCxn id="46" idx="6"/>
            </p:cNvCxnSpPr>
            <p:nvPr/>
          </p:nvCxnSpPr>
          <p:spPr bwMode="auto">
            <a:xfrm>
              <a:off x="8133328" y="451949"/>
              <a:ext cx="607447" cy="0"/>
            </a:xfrm>
            <a:prstGeom prst="straightConnector1">
              <a:avLst/>
            </a:prstGeom>
            <a:noFill/>
            <a:ln w="25400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70" name="Moon" hidden="1"/>
          <p:cNvGrpSpPr>
            <a:grpSpLocks noChangeAspect="1"/>
          </p:cNvGrpSpPr>
          <p:nvPr>
            <p:custDataLst>
              <p:tags r:id="rId19"/>
            </p:custDataLst>
          </p:nvPr>
        </p:nvGrpSpPr>
        <p:grpSpPr bwMode="auto">
          <a:xfrm>
            <a:off x="10280686" y="2227083"/>
            <a:ext cx="338682" cy="254000"/>
            <a:chOff x="1600" y="1600"/>
            <a:chExt cx="160" cy="160"/>
          </a:xfrm>
        </p:grpSpPr>
        <p:sp>
          <p:nvSpPr>
            <p:cNvPr id="71" name="Oval 90"/>
            <p:cNvSpPr>
              <a:spLocks noChangeAspect="1"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1600" y="1600"/>
              <a:ext cx="160" cy="16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050" dirty="0"/>
            </a:p>
          </p:txBody>
        </p:sp>
        <p:sp>
          <p:nvSpPr>
            <p:cNvPr id="72" name="Arc 91"/>
            <p:cNvSpPr>
              <a:spLocks noChangeAspect="1"/>
            </p:cNvSpPr>
            <p:nvPr>
              <p:custDataLst>
                <p:tags r:id="rId36"/>
              </p:custDataLst>
            </p:nvPr>
          </p:nvSpPr>
          <p:spPr bwMode="auto">
            <a:xfrm>
              <a:off x="1600" y="1600"/>
              <a:ext cx="160" cy="160"/>
            </a:xfrm>
            <a:prstGeom prst="arc">
              <a:avLst/>
            </a:prstGeom>
            <a:solidFill>
              <a:schemeClr val="accent3"/>
            </a:solidFill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050" dirty="0"/>
            </a:p>
          </p:txBody>
        </p:sp>
      </p:grpSp>
      <p:grpSp>
        <p:nvGrpSpPr>
          <p:cNvPr id="3" name="LegendMoons" hidden="1"/>
          <p:cNvGrpSpPr/>
          <p:nvPr/>
        </p:nvGrpSpPr>
        <p:grpSpPr>
          <a:xfrm>
            <a:off x="10543353" y="289230"/>
            <a:ext cx="812307" cy="1306516"/>
            <a:chOff x="7907170" y="289230"/>
            <a:chExt cx="609203" cy="1306516"/>
          </a:xfrm>
        </p:grpSpPr>
        <p:grpSp>
          <p:nvGrpSpPr>
            <p:cNvPr id="50" name="MoonLegend2"/>
            <p:cNvGrpSpPr>
              <a:grpSpLocks noChangeAspect="1"/>
            </p:cNvGrpSpPr>
            <p:nvPr>
              <p:custDataLst>
                <p:tags r:id="rId20"/>
              </p:custDataLst>
            </p:nvPr>
          </p:nvGrpSpPr>
          <p:grpSpPr bwMode="auto">
            <a:xfrm>
              <a:off x="7907170" y="563471"/>
              <a:ext cx="209550" cy="209551"/>
              <a:chOff x="1694" y="2044"/>
              <a:chExt cx="160" cy="160"/>
            </a:xfrm>
          </p:grpSpPr>
          <p:sp>
            <p:nvSpPr>
              <p:cNvPr id="68" name="Oval 41"/>
              <p:cNvSpPr>
                <a:spLocks noChangeAspect="1"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  <p:sp>
            <p:nvSpPr>
              <p:cNvPr id="69" name="Arc 42"/>
              <p:cNvSpPr>
                <a:spLocks noChangeAspect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3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</p:grpSp>
        <p:grpSp>
          <p:nvGrpSpPr>
            <p:cNvPr id="51" name="MoonLegend4"/>
            <p:cNvGrpSpPr>
              <a:grpSpLocks noChangeAspect="1"/>
            </p:cNvGrpSpPr>
            <p:nvPr>
              <p:custDataLst>
                <p:tags r:id="rId21"/>
              </p:custDataLst>
            </p:nvPr>
          </p:nvGrpSpPr>
          <p:grpSpPr bwMode="auto">
            <a:xfrm>
              <a:off x="7907170" y="1111953"/>
              <a:ext cx="209550" cy="209551"/>
              <a:chOff x="4495" y="1198"/>
              <a:chExt cx="160" cy="160"/>
            </a:xfrm>
          </p:grpSpPr>
          <p:sp>
            <p:nvSpPr>
              <p:cNvPr id="66" name="Oval 47"/>
              <p:cNvSpPr>
                <a:spLocks noChangeAspect="1" noChangeArrowheads="1"/>
              </p:cNvSpPr>
              <p:nvPr>
                <p:custDataLst>
                  <p:tags r:id="rId31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  <p:sp>
            <p:nvSpPr>
              <p:cNvPr id="67" name="Arc 48"/>
              <p:cNvSpPr>
                <a:spLocks noChangeAspect="1"/>
              </p:cNvSpPr>
              <p:nvPr>
                <p:custDataLst>
                  <p:tags r:id="rId32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3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</p:grpSp>
        <p:sp>
          <p:nvSpPr>
            <p:cNvPr id="53" name="Legend1"/>
            <p:cNvSpPr>
              <a:spLocks noChangeArrowheads="1"/>
            </p:cNvSpPr>
            <p:nvPr/>
          </p:nvSpPr>
          <p:spPr bwMode="auto">
            <a:xfrm>
              <a:off x="8227845" y="301930"/>
              <a:ext cx="288528" cy="138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54" name="Legend2"/>
            <p:cNvSpPr>
              <a:spLocks noChangeArrowheads="1"/>
            </p:cNvSpPr>
            <p:nvPr/>
          </p:nvSpPr>
          <p:spPr bwMode="auto">
            <a:xfrm>
              <a:off x="8227845" y="576568"/>
              <a:ext cx="288528" cy="138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55" name="Legend3"/>
            <p:cNvSpPr>
              <a:spLocks noChangeArrowheads="1"/>
            </p:cNvSpPr>
            <p:nvPr/>
          </p:nvSpPr>
          <p:spPr bwMode="auto">
            <a:xfrm>
              <a:off x="8227845" y="851207"/>
              <a:ext cx="288528" cy="138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56" name="Legend4"/>
            <p:cNvSpPr>
              <a:spLocks noChangeArrowheads="1"/>
            </p:cNvSpPr>
            <p:nvPr/>
          </p:nvSpPr>
          <p:spPr bwMode="auto">
            <a:xfrm>
              <a:off x="8227845" y="1122670"/>
              <a:ext cx="288528" cy="138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57" name="Legend5"/>
            <p:cNvSpPr>
              <a:spLocks noChangeArrowheads="1"/>
            </p:cNvSpPr>
            <p:nvPr/>
          </p:nvSpPr>
          <p:spPr bwMode="auto">
            <a:xfrm>
              <a:off x="8227845" y="1398895"/>
              <a:ext cx="288528" cy="138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grpSp>
          <p:nvGrpSpPr>
            <p:cNvPr id="58" name="MoonLegend3"/>
            <p:cNvGrpSpPr>
              <a:grpSpLocks noChangeAspect="1"/>
            </p:cNvGrpSpPr>
            <p:nvPr>
              <p:custDataLst>
                <p:tags r:id="rId22"/>
              </p:custDataLst>
            </p:nvPr>
          </p:nvGrpSpPr>
          <p:grpSpPr bwMode="auto">
            <a:xfrm>
              <a:off x="7907170" y="837712"/>
              <a:ext cx="209550" cy="209551"/>
              <a:chOff x="4495" y="1198"/>
              <a:chExt cx="160" cy="160"/>
            </a:xfrm>
          </p:grpSpPr>
          <p:sp>
            <p:nvSpPr>
              <p:cNvPr id="62" name="Oval 47"/>
              <p:cNvSpPr>
                <a:spLocks noChangeAspect="1"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  <p:sp>
            <p:nvSpPr>
              <p:cNvPr id="63" name="Arc 48"/>
              <p:cNvSpPr>
                <a:spLocks noChangeAspect="1"/>
              </p:cNvSpPr>
              <p:nvPr>
                <p:custDataLst>
                  <p:tags r:id="rId30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3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</p:grpSp>
        <p:grpSp>
          <p:nvGrpSpPr>
            <p:cNvPr id="73" name="MoonLegend5"/>
            <p:cNvGrpSpPr>
              <a:grpSpLocks noChangeAspect="1"/>
            </p:cNvGrpSpPr>
            <p:nvPr userDrawn="1">
              <p:custDataLst>
                <p:tags r:id="rId23"/>
              </p:custDataLst>
            </p:nvPr>
          </p:nvGrpSpPr>
          <p:grpSpPr bwMode="auto">
            <a:xfrm>
              <a:off x="7907170" y="1386195"/>
              <a:ext cx="209550" cy="209551"/>
              <a:chOff x="4495" y="1198"/>
              <a:chExt cx="160" cy="160"/>
            </a:xfrm>
          </p:grpSpPr>
          <p:sp>
            <p:nvSpPr>
              <p:cNvPr id="74" name="Oval 47"/>
              <p:cNvSpPr>
                <a:spLocks noChangeAspect="1" noChangeArrowheads="1"/>
              </p:cNvSpPr>
              <p:nvPr>
                <p:custDataLst>
                  <p:tags r:id="rId27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  <p:sp>
            <p:nvSpPr>
              <p:cNvPr id="75" name="Arc 48"/>
              <p:cNvSpPr>
                <a:spLocks noChangeAspect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3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</p:grpSp>
        <p:grpSp>
          <p:nvGrpSpPr>
            <p:cNvPr id="76" name="MoonLegend1"/>
            <p:cNvGrpSpPr>
              <a:grpSpLocks noChangeAspect="1"/>
            </p:cNvGrpSpPr>
            <p:nvPr userDrawn="1">
              <p:custDataLst>
                <p:tags r:id="rId24"/>
              </p:custDataLst>
            </p:nvPr>
          </p:nvGrpSpPr>
          <p:grpSpPr bwMode="auto">
            <a:xfrm>
              <a:off x="7907170" y="289230"/>
              <a:ext cx="209550" cy="209551"/>
              <a:chOff x="4495" y="1198"/>
              <a:chExt cx="160" cy="160"/>
            </a:xfrm>
          </p:grpSpPr>
          <p:sp>
            <p:nvSpPr>
              <p:cNvPr id="77" name="Oval 47"/>
              <p:cNvSpPr>
                <a:spLocks noChangeAspect="1" noChangeArrowheads="1"/>
              </p:cNvSpPr>
              <p:nvPr>
                <p:custDataLst>
                  <p:tags r:id="rId25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  <p:sp>
            <p:nvSpPr>
              <p:cNvPr id="78" name="Arc 48"/>
              <p:cNvSpPr>
                <a:spLocks noChangeAspect="1"/>
              </p:cNvSpPr>
              <p:nvPr>
                <p:custDataLst>
                  <p:tags r:id="rId26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3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</p:grpSp>
      </p:grpSp>
      <p:cxnSp>
        <p:nvCxnSpPr>
          <p:cNvPr id="64" name="Straight Connector 64"/>
          <p:cNvCxnSpPr/>
          <p:nvPr userDrawn="1"/>
        </p:nvCxnSpPr>
        <p:spPr bwMode="auto">
          <a:xfrm>
            <a:off x="31580" y="6318755"/>
            <a:ext cx="11917533" cy="0"/>
          </a:xfrm>
          <a:prstGeom prst="line">
            <a:avLst/>
          </a:prstGeom>
          <a:noFill/>
          <a:ln w="19050" cap="flat" cmpd="sng" algn="ctr">
            <a:gradFill flip="none" rotWithShape="1">
              <a:gsLst>
                <a:gs pos="0">
                  <a:srgbClr val="156137">
                    <a:alpha val="73000"/>
                  </a:srgbClr>
                </a:gs>
                <a:gs pos="50000">
                  <a:srgbClr val="FFC200">
                    <a:alpha val="61000"/>
                  </a:srgbClr>
                </a:gs>
                <a:gs pos="100000">
                  <a:srgbClr val="D32727">
                    <a:alpha val="8000"/>
                  </a:srgbClr>
                </a:gs>
              </a:gsLst>
              <a:lin ang="10800000" scaled="1"/>
              <a:tileRect/>
            </a:gradFill>
            <a:prstDash val="solid"/>
          </a:ln>
          <a:effectLst/>
        </p:spPr>
      </p:cxnSp>
      <p:sp>
        <p:nvSpPr>
          <p:cNvPr id="9" name="Title Placeholder 8">
            <a:extLst>
              <a:ext uri="{FF2B5EF4-FFF2-40B4-BE49-F238E27FC236}">
                <a16:creationId xmlns:a16="http://schemas.microsoft.com/office/drawing/2014/main" id="{910A8FE6-ABC0-2840-8B07-4CC96B64B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303" y="-72694"/>
            <a:ext cx="10306507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fr-FR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605B1AA4-C443-184D-8E90-4486E160E7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58342" y="6351899"/>
            <a:ext cx="4032429" cy="358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79" name="Text Placeholder 9">
            <a:extLst>
              <a:ext uri="{FF2B5EF4-FFF2-40B4-BE49-F238E27FC236}">
                <a16:creationId xmlns:a16="http://schemas.microsoft.com/office/drawing/2014/main" id="{1DF0C605-B0F4-4DFB-B9FD-83C94BAC73F8}"/>
              </a:ext>
            </a:extLst>
          </p:cNvPr>
          <p:cNvSpPr txBox="1">
            <a:spLocks/>
          </p:cNvSpPr>
          <p:nvPr userDrawn="1"/>
        </p:nvSpPr>
        <p:spPr>
          <a:xfrm>
            <a:off x="10543359" y="6329313"/>
            <a:ext cx="878250" cy="392927"/>
          </a:xfrm>
          <a:prstGeom prst="rect">
            <a:avLst/>
          </a:prstGeom>
        </p:spPr>
        <p:txBody>
          <a:bodyPr/>
          <a:lstStyle>
            <a:lvl1pPr marL="0" indent="0" algn="l" defTabSz="89535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None/>
              <a:defRPr sz="8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87337" indent="-288000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125000"/>
              <a:buFont typeface="Arial" panose="020B0604020202020204" pitchFamily="34" charset="0"/>
              <a:buChar char="•"/>
              <a:defRPr sz="800" b="1">
                <a:solidFill>
                  <a:schemeClr val="tx1"/>
                </a:solidFill>
                <a:latin typeface="+mn-lt"/>
              </a:defRPr>
            </a:lvl2pPr>
            <a:lvl3pPr marL="576000" indent="-288000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120000"/>
              <a:buFont typeface="Arial" charset="0"/>
              <a:buChar char="–"/>
              <a:defRPr sz="800">
                <a:solidFill>
                  <a:schemeClr val="tx1"/>
                </a:solidFill>
                <a:latin typeface="+mn-lt"/>
              </a:defRPr>
            </a:lvl3pPr>
            <a:lvl4pPr marL="614363" indent="-155575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120000"/>
              <a:buFont typeface="Arial" charset="0"/>
              <a:buChar char="▫"/>
              <a:defRPr sz="800">
                <a:solidFill>
                  <a:schemeClr val="tx1"/>
                </a:solidFill>
                <a:latin typeface="+mn-lt"/>
              </a:defRPr>
            </a:lvl4pPr>
            <a:lvl5pPr marL="749808" indent="-130175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800">
                <a:solidFill>
                  <a:schemeClr val="tx1"/>
                </a:solidFill>
                <a:latin typeface="+mn-lt"/>
              </a:defRPr>
            </a:lvl5pPr>
            <a:lvl6pPr marL="749808" indent="-130175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1600">
                <a:solidFill>
                  <a:schemeClr val="tx1"/>
                </a:solidFill>
                <a:latin typeface="+mn-lt"/>
              </a:defRPr>
            </a:lvl6pPr>
            <a:lvl7pPr marL="749808" indent="-130175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1600">
                <a:solidFill>
                  <a:schemeClr val="tx1"/>
                </a:solidFill>
                <a:latin typeface="+mn-lt"/>
              </a:defRPr>
            </a:lvl7pPr>
            <a:lvl8pPr marL="749808" indent="-130175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1600">
                <a:solidFill>
                  <a:schemeClr val="tx1"/>
                </a:solidFill>
                <a:latin typeface="+mn-lt"/>
              </a:defRPr>
            </a:lvl8pPr>
            <a:lvl9pPr marL="749808" indent="-130175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fr-FR" sz="750" dirty="0">
                <a:solidFill>
                  <a:srgbClr val="236800"/>
                </a:solidFill>
              </a:rPr>
              <a:t>PURS, 2025</a:t>
            </a:r>
          </a:p>
        </p:txBody>
      </p:sp>
    </p:spTree>
    <p:extLst>
      <p:ext uri="{BB962C8B-B14F-4D97-AF65-F5344CB8AC3E}">
        <p14:creationId xmlns:p14="http://schemas.microsoft.com/office/powerpoint/2010/main" val="2544925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771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  <p:sldLayoutId id="2147483670" r:id="rId14"/>
    <p:sldLayoutId id="2147483671" r:id="rId15"/>
  </p:sldLayoutIdLst>
  <p:hf hdr="0" ftr="0" dt="0"/>
  <p:txStyles>
    <p:titleStyle>
      <a:lvl1pPr algn="l" defTabSz="671513" rtl="0" eaLnBrk="1" fontAlgn="base" hangingPunct="1">
        <a:lnSpc>
          <a:spcPct val="90000"/>
        </a:lnSpc>
        <a:spcBef>
          <a:spcPct val="0"/>
        </a:spcBef>
        <a:spcAft>
          <a:spcPct val="0"/>
        </a:spcAft>
        <a:tabLst>
          <a:tab pos="267891" algn="l"/>
        </a:tabLst>
        <a:defRPr sz="15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2pPr>
      <a:lvl3pPr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3pPr>
      <a:lvl4pPr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4pPr>
      <a:lvl5pPr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5pPr>
      <a:lvl6pPr marL="342900"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6pPr>
      <a:lvl7pPr marL="685800"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7pPr>
      <a:lvl8pPr marL="1028700"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8pPr>
      <a:lvl9pPr marL="1371600"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9pPr>
    </p:titleStyle>
    <p:bodyStyle>
      <a:lvl1pPr marL="0" indent="0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Font typeface="Arial" panose="020B0604020202020204" pitchFamily="34" charset="0"/>
        <a:buNone/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215503" indent="-216000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panose="020B0604020202020204" pitchFamily="34" charset="0"/>
        <a:buChar char="•"/>
        <a:defRPr sz="1050" b="1">
          <a:solidFill>
            <a:schemeClr val="tx1"/>
          </a:solidFill>
          <a:latin typeface="+mn-lt"/>
        </a:defRPr>
      </a:lvl2pPr>
      <a:lvl3pPr marL="432000" indent="-216000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sz="1050">
          <a:solidFill>
            <a:schemeClr val="tx1"/>
          </a:solidFill>
          <a:latin typeface="+mn-lt"/>
        </a:defRPr>
      </a:lvl3pPr>
      <a:lvl4pPr marL="460772" indent="-116681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sz="1050">
          <a:solidFill>
            <a:schemeClr val="tx1"/>
          </a:solidFill>
          <a:latin typeface="+mn-lt"/>
        </a:defRPr>
      </a:lvl4pPr>
      <a:lvl5pPr marL="562356" indent="-97631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050">
          <a:solidFill>
            <a:schemeClr val="tx1"/>
          </a:solidFill>
          <a:latin typeface="+mn-lt"/>
        </a:defRPr>
      </a:lvl5pPr>
      <a:lvl6pPr marL="562356" indent="-97631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200">
          <a:solidFill>
            <a:schemeClr val="tx1"/>
          </a:solidFill>
          <a:latin typeface="+mn-lt"/>
        </a:defRPr>
      </a:lvl6pPr>
      <a:lvl7pPr marL="562356" indent="-97631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200">
          <a:solidFill>
            <a:schemeClr val="tx1"/>
          </a:solidFill>
          <a:latin typeface="+mn-lt"/>
        </a:defRPr>
      </a:lvl7pPr>
      <a:lvl8pPr marL="562356" indent="-97631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200">
          <a:solidFill>
            <a:schemeClr val="tx1"/>
          </a:solidFill>
          <a:latin typeface="+mn-lt"/>
        </a:defRPr>
      </a:lvl8pPr>
      <a:lvl9pPr marL="562356" indent="-97631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13"/>
            </p:custDataLst>
            <p:extLst>
              <p:ext uri="{D42A27DB-BD31-4B8C-83A1-F6EECF244321}">
                <p14:modId xmlns:p14="http://schemas.microsoft.com/office/powerpoint/2010/main" val="1530457345"/>
              </p:ext>
            </p:extLst>
          </p:nvPr>
        </p:nvGraphicFramePr>
        <p:xfrm>
          <a:off x="0" y="0"/>
          <a:ext cx="211676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" name="think-cell Slide" r:id="rId32" imgW="360" imgH="360" progId="">
                  <p:embed/>
                </p:oleObj>
              </mc:Choice>
              <mc:Fallback>
                <p:oleObj name="think-cell Slide" r:id="rId32" imgW="360" imgH="360" progId="">
                  <p:embed/>
                  <p:pic>
                    <p:nvPicPr>
                      <p:cNvPr id="2" name="Object 1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211676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1. On-page tracker" hidden="1"/>
          <p:cNvSpPr>
            <a:spLocks noChangeArrowheads="1"/>
          </p:cNvSpPr>
          <p:nvPr/>
        </p:nvSpPr>
        <p:spPr bwMode="auto">
          <a:xfrm>
            <a:off x="158760" y="26990"/>
            <a:ext cx="644407" cy="161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fr-FR" sz="1050" dirty="0">
                <a:solidFill>
                  <a:srgbClr val="808080"/>
                </a:solidFill>
                <a:latin typeface="+mn-lt"/>
              </a:rPr>
              <a:t>TRACKER</a:t>
            </a:r>
          </a:p>
        </p:txBody>
      </p:sp>
      <p:sp>
        <p:nvSpPr>
          <p:cNvPr id="11" name="3. Unit of measure" hidden="1"/>
          <p:cNvSpPr txBox="1">
            <a:spLocks noChangeArrowheads="1"/>
          </p:cNvSpPr>
          <p:nvPr/>
        </p:nvSpPr>
        <p:spPr bwMode="auto">
          <a:xfrm>
            <a:off x="158759" y="531814"/>
            <a:ext cx="11491891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fr-FR" sz="1200" dirty="0">
                <a:solidFill>
                  <a:srgbClr val="808080"/>
                </a:solidFill>
              </a:rPr>
              <a:t>Unit of measure</a:t>
            </a:r>
          </a:p>
        </p:txBody>
      </p:sp>
      <p:grpSp>
        <p:nvGrpSpPr>
          <p:cNvPr id="5" name="Slide Elements" hidden="1"/>
          <p:cNvGrpSpPr/>
          <p:nvPr/>
        </p:nvGrpSpPr>
        <p:grpSpPr>
          <a:xfrm>
            <a:off x="158758" y="6117153"/>
            <a:ext cx="11026204" cy="465687"/>
            <a:chOff x="119063" y="6117150"/>
            <a:chExt cx="8269287" cy="465687"/>
          </a:xfrm>
        </p:grpSpPr>
        <p:sp>
          <p:nvSpPr>
            <p:cNvPr id="13" name="4. Footnote"/>
            <p:cNvSpPr txBox="1">
              <a:spLocks noChangeArrowheads="1"/>
            </p:cNvSpPr>
            <p:nvPr/>
          </p:nvSpPr>
          <p:spPr bwMode="auto">
            <a:xfrm>
              <a:off x="119063" y="6117150"/>
              <a:ext cx="8269287" cy="1154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defRPr/>
              </a:pPr>
              <a:r>
                <a:rPr lang="fr-FR" sz="750" baseline="0" dirty="0">
                  <a:solidFill>
                    <a:schemeClr val="tx1"/>
                  </a:solidFill>
                  <a:latin typeface="+mn-lt"/>
                </a:rPr>
                <a:t>1 Note de bas de page</a:t>
              </a:r>
            </a:p>
          </p:txBody>
        </p:sp>
        <p:sp>
          <p:nvSpPr>
            <p:cNvPr id="14" name="5. Source"/>
            <p:cNvSpPr>
              <a:spLocks noChangeArrowheads="1"/>
            </p:cNvSpPr>
            <p:nvPr/>
          </p:nvSpPr>
          <p:spPr bwMode="auto">
            <a:xfrm>
              <a:off x="142561" y="6467421"/>
              <a:ext cx="8075612" cy="1154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marL="485775" indent="-485775" defTabSz="671513">
                <a:tabLst>
                  <a:tab pos="491729" algn="l"/>
                </a:tabLst>
              </a:pPr>
              <a:r>
                <a:rPr lang="fr-FR" sz="750" baseline="0" dirty="0">
                  <a:solidFill>
                    <a:schemeClr val="tx1"/>
                  </a:solidFill>
                  <a:latin typeface="+mn-lt"/>
                </a:rPr>
                <a:t>SOURCE : Nom de la source</a:t>
              </a:r>
            </a:p>
          </p:txBody>
        </p:sp>
      </p:grpSp>
      <p:grpSp>
        <p:nvGrpSpPr>
          <p:cNvPr id="15" name="ACET" hidden="1"/>
          <p:cNvGrpSpPr>
            <a:grpSpLocks/>
          </p:cNvGrpSpPr>
          <p:nvPr/>
        </p:nvGrpSpPr>
        <p:grpSpPr bwMode="auto">
          <a:xfrm>
            <a:off x="1936837" y="1512404"/>
            <a:ext cx="5685618" cy="341313"/>
            <a:chOff x="915" y="815"/>
            <a:chExt cx="2686" cy="215"/>
          </a:xfrm>
        </p:grpSpPr>
        <p:cxnSp>
          <p:nvCxnSpPr>
            <p:cNvPr id="16" name="AutoShape 249"/>
            <p:cNvCxnSpPr>
              <a:cxnSpLocks noChangeShapeType="1"/>
              <a:stCxn id="17" idx="4"/>
              <a:endCxn id="17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7" name="AutoShape 250"/>
            <p:cNvSpPr>
              <a:spLocks noChangeArrowheads="1"/>
            </p:cNvSpPr>
            <p:nvPr/>
          </p:nvSpPr>
          <p:spPr bwMode="auto">
            <a:xfrm>
              <a:off x="915" y="815"/>
              <a:ext cx="2686" cy="215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r>
                <a:rPr lang="fr-FR" sz="1050" b="1" dirty="0"/>
                <a:t>Title</a:t>
              </a:r>
            </a:p>
            <a:p>
              <a:r>
                <a:rPr lang="fr-FR" sz="1050" dirty="0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grpSp>
        <p:nvGrpSpPr>
          <p:cNvPr id="29" name="LegendBoxes" hidden="1"/>
          <p:cNvGrpSpPr>
            <a:grpSpLocks/>
          </p:cNvGrpSpPr>
          <p:nvPr/>
        </p:nvGrpSpPr>
        <p:grpSpPr bwMode="auto">
          <a:xfrm>
            <a:off x="10619359" y="695633"/>
            <a:ext cx="723932" cy="984251"/>
            <a:chOff x="4936" y="176"/>
            <a:chExt cx="342" cy="620"/>
          </a:xfrm>
        </p:grpSpPr>
        <p:sp>
          <p:nvSpPr>
            <p:cNvPr id="30" name="Legend1"/>
            <p:cNvSpPr>
              <a:spLocks noChangeArrowheads="1"/>
            </p:cNvSpPr>
            <p:nvPr/>
          </p:nvSpPr>
          <p:spPr bwMode="auto">
            <a:xfrm>
              <a:off x="5096" y="176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31" name="LegendRectangle1"/>
            <p:cNvSpPr>
              <a:spLocks noChangeArrowheads="1"/>
            </p:cNvSpPr>
            <p:nvPr/>
          </p:nvSpPr>
          <p:spPr bwMode="auto">
            <a:xfrm>
              <a:off x="4936" y="183"/>
              <a:ext cx="104" cy="10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050" dirty="0">
                <a:latin typeface="+mn-lt"/>
              </a:endParaRPr>
            </a:p>
          </p:txBody>
        </p:sp>
        <p:sp>
          <p:nvSpPr>
            <p:cNvPr id="32" name="Legend2"/>
            <p:cNvSpPr>
              <a:spLocks noChangeArrowheads="1"/>
            </p:cNvSpPr>
            <p:nvPr/>
          </p:nvSpPr>
          <p:spPr bwMode="auto">
            <a:xfrm>
              <a:off x="5096" y="346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33" name="LegendRectangle2"/>
            <p:cNvSpPr>
              <a:spLocks noChangeArrowheads="1"/>
            </p:cNvSpPr>
            <p:nvPr/>
          </p:nvSpPr>
          <p:spPr bwMode="auto">
            <a:xfrm>
              <a:off x="4936" y="353"/>
              <a:ext cx="104" cy="101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050" dirty="0">
                <a:latin typeface="+mn-lt"/>
              </a:endParaRPr>
            </a:p>
          </p:txBody>
        </p:sp>
        <p:sp>
          <p:nvSpPr>
            <p:cNvPr id="34" name="Legend3"/>
            <p:cNvSpPr>
              <a:spLocks noChangeArrowheads="1"/>
            </p:cNvSpPr>
            <p:nvPr/>
          </p:nvSpPr>
          <p:spPr bwMode="auto">
            <a:xfrm>
              <a:off x="5096" y="517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35" name="LegendRectangle3"/>
            <p:cNvSpPr>
              <a:spLocks noChangeArrowheads="1"/>
            </p:cNvSpPr>
            <p:nvPr/>
          </p:nvSpPr>
          <p:spPr bwMode="auto">
            <a:xfrm>
              <a:off x="4936" y="524"/>
              <a:ext cx="104" cy="101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050" dirty="0">
                <a:latin typeface="+mn-lt"/>
              </a:endParaRPr>
            </a:p>
          </p:txBody>
        </p:sp>
        <p:sp>
          <p:nvSpPr>
            <p:cNvPr id="36" name="Legend4"/>
            <p:cNvSpPr>
              <a:spLocks noChangeArrowheads="1"/>
            </p:cNvSpPr>
            <p:nvPr/>
          </p:nvSpPr>
          <p:spPr bwMode="auto">
            <a:xfrm>
              <a:off x="5096" y="688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37" name="LegendRectangle4"/>
            <p:cNvSpPr>
              <a:spLocks noChangeArrowheads="1"/>
            </p:cNvSpPr>
            <p:nvPr/>
          </p:nvSpPr>
          <p:spPr bwMode="auto">
            <a:xfrm>
              <a:off x="4936" y="695"/>
              <a:ext cx="104" cy="101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050" dirty="0">
                <a:latin typeface="+mn-lt"/>
              </a:endParaRPr>
            </a:p>
          </p:txBody>
        </p:sp>
      </p:grpSp>
      <p:grpSp>
        <p:nvGrpSpPr>
          <p:cNvPr id="38" name="LegendLines" hidden="1"/>
          <p:cNvGrpSpPr>
            <a:grpSpLocks/>
          </p:cNvGrpSpPr>
          <p:nvPr/>
        </p:nvGrpSpPr>
        <p:grpSpPr bwMode="auto">
          <a:xfrm>
            <a:off x="10221830" y="289233"/>
            <a:ext cx="1134583" cy="684213"/>
            <a:chOff x="4750" y="176"/>
            <a:chExt cx="536" cy="431"/>
          </a:xfrm>
        </p:grpSpPr>
        <p:sp>
          <p:nvSpPr>
            <p:cNvPr id="39" name="LineLegend1"/>
            <p:cNvSpPr>
              <a:spLocks noChangeShapeType="1"/>
            </p:cNvSpPr>
            <p:nvPr/>
          </p:nvSpPr>
          <p:spPr bwMode="auto">
            <a:xfrm>
              <a:off x="4750" y="233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 sz="1050" dirty="0">
                <a:latin typeface="+mn-lt"/>
              </a:endParaRPr>
            </a:p>
          </p:txBody>
        </p:sp>
        <p:sp>
          <p:nvSpPr>
            <p:cNvPr id="40" name="LineLegend2"/>
            <p:cNvSpPr>
              <a:spLocks noChangeShapeType="1"/>
            </p:cNvSpPr>
            <p:nvPr/>
          </p:nvSpPr>
          <p:spPr bwMode="auto">
            <a:xfrm>
              <a:off x="4750" y="402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 sz="1050" dirty="0">
                <a:latin typeface="+mn-lt"/>
              </a:endParaRPr>
            </a:p>
          </p:txBody>
        </p:sp>
        <p:sp>
          <p:nvSpPr>
            <p:cNvPr id="41" name="LineLegend3"/>
            <p:cNvSpPr>
              <a:spLocks noChangeShapeType="1"/>
            </p:cNvSpPr>
            <p:nvPr/>
          </p:nvSpPr>
          <p:spPr bwMode="auto">
            <a:xfrm>
              <a:off x="4750" y="577"/>
              <a:ext cx="288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 sz="1050" dirty="0">
                <a:latin typeface="+mn-lt"/>
              </a:endParaRPr>
            </a:p>
          </p:txBody>
        </p:sp>
        <p:sp>
          <p:nvSpPr>
            <p:cNvPr id="42" name="Legend1"/>
            <p:cNvSpPr>
              <a:spLocks noChangeArrowheads="1"/>
            </p:cNvSpPr>
            <p:nvPr/>
          </p:nvSpPr>
          <p:spPr bwMode="auto">
            <a:xfrm>
              <a:off x="5104" y="176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43" name="Legend2"/>
            <p:cNvSpPr>
              <a:spLocks noChangeArrowheads="1"/>
            </p:cNvSpPr>
            <p:nvPr/>
          </p:nvSpPr>
          <p:spPr bwMode="auto">
            <a:xfrm>
              <a:off x="5104" y="344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44" name="Legend3"/>
            <p:cNvSpPr>
              <a:spLocks noChangeArrowheads="1"/>
            </p:cNvSpPr>
            <p:nvPr/>
          </p:nvSpPr>
          <p:spPr bwMode="auto">
            <a:xfrm>
              <a:off x="5104" y="520"/>
              <a:ext cx="182" cy="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</p:grpSp>
      <p:grpSp>
        <p:nvGrpSpPr>
          <p:cNvPr id="45" name="McKSticker" hidden="1"/>
          <p:cNvGrpSpPr/>
          <p:nvPr/>
        </p:nvGrpSpPr>
        <p:grpSpPr bwMode="auto">
          <a:xfrm>
            <a:off x="10840686" y="289232"/>
            <a:ext cx="809965" cy="166199"/>
            <a:chOff x="8133328" y="285750"/>
            <a:chExt cx="607447" cy="166199"/>
          </a:xfrm>
        </p:grpSpPr>
        <p:sp>
          <p:nvSpPr>
            <p:cNvPr id="46" name="StickerRectangle"/>
            <p:cNvSpPr>
              <a:spLocks noChangeArrowheads="1"/>
            </p:cNvSpPr>
            <p:nvPr/>
          </p:nvSpPr>
          <p:spPr bwMode="auto">
            <a:xfrm>
              <a:off x="8133328" y="285750"/>
              <a:ext cx="607447" cy="166199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/>
            <a:p>
              <a:pPr algn="r" defTabSz="671513">
                <a:buClr>
                  <a:schemeClr val="tx2"/>
                </a:buClr>
              </a:pPr>
              <a:r>
                <a:rPr lang="fr-FR" sz="900" dirty="0">
                  <a:solidFill>
                    <a:srgbClr val="808080"/>
                  </a:solidFill>
                  <a:latin typeface="+mn-lt"/>
                </a:rPr>
                <a:t>PRELIMINARY</a:t>
              </a:r>
            </a:p>
          </p:txBody>
        </p:sp>
        <p:cxnSp>
          <p:nvCxnSpPr>
            <p:cNvPr id="47" name="AutoShape 31"/>
            <p:cNvCxnSpPr>
              <a:cxnSpLocks noChangeShapeType="1"/>
              <a:stCxn id="46" idx="2"/>
              <a:endCxn id="46" idx="4"/>
            </p:cNvCxnSpPr>
            <p:nvPr/>
          </p:nvCxnSpPr>
          <p:spPr bwMode="auto">
            <a:xfrm>
              <a:off x="8133328" y="285750"/>
              <a:ext cx="0" cy="166199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8" name="AutoShape 32"/>
            <p:cNvCxnSpPr>
              <a:cxnSpLocks noChangeShapeType="1"/>
              <a:stCxn id="46" idx="4"/>
              <a:endCxn id="46" idx="6"/>
            </p:cNvCxnSpPr>
            <p:nvPr/>
          </p:nvCxnSpPr>
          <p:spPr bwMode="auto">
            <a:xfrm>
              <a:off x="8133328" y="451949"/>
              <a:ext cx="607447" cy="0"/>
            </a:xfrm>
            <a:prstGeom prst="straightConnector1">
              <a:avLst/>
            </a:prstGeom>
            <a:noFill/>
            <a:ln w="25400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70" name="Moon" hidden="1"/>
          <p:cNvGrpSpPr>
            <a:grpSpLocks noChangeAspect="1"/>
          </p:cNvGrpSpPr>
          <p:nvPr>
            <p:custDataLst>
              <p:tags r:id="rId14"/>
            </p:custDataLst>
          </p:nvPr>
        </p:nvGrpSpPr>
        <p:grpSpPr bwMode="auto">
          <a:xfrm>
            <a:off x="10280686" y="2227083"/>
            <a:ext cx="338682" cy="254000"/>
            <a:chOff x="1600" y="1600"/>
            <a:chExt cx="160" cy="160"/>
          </a:xfrm>
        </p:grpSpPr>
        <p:sp>
          <p:nvSpPr>
            <p:cNvPr id="71" name="Oval 90"/>
            <p:cNvSpPr>
              <a:spLocks noChangeAspect="1" noChangeArrowheads="1"/>
            </p:cNvSpPr>
            <p:nvPr>
              <p:custDataLst>
                <p:tags r:id="rId30"/>
              </p:custDataLst>
            </p:nvPr>
          </p:nvSpPr>
          <p:spPr bwMode="auto">
            <a:xfrm>
              <a:off x="1600" y="1600"/>
              <a:ext cx="160" cy="16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050" dirty="0"/>
            </a:p>
          </p:txBody>
        </p:sp>
        <p:sp>
          <p:nvSpPr>
            <p:cNvPr id="72" name="Arc 91"/>
            <p:cNvSpPr>
              <a:spLocks noChangeAspect="1"/>
            </p:cNvSpPr>
            <p:nvPr>
              <p:custDataLst>
                <p:tags r:id="rId31"/>
              </p:custDataLst>
            </p:nvPr>
          </p:nvSpPr>
          <p:spPr bwMode="auto">
            <a:xfrm>
              <a:off x="1600" y="1600"/>
              <a:ext cx="160" cy="160"/>
            </a:xfrm>
            <a:prstGeom prst="arc">
              <a:avLst/>
            </a:prstGeom>
            <a:solidFill>
              <a:schemeClr val="accent3"/>
            </a:solidFill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050" dirty="0"/>
            </a:p>
          </p:txBody>
        </p:sp>
      </p:grpSp>
      <p:grpSp>
        <p:nvGrpSpPr>
          <p:cNvPr id="3" name="LegendMoons" hidden="1"/>
          <p:cNvGrpSpPr/>
          <p:nvPr/>
        </p:nvGrpSpPr>
        <p:grpSpPr>
          <a:xfrm>
            <a:off x="10543353" y="289230"/>
            <a:ext cx="812307" cy="1306516"/>
            <a:chOff x="7907170" y="289230"/>
            <a:chExt cx="609203" cy="1306516"/>
          </a:xfrm>
        </p:grpSpPr>
        <p:grpSp>
          <p:nvGrpSpPr>
            <p:cNvPr id="50" name="MoonLegend2"/>
            <p:cNvGrpSpPr>
              <a:grpSpLocks noChangeAspect="1"/>
            </p:cNvGrpSpPr>
            <p:nvPr>
              <p:custDataLst>
                <p:tags r:id="rId15"/>
              </p:custDataLst>
            </p:nvPr>
          </p:nvGrpSpPr>
          <p:grpSpPr bwMode="auto">
            <a:xfrm>
              <a:off x="7907170" y="563471"/>
              <a:ext cx="209550" cy="209551"/>
              <a:chOff x="1694" y="2044"/>
              <a:chExt cx="160" cy="160"/>
            </a:xfrm>
          </p:grpSpPr>
          <p:sp>
            <p:nvSpPr>
              <p:cNvPr id="68" name="Oval 41"/>
              <p:cNvSpPr>
                <a:spLocks noChangeAspect="1"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  <p:sp>
            <p:nvSpPr>
              <p:cNvPr id="69" name="Arc 42"/>
              <p:cNvSpPr>
                <a:spLocks noChangeAspect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3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</p:grpSp>
        <p:grpSp>
          <p:nvGrpSpPr>
            <p:cNvPr id="51" name="MoonLegend4"/>
            <p:cNvGrpSpPr>
              <a:grpSpLocks noChangeAspect="1"/>
            </p:cNvGrpSpPr>
            <p:nvPr>
              <p:custDataLst>
                <p:tags r:id="rId16"/>
              </p:custDataLst>
            </p:nvPr>
          </p:nvGrpSpPr>
          <p:grpSpPr bwMode="auto">
            <a:xfrm>
              <a:off x="7907170" y="1111953"/>
              <a:ext cx="209550" cy="209551"/>
              <a:chOff x="4495" y="1198"/>
              <a:chExt cx="160" cy="160"/>
            </a:xfrm>
          </p:grpSpPr>
          <p:sp>
            <p:nvSpPr>
              <p:cNvPr id="66" name="Oval 47"/>
              <p:cNvSpPr>
                <a:spLocks noChangeAspect="1" noChangeArrowheads="1"/>
              </p:cNvSpPr>
              <p:nvPr>
                <p:custDataLst>
                  <p:tags r:id="rId26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  <p:sp>
            <p:nvSpPr>
              <p:cNvPr id="67" name="Arc 48"/>
              <p:cNvSpPr>
                <a:spLocks noChangeAspect="1"/>
              </p:cNvSpPr>
              <p:nvPr>
                <p:custDataLst>
                  <p:tags r:id="rId27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3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</p:grpSp>
        <p:sp>
          <p:nvSpPr>
            <p:cNvPr id="53" name="Legend1"/>
            <p:cNvSpPr>
              <a:spLocks noChangeArrowheads="1"/>
            </p:cNvSpPr>
            <p:nvPr/>
          </p:nvSpPr>
          <p:spPr bwMode="auto">
            <a:xfrm>
              <a:off x="8227845" y="301930"/>
              <a:ext cx="288528" cy="138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54" name="Legend2"/>
            <p:cNvSpPr>
              <a:spLocks noChangeArrowheads="1"/>
            </p:cNvSpPr>
            <p:nvPr/>
          </p:nvSpPr>
          <p:spPr bwMode="auto">
            <a:xfrm>
              <a:off x="8227845" y="576568"/>
              <a:ext cx="288528" cy="138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55" name="Legend3"/>
            <p:cNvSpPr>
              <a:spLocks noChangeArrowheads="1"/>
            </p:cNvSpPr>
            <p:nvPr/>
          </p:nvSpPr>
          <p:spPr bwMode="auto">
            <a:xfrm>
              <a:off x="8227845" y="851207"/>
              <a:ext cx="288528" cy="138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56" name="Legend4"/>
            <p:cNvSpPr>
              <a:spLocks noChangeArrowheads="1"/>
            </p:cNvSpPr>
            <p:nvPr/>
          </p:nvSpPr>
          <p:spPr bwMode="auto">
            <a:xfrm>
              <a:off x="8227845" y="1122670"/>
              <a:ext cx="288528" cy="138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sp>
          <p:nvSpPr>
            <p:cNvPr id="57" name="Legend5"/>
            <p:cNvSpPr>
              <a:spLocks noChangeArrowheads="1"/>
            </p:cNvSpPr>
            <p:nvPr/>
          </p:nvSpPr>
          <p:spPr bwMode="auto">
            <a:xfrm>
              <a:off x="8227845" y="1398895"/>
              <a:ext cx="288528" cy="138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671513">
                <a:buClr>
                  <a:schemeClr val="tx2"/>
                </a:buClr>
              </a:pPr>
              <a:r>
                <a:rPr lang="fr-FR" sz="900" dirty="0">
                  <a:latin typeface="+mn-lt"/>
                </a:rPr>
                <a:t>Legend</a:t>
              </a:r>
            </a:p>
          </p:txBody>
        </p:sp>
        <p:grpSp>
          <p:nvGrpSpPr>
            <p:cNvPr id="58" name="MoonLegend3"/>
            <p:cNvGrpSpPr>
              <a:grpSpLocks noChangeAspect="1"/>
            </p:cNvGrpSpPr>
            <p:nvPr>
              <p:custDataLst>
                <p:tags r:id="rId17"/>
              </p:custDataLst>
            </p:nvPr>
          </p:nvGrpSpPr>
          <p:grpSpPr bwMode="auto">
            <a:xfrm>
              <a:off x="7907170" y="837712"/>
              <a:ext cx="209550" cy="209551"/>
              <a:chOff x="4495" y="1198"/>
              <a:chExt cx="160" cy="160"/>
            </a:xfrm>
          </p:grpSpPr>
          <p:sp>
            <p:nvSpPr>
              <p:cNvPr id="62" name="Oval 47"/>
              <p:cNvSpPr>
                <a:spLocks noChangeAspect="1" noChangeArrowheads="1"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  <p:sp>
            <p:nvSpPr>
              <p:cNvPr id="63" name="Arc 48"/>
              <p:cNvSpPr>
                <a:spLocks noChangeAspect="1"/>
              </p:cNvSpPr>
              <p:nvPr>
                <p:custDataLst>
                  <p:tags r:id="rId25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3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</p:grpSp>
        <p:grpSp>
          <p:nvGrpSpPr>
            <p:cNvPr id="73" name="MoonLegend5"/>
            <p:cNvGrpSpPr>
              <a:grpSpLocks noChangeAspect="1"/>
            </p:cNvGrpSpPr>
            <p:nvPr userDrawn="1">
              <p:custDataLst>
                <p:tags r:id="rId18"/>
              </p:custDataLst>
            </p:nvPr>
          </p:nvGrpSpPr>
          <p:grpSpPr bwMode="auto">
            <a:xfrm>
              <a:off x="7907170" y="1386195"/>
              <a:ext cx="209550" cy="209551"/>
              <a:chOff x="4495" y="1198"/>
              <a:chExt cx="160" cy="160"/>
            </a:xfrm>
          </p:grpSpPr>
          <p:sp>
            <p:nvSpPr>
              <p:cNvPr id="74" name="Oval 47"/>
              <p:cNvSpPr>
                <a:spLocks noChangeAspect="1"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  <p:sp>
            <p:nvSpPr>
              <p:cNvPr id="75" name="Arc 48"/>
              <p:cNvSpPr>
                <a:spLocks noChangeAspect="1"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3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</p:grpSp>
        <p:grpSp>
          <p:nvGrpSpPr>
            <p:cNvPr id="76" name="MoonLegend1"/>
            <p:cNvGrpSpPr>
              <a:grpSpLocks noChangeAspect="1"/>
            </p:cNvGrpSpPr>
            <p:nvPr userDrawn="1">
              <p:custDataLst>
                <p:tags r:id="rId19"/>
              </p:custDataLst>
            </p:nvPr>
          </p:nvGrpSpPr>
          <p:grpSpPr bwMode="auto">
            <a:xfrm>
              <a:off x="7907170" y="289230"/>
              <a:ext cx="209550" cy="209551"/>
              <a:chOff x="4495" y="1198"/>
              <a:chExt cx="160" cy="160"/>
            </a:xfrm>
          </p:grpSpPr>
          <p:sp>
            <p:nvSpPr>
              <p:cNvPr id="77" name="Oval 47"/>
              <p:cNvSpPr>
                <a:spLocks noChangeAspect="1" noChangeArrowheads="1"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  <p:sp>
            <p:nvSpPr>
              <p:cNvPr id="78" name="Arc 48"/>
              <p:cNvSpPr>
                <a:spLocks noChangeAspect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3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050" dirty="0">
                  <a:latin typeface="+mn-lt"/>
                </a:endParaRPr>
              </a:p>
            </p:txBody>
          </p:sp>
        </p:grpSp>
      </p:grpSp>
      <p:cxnSp>
        <p:nvCxnSpPr>
          <p:cNvPr id="60" name="Straight Connector 59"/>
          <p:cNvCxnSpPr>
            <a:cxnSpLocks/>
          </p:cNvCxnSpPr>
          <p:nvPr userDrawn="1"/>
        </p:nvCxnSpPr>
        <p:spPr>
          <a:xfrm>
            <a:off x="11573400" y="6414979"/>
            <a:ext cx="0" cy="232617"/>
          </a:xfrm>
          <a:prstGeom prst="line">
            <a:avLst/>
          </a:prstGeom>
          <a:ln>
            <a:solidFill>
              <a:srgbClr val="6EB4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Slide Number"/>
          <p:cNvSpPr txBox="1">
            <a:spLocks/>
          </p:cNvSpPr>
          <p:nvPr userDrawn="1"/>
        </p:nvSpPr>
        <p:spPr>
          <a:xfrm>
            <a:off x="11636399" y="6464069"/>
            <a:ext cx="278354" cy="152400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lvl="0" algn="ctr"/>
            <a:fld id="{42C328C1-A84F-4A39-A664-DBA00541A8C6}" type="slidenum">
              <a:rPr lang="fr-FR" sz="750" smtClean="0"/>
              <a:pPr lvl="0" algn="ctr"/>
              <a:t>‹N°›</a:t>
            </a:fld>
            <a:endParaRPr lang="en-GB" sz="750" dirty="0"/>
          </a:p>
        </p:txBody>
      </p:sp>
      <p:sp>
        <p:nvSpPr>
          <p:cNvPr id="84" name="Rectangle 83"/>
          <p:cNvSpPr/>
          <p:nvPr userDrawn="1"/>
        </p:nvSpPr>
        <p:spPr>
          <a:xfrm>
            <a:off x="0" y="-1"/>
            <a:ext cx="11949113" cy="1025767"/>
          </a:xfrm>
          <a:prstGeom prst="rect">
            <a:avLst/>
          </a:prstGeom>
          <a:solidFill>
            <a:srgbClr val="00B0F0"/>
          </a:solidFill>
          <a:ln w="31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35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cxnSp>
        <p:nvCxnSpPr>
          <p:cNvPr id="64" name="Straight Connector 64"/>
          <p:cNvCxnSpPr/>
          <p:nvPr userDrawn="1"/>
        </p:nvCxnSpPr>
        <p:spPr bwMode="auto">
          <a:xfrm>
            <a:off x="31580" y="6318755"/>
            <a:ext cx="11917533" cy="0"/>
          </a:xfrm>
          <a:prstGeom prst="line">
            <a:avLst/>
          </a:prstGeom>
          <a:noFill/>
          <a:ln w="19050" cap="flat" cmpd="sng" algn="ctr">
            <a:gradFill flip="none" rotWithShape="1">
              <a:gsLst>
                <a:gs pos="0">
                  <a:srgbClr val="156137">
                    <a:alpha val="73000"/>
                  </a:srgbClr>
                </a:gs>
                <a:gs pos="50000">
                  <a:srgbClr val="FFC200">
                    <a:alpha val="61000"/>
                  </a:srgbClr>
                </a:gs>
                <a:gs pos="100000">
                  <a:srgbClr val="D32727">
                    <a:alpha val="8000"/>
                  </a:srgbClr>
                </a:gs>
              </a:gsLst>
              <a:lin ang="10800000" scaled="1"/>
              <a:tileRect/>
            </a:gradFill>
            <a:prstDash val="solid"/>
          </a:ln>
          <a:effectLst/>
        </p:spPr>
      </p:cxnSp>
      <p:sp>
        <p:nvSpPr>
          <p:cNvPr id="9" name="Title Placeholder 8">
            <a:extLst>
              <a:ext uri="{FF2B5EF4-FFF2-40B4-BE49-F238E27FC236}">
                <a16:creationId xmlns:a16="http://schemas.microsoft.com/office/drawing/2014/main" id="{910A8FE6-ABC0-2840-8B07-4CC96B64B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4784" y="58356"/>
            <a:ext cx="10153025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fr-FR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605B1AA4-C443-184D-8E90-4486E160E7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58342" y="6351899"/>
            <a:ext cx="4032429" cy="358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pic>
        <p:nvPicPr>
          <p:cNvPr id="65" name="Google Shape;20;p108"/>
          <p:cNvPicPr preferRelativeResize="0">
            <a:picLocks noChangeAspect="1"/>
          </p:cNvPicPr>
          <p:nvPr userDrawn="1"/>
        </p:nvPicPr>
        <p:blipFill rotWithShape="1">
          <a:blip r:embed="rId34">
            <a:alphaModFix/>
          </a:blip>
          <a:srcRect b="21509"/>
          <a:stretch/>
        </p:blipFill>
        <p:spPr>
          <a:xfrm>
            <a:off x="-93550" y="-11286"/>
            <a:ext cx="1221720" cy="993921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Text Placeholder 9">
            <a:extLst>
              <a:ext uri="{FF2B5EF4-FFF2-40B4-BE49-F238E27FC236}">
                <a16:creationId xmlns:a16="http://schemas.microsoft.com/office/drawing/2014/main" id="{666E7C7C-A075-465E-8C0C-E8A18005E6E0}"/>
              </a:ext>
            </a:extLst>
          </p:cNvPr>
          <p:cNvSpPr txBox="1">
            <a:spLocks/>
          </p:cNvSpPr>
          <p:nvPr userDrawn="1"/>
        </p:nvSpPr>
        <p:spPr>
          <a:xfrm>
            <a:off x="10543359" y="6329313"/>
            <a:ext cx="878250" cy="392927"/>
          </a:xfrm>
          <a:prstGeom prst="rect">
            <a:avLst/>
          </a:prstGeom>
        </p:spPr>
        <p:txBody>
          <a:bodyPr/>
          <a:lstStyle>
            <a:lvl1pPr marL="0" indent="0" algn="l" defTabSz="89535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None/>
              <a:defRPr sz="8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87337" indent="-288000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125000"/>
              <a:buFont typeface="Arial" panose="020B0604020202020204" pitchFamily="34" charset="0"/>
              <a:buChar char="•"/>
              <a:defRPr sz="800" b="1">
                <a:solidFill>
                  <a:schemeClr val="tx1"/>
                </a:solidFill>
                <a:latin typeface="+mn-lt"/>
              </a:defRPr>
            </a:lvl2pPr>
            <a:lvl3pPr marL="576000" indent="-288000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120000"/>
              <a:buFont typeface="Arial" charset="0"/>
              <a:buChar char="–"/>
              <a:defRPr sz="800">
                <a:solidFill>
                  <a:schemeClr val="tx1"/>
                </a:solidFill>
                <a:latin typeface="+mn-lt"/>
              </a:defRPr>
            </a:lvl3pPr>
            <a:lvl4pPr marL="614363" indent="-155575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120000"/>
              <a:buFont typeface="Arial" charset="0"/>
              <a:buChar char="▫"/>
              <a:defRPr sz="800">
                <a:solidFill>
                  <a:schemeClr val="tx1"/>
                </a:solidFill>
                <a:latin typeface="+mn-lt"/>
              </a:defRPr>
            </a:lvl4pPr>
            <a:lvl5pPr marL="749808" indent="-130175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800">
                <a:solidFill>
                  <a:schemeClr val="tx1"/>
                </a:solidFill>
                <a:latin typeface="+mn-lt"/>
              </a:defRPr>
            </a:lvl5pPr>
            <a:lvl6pPr marL="749808" indent="-130175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1600">
                <a:solidFill>
                  <a:schemeClr val="tx1"/>
                </a:solidFill>
                <a:latin typeface="+mn-lt"/>
              </a:defRPr>
            </a:lvl6pPr>
            <a:lvl7pPr marL="749808" indent="-130175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1600">
                <a:solidFill>
                  <a:schemeClr val="tx1"/>
                </a:solidFill>
                <a:latin typeface="+mn-lt"/>
              </a:defRPr>
            </a:lvl7pPr>
            <a:lvl8pPr marL="749808" indent="-130175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1600">
                <a:solidFill>
                  <a:schemeClr val="tx1"/>
                </a:solidFill>
                <a:latin typeface="+mn-lt"/>
              </a:defRPr>
            </a:lvl8pPr>
            <a:lvl9pPr marL="749808" indent="-130175" algn="l" defTabSz="89535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fr-FR" sz="750" dirty="0">
                <a:solidFill>
                  <a:srgbClr val="236800"/>
                </a:solidFill>
              </a:rPr>
              <a:t>PURS, 2025</a:t>
            </a:r>
          </a:p>
        </p:txBody>
      </p:sp>
    </p:spTree>
    <p:extLst>
      <p:ext uri="{BB962C8B-B14F-4D97-AF65-F5344CB8AC3E}">
        <p14:creationId xmlns:p14="http://schemas.microsoft.com/office/powerpoint/2010/main" val="3693376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769" r:id="rId3"/>
    <p:sldLayoutId id="2147483677" r:id="rId4"/>
    <p:sldLayoutId id="2147483678" r:id="rId5"/>
    <p:sldLayoutId id="2147483679" r:id="rId6"/>
    <p:sldLayoutId id="2147483680" r:id="rId7"/>
    <p:sldLayoutId id="2147483682" r:id="rId8"/>
    <p:sldLayoutId id="2147483684" r:id="rId9"/>
    <p:sldLayoutId id="2147483685" r:id="rId10"/>
  </p:sldLayoutIdLst>
  <p:hf hdr="0" ftr="0" dt="0"/>
  <p:txStyles>
    <p:titleStyle>
      <a:lvl1pPr algn="l" defTabSz="671513" rtl="0" eaLnBrk="1" fontAlgn="base" hangingPunct="1">
        <a:lnSpc>
          <a:spcPct val="90000"/>
        </a:lnSpc>
        <a:spcBef>
          <a:spcPct val="0"/>
        </a:spcBef>
        <a:spcAft>
          <a:spcPct val="0"/>
        </a:spcAft>
        <a:tabLst>
          <a:tab pos="267891" algn="l"/>
        </a:tabLst>
        <a:defRPr sz="1500" b="1">
          <a:solidFill>
            <a:schemeClr val="bg1"/>
          </a:solidFill>
          <a:latin typeface="+mj-lt"/>
          <a:ea typeface="+mj-ea"/>
          <a:cs typeface="+mj-cs"/>
        </a:defRPr>
      </a:lvl1pPr>
      <a:lvl2pPr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2pPr>
      <a:lvl3pPr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3pPr>
      <a:lvl4pPr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4pPr>
      <a:lvl5pPr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5pPr>
      <a:lvl6pPr marL="342900"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6pPr>
      <a:lvl7pPr marL="685800"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7pPr>
      <a:lvl8pPr marL="1028700"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8pPr>
      <a:lvl9pPr marL="1371600" algn="l" defTabSz="671513" rtl="0" eaLnBrk="1" fontAlgn="base" hangingPunct="1">
        <a:spcBef>
          <a:spcPct val="0"/>
        </a:spcBef>
        <a:spcAft>
          <a:spcPct val="0"/>
        </a:spcAft>
        <a:defRPr sz="1425" b="1">
          <a:solidFill>
            <a:schemeClr val="tx2"/>
          </a:solidFill>
          <a:latin typeface="Arial" charset="0"/>
        </a:defRPr>
      </a:lvl9pPr>
    </p:titleStyle>
    <p:bodyStyle>
      <a:lvl1pPr marL="0" indent="0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Font typeface="Arial" panose="020B0604020202020204" pitchFamily="34" charset="0"/>
        <a:buNone/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215503" indent="-216000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panose="020B0604020202020204" pitchFamily="34" charset="0"/>
        <a:buChar char="•"/>
        <a:defRPr sz="1050" b="1">
          <a:solidFill>
            <a:schemeClr val="tx1"/>
          </a:solidFill>
          <a:latin typeface="+mn-lt"/>
        </a:defRPr>
      </a:lvl2pPr>
      <a:lvl3pPr marL="432000" indent="-216000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sz="1050">
          <a:solidFill>
            <a:schemeClr val="tx1"/>
          </a:solidFill>
          <a:latin typeface="+mn-lt"/>
        </a:defRPr>
      </a:lvl3pPr>
      <a:lvl4pPr marL="460772" indent="-116681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sz="1050">
          <a:solidFill>
            <a:schemeClr val="tx1"/>
          </a:solidFill>
          <a:latin typeface="+mn-lt"/>
        </a:defRPr>
      </a:lvl4pPr>
      <a:lvl5pPr marL="562356" indent="-97631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050">
          <a:solidFill>
            <a:schemeClr val="tx1"/>
          </a:solidFill>
          <a:latin typeface="+mn-lt"/>
        </a:defRPr>
      </a:lvl5pPr>
      <a:lvl6pPr marL="562356" indent="-97631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200">
          <a:solidFill>
            <a:schemeClr val="tx1"/>
          </a:solidFill>
          <a:latin typeface="+mn-lt"/>
        </a:defRPr>
      </a:lvl6pPr>
      <a:lvl7pPr marL="562356" indent="-97631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200">
          <a:solidFill>
            <a:schemeClr val="tx1"/>
          </a:solidFill>
          <a:latin typeface="+mn-lt"/>
        </a:defRPr>
      </a:lvl7pPr>
      <a:lvl8pPr marL="562356" indent="-97631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200">
          <a:solidFill>
            <a:schemeClr val="tx1"/>
          </a:solidFill>
          <a:latin typeface="+mn-lt"/>
        </a:defRPr>
      </a:lvl8pPr>
      <a:lvl9pPr marL="562356" indent="-97631" algn="l" defTabSz="671513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9.xml"/><Relationship Id="rId7" Type="http://schemas.openxmlformats.org/officeDocument/2006/relationships/image" Target="../media/image5.emf"/><Relationship Id="rId2" Type="http://schemas.openxmlformats.org/officeDocument/2006/relationships/tags" Target="../tags/tag68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5.bin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10.jp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71.xml"/><Relationship Id="rId7" Type="http://schemas.openxmlformats.org/officeDocument/2006/relationships/image" Target="../media/image5.emf"/><Relationship Id="rId2" Type="http://schemas.openxmlformats.org/officeDocument/2006/relationships/tags" Target="../tags/tag70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5.bin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73.xml"/><Relationship Id="rId7" Type="http://schemas.openxmlformats.org/officeDocument/2006/relationships/image" Target="../media/image5.emf"/><Relationship Id="rId2" Type="http://schemas.openxmlformats.org/officeDocument/2006/relationships/tags" Target="../tags/tag7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5.bin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BAD18D3-55C7-4F6E-803E-04759ABBD05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70721" y="5176766"/>
            <a:ext cx="8783333" cy="786426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r>
              <a:rPr lang="fr-FR" sz="1800" dirty="0">
                <a:solidFill>
                  <a:srgbClr val="000000"/>
                </a:solidFill>
              </a:rPr>
              <a:t>Rapport de l’évaluation de la vulnérabilité des communautés aux conflits et à la violence au Togo</a:t>
            </a:r>
          </a:p>
        </p:txBody>
      </p:sp>
      <p:cxnSp>
        <p:nvCxnSpPr>
          <p:cNvPr id="5" name="Connecteur droit 4">
            <a:extLst>
              <a:ext uri="{FF2B5EF4-FFF2-40B4-BE49-F238E27FC236}">
                <a16:creationId xmlns:a16="http://schemas.microsoft.com/office/drawing/2014/main" id="{6B064BC3-AC97-4DD1-947C-49025DAAA858}"/>
              </a:ext>
            </a:extLst>
          </p:cNvPr>
          <p:cNvCxnSpPr/>
          <p:nvPr/>
        </p:nvCxnSpPr>
        <p:spPr>
          <a:xfrm>
            <a:off x="5121878" y="4982728"/>
            <a:ext cx="1760483" cy="0"/>
          </a:xfrm>
          <a:prstGeom prst="line">
            <a:avLst/>
          </a:prstGeom>
          <a:ln w="57150">
            <a:solidFill>
              <a:srgbClr val="236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75321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Object 26" hidden="1">
            <a:extLst>
              <a:ext uri="{FF2B5EF4-FFF2-40B4-BE49-F238E27FC236}">
                <a16:creationId xmlns:a16="http://schemas.microsoft.com/office/drawing/2014/main" id="{2386C3C4-3BC9-4E90-A9A6-5A104072A66B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5491" y="163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4" name="think-cell Slide" r:id="rId6" imgW="395" imgH="394" progId="TCLayout.ActiveDocument.1">
                  <p:embed/>
                </p:oleObj>
              </mc:Choice>
              <mc:Fallback>
                <p:oleObj name="think-cell Slide" r:id="rId6" imgW="395" imgH="394" progId="TCLayout.ActiveDocument.1">
                  <p:embed/>
                  <p:pic>
                    <p:nvPicPr>
                      <p:cNvPr id="27" name="Object 26" hidden="1">
                        <a:extLst>
                          <a:ext uri="{FF2B5EF4-FFF2-40B4-BE49-F238E27FC236}">
                            <a16:creationId xmlns:a16="http://schemas.microsoft.com/office/drawing/2014/main" id="{2386C3C4-3BC9-4E90-A9A6-5A104072A66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5491" y="163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27" hidden="1">
            <a:extLst>
              <a:ext uri="{FF2B5EF4-FFF2-40B4-BE49-F238E27FC236}">
                <a16:creationId xmlns:a16="http://schemas.microsoft.com/office/drawing/2014/main" id="{EDC3DB9B-6736-4638-8A0A-36082FDA6FD2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493904" y="50"/>
            <a:ext cx="158747" cy="158747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defRPr/>
            </a:pPr>
            <a:endParaRPr lang="fr-FR" sz="2156" b="1" dirty="0" err="1">
              <a:solidFill>
                <a:srgbClr val="00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035170" y="339231"/>
            <a:ext cx="10308566" cy="307777"/>
          </a:xfrm>
        </p:spPr>
        <p:txBody>
          <a:bodyPr/>
          <a:lstStyle/>
          <a:p>
            <a:r>
              <a:rPr lang="en-US" dirty="0"/>
              <a:t>Plan </a:t>
            </a:r>
            <a:endParaRPr lang="fr-FR" dirty="0"/>
          </a:p>
        </p:txBody>
      </p:sp>
      <p:sp>
        <p:nvSpPr>
          <p:cNvPr id="13" name="Rectangle 12"/>
          <p:cNvSpPr/>
          <p:nvPr/>
        </p:nvSpPr>
        <p:spPr bwMode="gray">
          <a:xfrm>
            <a:off x="2414846" y="1780058"/>
            <a:ext cx="7212732" cy="503804"/>
          </a:xfrm>
          <a:prstGeom prst="rect">
            <a:avLst/>
          </a:prstGeom>
          <a:gradFill flip="none" rotWithShape="1">
            <a:gsLst>
              <a:gs pos="0">
                <a:srgbClr val="1A4E00">
                  <a:tint val="66000"/>
                  <a:satMod val="160000"/>
                </a:srgbClr>
              </a:gs>
              <a:gs pos="50000">
                <a:srgbClr val="1A4E00">
                  <a:tint val="44500"/>
                  <a:satMod val="160000"/>
                </a:srgbClr>
              </a:gs>
              <a:gs pos="100000">
                <a:srgbClr val="1A4E00">
                  <a:tint val="23500"/>
                  <a:satMod val="160000"/>
                </a:srgbClr>
              </a:gs>
            </a:gsLst>
            <a:lin ang="18900000" scaled="1"/>
            <a:tileRect/>
          </a:gradFill>
          <a:ln w="19050">
            <a:solidFill>
              <a:srgbClr val="164A00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r>
              <a:rPr lang="fr-FR" sz="2000" b="1" dirty="0">
                <a:solidFill>
                  <a:srgbClr val="164A00"/>
                </a:solidFill>
              </a:rPr>
              <a:t>       Approches méthodologiques</a:t>
            </a:r>
          </a:p>
        </p:txBody>
      </p:sp>
      <p:sp>
        <p:nvSpPr>
          <p:cNvPr id="20" name="Ellipse 19"/>
          <p:cNvSpPr/>
          <p:nvPr/>
        </p:nvSpPr>
        <p:spPr bwMode="gray">
          <a:xfrm>
            <a:off x="1919199" y="1944538"/>
            <a:ext cx="804672" cy="756049"/>
          </a:xfrm>
          <a:prstGeom prst="ellipse">
            <a:avLst/>
          </a:prstGeom>
          <a:solidFill>
            <a:srgbClr val="184C00"/>
          </a:solidFill>
          <a:ln w="19050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 anchor="ctr">
            <a:no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21" name="Rectangle 20"/>
          <p:cNvSpPr/>
          <p:nvPr/>
        </p:nvSpPr>
        <p:spPr bwMode="gray">
          <a:xfrm>
            <a:off x="2414846" y="3503486"/>
            <a:ext cx="7212732" cy="503804"/>
          </a:xfrm>
          <a:prstGeom prst="rect">
            <a:avLst/>
          </a:prstGeom>
          <a:gradFill flip="none" rotWithShape="1">
            <a:gsLst>
              <a:gs pos="0">
                <a:srgbClr val="1A4E00">
                  <a:tint val="66000"/>
                  <a:satMod val="160000"/>
                </a:srgbClr>
              </a:gs>
              <a:gs pos="50000">
                <a:srgbClr val="1A4E00">
                  <a:tint val="44500"/>
                  <a:satMod val="160000"/>
                </a:srgbClr>
              </a:gs>
              <a:gs pos="100000">
                <a:srgbClr val="1A4E00">
                  <a:tint val="23500"/>
                  <a:satMod val="160000"/>
                </a:srgbClr>
              </a:gs>
            </a:gsLst>
            <a:lin ang="18900000" scaled="1"/>
            <a:tileRect/>
          </a:gradFill>
          <a:ln w="1905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r>
              <a:rPr lang="fr-FR" sz="2000" b="1" dirty="0">
                <a:solidFill>
                  <a:srgbClr val="164A00"/>
                </a:solidFill>
              </a:rPr>
              <a:t>   </a:t>
            </a:r>
            <a:r>
              <a:rPr lang="fr-FR" sz="2000" b="1" dirty="0">
                <a:solidFill>
                  <a:schemeClr val="bg1">
                    <a:lumMod val="95000"/>
                  </a:schemeClr>
                </a:solidFill>
              </a:rPr>
              <a:t>Présentation des résultats de l’évaluation</a:t>
            </a:r>
          </a:p>
        </p:txBody>
      </p:sp>
      <p:sp>
        <p:nvSpPr>
          <p:cNvPr id="22" name="Ellipse 21"/>
          <p:cNvSpPr/>
          <p:nvPr/>
        </p:nvSpPr>
        <p:spPr bwMode="gray">
          <a:xfrm>
            <a:off x="2051535" y="3755388"/>
            <a:ext cx="540000" cy="540000"/>
          </a:xfrm>
          <a:prstGeom prst="ellipse">
            <a:avLst/>
          </a:prstGeom>
          <a:solidFill>
            <a:srgbClr val="164A00"/>
          </a:solidFill>
          <a:ln w="19050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 anchor="ctr">
            <a:noAutofit/>
          </a:bodyPr>
          <a:lstStyle/>
          <a:p>
            <a:pPr algn="ctr"/>
            <a:r>
              <a:rPr lang="fr-FR" sz="2000" b="1" dirty="0">
                <a:solidFill>
                  <a:schemeClr val="bg1">
                    <a:lumMod val="85000"/>
                  </a:schemeClr>
                </a:solidFill>
              </a:rPr>
              <a:t>B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EEB8B31-3482-8D03-A55F-6C7CCBB45F5A}"/>
              </a:ext>
            </a:extLst>
          </p:cNvPr>
          <p:cNvSpPr/>
          <p:nvPr/>
        </p:nvSpPr>
        <p:spPr bwMode="gray">
          <a:xfrm>
            <a:off x="2405321" y="5170361"/>
            <a:ext cx="7212732" cy="503804"/>
          </a:xfrm>
          <a:prstGeom prst="rect">
            <a:avLst/>
          </a:prstGeom>
          <a:gradFill flip="none" rotWithShape="1">
            <a:gsLst>
              <a:gs pos="0">
                <a:srgbClr val="1A4E00">
                  <a:tint val="66000"/>
                  <a:satMod val="160000"/>
                </a:srgbClr>
              </a:gs>
              <a:gs pos="50000">
                <a:srgbClr val="1A4E00">
                  <a:tint val="44500"/>
                  <a:satMod val="160000"/>
                </a:srgbClr>
              </a:gs>
              <a:gs pos="100000">
                <a:srgbClr val="1A4E00">
                  <a:tint val="23500"/>
                  <a:satMod val="160000"/>
                </a:srgbClr>
              </a:gs>
            </a:gsLst>
            <a:lin ang="18900000" scaled="1"/>
            <a:tileRect/>
          </a:gradFill>
          <a:ln w="1905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r>
              <a:rPr lang="fr-FR" sz="2000" b="1" dirty="0">
                <a:solidFill>
                  <a:srgbClr val="164A00"/>
                </a:solidFill>
              </a:rPr>
              <a:t>   </a:t>
            </a:r>
            <a:r>
              <a:rPr lang="fr-FR" sz="2000" b="1" dirty="0">
                <a:solidFill>
                  <a:schemeClr val="bg1">
                    <a:lumMod val="95000"/>
                  </a:schemeClr>
                </a:solidFill>
              </a:rPr>
              <a:t>Conclusion et recommandations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8FC1FD31-1E5C-608E-5644-AA3B540FD584}"/>
              </a:ext>
            </a:extLst>
          </p:cNvPr>
          <p:cNvSpPr/>
          <p:nvPr/>
        </p:nvSpPr>
        <p:spPr bwMode="gray">
          <a:xfrm>
            <a:off x="2042010" y="5422263"/>
            <a:ext cx="540000" cy="540000"/>
          </a:xfrm>
          <a:prstGeom prst="ellipse">
            <a:avLst/>
          </a:prstGeom>
          <a:solidFill>
            <a:srgbClr val="164A00"/>
          </a:solidFill>
          <a:ln w="19050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 anchor="ctr">
            <a:noAutofit/>
          </a:bodyPr>
          <a:lstStyle/>
          <a:p>
            <a:pPr algn="ctr"/>
            <a:r>
              <a:rPr lang="fr-FR" sz="2000" b="1" dirty="0">
                <a:solidFill>
                  <a:schemeClr val="bg1">
                    <a:lumMod val="85000"/>
                  </a:schemeClr>
                </a:solidFill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2629409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re 18"/>
          <p:cNvSpPr>
            <a:spLocks noGrp="1"/>
          </p:cNvSpPr>
          <p:nvPr>
            <p:ph type="title"/>
          </p:nvPr>
        </p:nvSpPr>
        <p:spPr>
          <a:xfrm>
            <a:off x="982887" y="354775"/>
            <a:ext cx="9488751" cy="307777"/>
          </a:xfrm>
        </p:spPr>
        <p:txBody>
          <a:bodyPr/>
          <a:lstStyle/>
          <a:p>
            <a:r>
              <a:rPr lang="fr-FR" dirty="0"/>
              <a:t>Contexte et objectif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E9B2282-1779-80E3-64A9-C9F77C6E3D04}"/>
              </a:ext>
            </a:extLst>
          </p:cNvPr>
          <p:cNvSpPr/>
          <p:nvPr/>
        </p:nvSpPr>
        <p:spPr>
          <a:xfrm>
            <a:off x="982887" y="1437588"/>
            <a:ext cx="1002205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1800" dirty="0">
                <a:latin typeface="Arial" panose="020B0604020202020204" pitchFamily="34" charset="0"/>
                <a:ea typeface="Times New Roman" panose="02020603050405020304" pitchFamily="18" charset="0"/>
              </a:rPr>
              <a:t>Le Togo, état voisin des pays sous menace terroriste dans la sous région fait face à l’insécurité dans sa région la plus septentrionale qui </a:t>
            </a:r>
            <a:r>
              <a:rPr lang="fr-FR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augmente la vulnérabilité socioéconomique des communautés, avec des risques de fragilité, conflits et de violence.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fr-FR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/>
            <a:endParaRPr lang="fr-FR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/>
            <a:endParaRPr lang="fr-FR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1800" dirty="0">
                <a:latin typeface="Arial" panose="020B0604020202020204" pitchFamily="34" charset="0"/>
                <a:ea typeface="Times New Roman" panose="02020603050405020304" pitchFamily="18" charset="0"/>
              </a:rPr>
              <a:t>Pour atténuer ces risques de fragilité il faut out d’abord pouvoir les identifier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fr-FR" sz="18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fr-FR" sz="18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/>
            <a:endParaRPr lang="fr-FR" sz="18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1800" dirty="0">
                <a:latin typeface="Arial" panose="020B0604020202020204" pitchFamily="34" charset="0"/>
                <a:ea typeface="Times New Roman" panose="02020603050405020304" pitchFamily="18" charset="0"/>
              </a:rPr>
              <a:t>L’évaluation a donc pour but </a:t>
            </a:r>
            <a:r>
              <a:rPr lang="fr-FR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d’établir la situation de référence de la vulnérabilité des communautés aux conflits et à la violence au Togo. In fine, il s’agit de détenir une base de données qui servira d’outil décisionnel dans la formulation des différentes actions.</a:t>
            </a:r>
            <a:endParaRPr lang="fr-FR" sz="1800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2097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re 18"/>
          <p:cNvSpPr>
            <a:spLocks noGrp="1"/>
          </p:cNvSpPr>
          <p:nvPr>
            <p:ph type="title"/>
          </p:nvPr>
        </p:nvSpPr>
        <p:spPr>
          <a:xfrm>
            <a:off x="982887" y="354775"/>
            <a:ext cx="9488751" cy="307777"/>
          </a:xfrm>
        </p:spPr>
        <p:txBody>
          <a:bodyPr/>
          <a:lstStyle/>
          <a:p>
            <a:r>
              <a:rPr lang="fr-FR" dirty="0"/>
              <a:t>Méthodologie__ 5 étapes</a:t>
            </a:r>
            <a:endParaRPr lang="en-US" dirty="0"/>
          </a:p>
        </p:txBody>
      </p:sp>
      <p:sp>
        <p:nvSpPr>
          <p:cNvPr id="3" name="Hexagon 3">
            <a:extLst>
              <a:ext uri="{FF2B5EF4-FFF2-40B4-BE49-F238E27FC236}">
                <a16:creationId xmlns:a16="http://schemas.microsoft.com/office/drawing/2014/main" id="{DA69940C-C21D-407E-BC9B-B88429A90087}"/>
              </a:ext>
            </a:extLst>
          </p:cNvPr>
          <p:cNvSpPr/>
          <p:nvPr/>
        </p:nvSpPr>
        <p:spPr bwMode="gray">
          <a:xfrm>
            <a:off x="815174" y="1241184"/>
            <a:ext cx="678846" cy="586049"/>
          </a:xfrm>
          <a:prstGeom prst="hexagon">
            <a:avLst/>
          </a:prstGeom>
          <a:solidFill>
            <a:srgbClr val="00B0F0"/>
          </a:solidFill>
          <a:ln w="28575">
            <a:solidFill>
              <a:srgbClr val="236800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5" name="Rectangle 4"/>
          <p:cNvSpPr/>
          <p:nvPr/>
        </p:nvSpPr>
        <p:spPr>
          <a:xfrm>
            <a:off x="2538571" y="3485643"/>
            <a:ext cx="186067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Questionnaire numérisé sur une application de collecte (</a:t>
            </a:r>
            <a:r>
              <a:rPr lang="fr-FR" sz="1600" b="1" dirty="0" err="1">
                <a:latin typeface="Arial" panose="020B0604020202020204" pitchFamily="34" charset="0"/>
                <a:ea typeface="Times New Roman" panose="02020603050405020304" pitchFamily="18" charset="0"/>
              </a:rPr>
              <a:t>KoboCollect</a:t>
            </a:r>
            <a:r>
              <a:rPr lang="fr-FR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) depuis un smartphone </a:t>
            </a:r>
            <a:endParaRPr lang="fr-FR" sz="16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398" y="2188729"/>
            <a:ext cx="943185" cy="984049"/>
          </a:xfrm>
          <a:prstGeom prst="rect">
            <a:avLst/>
          </a:prstGeom>
        </p:spPr>
      </p:pic>
      <p:sp>
        <p:nvSpPr>
          <p:cNvPr id="9" name="Hexagon 3">
            <a:extLst>
              <a:ext uri="{FF2B5EF4-FFF2-40B4-BE49-F238E27FC236}">
                <a16:creationId xmlns:a16="http://schemas.microsoft.com/office/drawing/2014/main" id="{DA69940C-C21D-407E-BC9B-B88429A90087}"/>
              </a:ext>
            </a:extLst>
          </p:cNvPr>
          <p:cNvSpPr/>
          <p:nvPr/>
        </p:nvSpPr>
        <p:spPr bwMode="gray">
          <a:xfrm>
            <a:off x="5246972" y="1241184"/>
            <a:ext cx="678846" cy="586049"/>
          </a:xfrm>
          <a:prstGeom prst="hexagon">
            <a:avLst/>
          </a:prstGeom>
          <a:solidFill>
            <a:srgbClr val="00B0F0"/>
          </a:solidFill>
          <a:ln w="28575">
            <a:solidFill>
              <a:srgbClr val="236800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3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2707" y="2198519"/>
            <a:ext cx="915838" cy="91583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4882280" y="3485643"/>
            <a:ext cx="185957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Collecte des données sur le terrain à travers des focus group formés au niveau de chaque canton</a:t>
            </a:r>
            <a:endParaRPr lang="fr-FR" sz="16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190" y="2198519"/>
            <a:ext cx="1007477" cy="1007477"/>
          </a:xfrm>
          <a:prstGeom prst="rect">
            <a:avLst/>
          </a:prstGeom>
        </p:spPr>
      </p:pic>
      <p:sp>
        <p:nvSpPr>
          <p:cNvPr id="16" name="Flèche droite 15"/>
          <p:cNvSpPr/>
          <p:nvPr/>
        </p:nvSpPr>
        <p:spPr bwMode="gray">
          <a:xfrm>
            <a:off x="6589921" y="2513635"/>
            <a:ext cx="1022604" cy="143809"/>
          </a:xfrm>
          <a:prstGeom prst="rightArrow">
            <a:avLst/>
          </a:prstGeom>
          <a:solidFill>
            <a:srgbClr val="16644B"/>
          </a:solidFill>
          <a:ln w="19050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rtlCol="0" anchor="ctr">
            <a:noAutofit/>
          </a:bodyPr>
          <a:lstStyle/>
          <a:p>
            <a:pPr algn="ctr"/>
            <a:endParaRPr lang="fr-FR" sz="1200" dirty="0"/>
          </a:p>
        </p:txBody>
      </p:sp>
      <p:sp>
        <p:nvSpPr>
          <p:cNvPr id="17" name="Hexagon 3">
            <a:extLst>
              <a:ext uri="{FF2B5EF4-FFF2-40B4-BE49-F238E27FC236}">
                <a16:creationId xmlns:a16="http://schemas.microsoft.com/office/drawing/2014/main" id="{DA69940C-C21D-407E-BC9B-B88429A90087}"/>
              </a:ext>
            </a:extLst>
          </p:cNvPr>
          <p:cNvSpPr/>
          <p:nvPr/>
        </p:nvSpPr>
        <p:spPr bwMode="gray">
          <a:xfrm>
            <a:off x="8078505" y="1241184"/>
            <a:ext cx="678846" cy="586049"/>
          </a:xfrm>
          <a:prstGeom prst="hexagon">
            <a:avLst/>
          </a:prstGeom>
          <a:solidFill>
            <a:srgbClr val="00B0F0"/>
          </a:solidFill>
          <a:ln w="28575">
            <a:solidFill>
              <a:srgbClr val="236800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561418" y="3485643"/>
            <a:ext cx="15752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Réception des données, traitement et rédaction du rapport</a:t>
            </a:r>
            <a:endParaRPr lang="fr-FR" sz="1600" b="1" dirty="0"/>
          </a:p>
        </p:txBody>
      </p:sp>
      <p:sp>
        <p:nvSpPr>
          <p:cNvPr id="15" name="Flèche droite 14"/>
          <p:cNvSpPr/>
          <p:nvPr/>
        </p:nvSpPr>
        <p:spPr bwMode="gray">
          <a:xfrm>
            <a:off x="4031816" y="2513635"/>
            <a:ext cx="1022604" cy="143809"/>
          </a:xfrm>
          <a:prstGeom prst="rightArrow">
            <a:avLst/>
          </a:prstGeom>
          <a:solidFill>
            <a:srgbClr val="16644B"/>
          </a:solidFill>
          <a:ln w="19050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rtlCol="0" anchor="ctr">
            <a:noAutofit/>
          </a:bodyPr>
          <a:lstStyle/>
          <a:p>
            <a:pPr algn="ctr"/>
            <a:endParaRPr lang="fr-FR" sz="1200" dirty="0"/>
          </a:p>
        </p:txBody>
      </p:sp>
      <p:sp>
        <p:nvSpPr>
          <p:cNvPr id="19" name="Flèche droite 18"/>
          <p:cNvSpPr/>
          <p:nvPr/>
        </p:nvSpPr>
        <p:spPr bwMode="gray">
          <a:xfrm>
            <a:off x="1659106" y="2518388"/>
            <a:ext cx="1022604" cy="143809"/>
          </a:xfrm>
          <a:prstGeom prst="rightArrow">
            <a:avLst/>
          </a:prstGeom>
          <a:solidFill>
            <a:srgbClr val="16644B"/>
          </a:solidFill>
          <a:ln w="19050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rtlCol="0" anchor="ctr">
            <a:noAutofit/>
          </a:bodyPr>
          <a:lstStyle/>
          <a:p>
            <a:pPr algn="ctr"/>
            <a:endParaRPr lang="fr-FR" sz="1200" dirty="0"/>
          </a:p>
        </p:txBody>
      </p:sp>
      <p:sp>
        <p:nvSpPr>
          <p:cNvPr id="20" name="Hexagon 3">
            <a:extLst>
              <a:ext uri="{FF2B5EF4-FFF2-40B4-BE49-F238E27FC236}">
                <a16:creationId xmlns:a16="http://schemas.microsoft.com/office/drawing/2014/main" id="{DA69940C-C21D-407E-BC9B-B88429A90087}"/>
              </a:ext>
            </a:extLst>
          </p:cNvPr>
          <p:cNvSpPr/>
          <p:nvPr/>
        </p:nvSpPr>
        <p:spPr bwMode="gray">
          <a:xfrm>
            <a:off x="2958716" y="1241184"/>
            <a:ext cx="650656" cy="586049"/>
          </a:xfrm>
          <a:prstGeom prst="hexagon">
            <a:avLst/>
          </a:prstGeom>
          <a:solidFill>
            <a:srgbClr val="00B0F0"/>
          </a:solidFill>
          <a:ln w="28575">
            <a:solidFill>
              <a:srgbClr val="236800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76142" y="3485643"/>
            <a:ext cx="17195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Clarification du concept de vulnérabilité</a:t>
            </a:r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03" y="2115053"/>
            <a:ext cx="1335050" cy="1129062"/>
          </a:xfrm>
          <a:prstGeom prst="rect">
            <a:avLst/>
          </a:prstGeom>
        </p:spPr>
      </p:pic>
      <p:sp>
        <p:nvSpPr>
          <p:cNvPr id="23" name="Hexagon 3">
            <a:extLst>
              <a:ext uri="{FF2B5EF4-FFF2-40B4-BE49-F238E27FC236}">
                <a16:creationId xmlns:a16="http://schemas.microsoft.com/office/drawing/2014/main" id="{DA69940C-C21D-407E-BC9B-B88429A90087}"/>
              </a:ext>
            </a:extLst>
          </p:cNvPr>
          <p:cNvSpPr/>
          <p:nvPr/>
        </p:nvSpPr>
        <p:spPr bwMode="gray">
          <a:xfrm>
            <a:off x="10472066" y="1241184"/>
            <a:ext cx="678846" cy="586049"/>
          </a:xfrm>
          <a:prstGeom prst="hexagon">
            <a:avLst/>
          </a:prstGeom>
          <a:solidFill>
            <a:srgbClr val="00B0F0"/>
          </a:solidFill>
          <a:ln w="28575">
            <a:solidFill>
              <a:srgbClr val="236800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4" name="Rectangle 23"/>
          <p:cNvSpPr/>
          <p:nvPr/>
        </p:nvSpPr>
        <p:spPr>
          <a:xfrm>
            <a:off x="9954978" y="3485643"/>
            <a:ext cx="151563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Validation régionale des données et des rapports</a:t>
            </a:r>
            <a:endParaRPr lang="fr-FR" sz="1600" b="1" dirty="0"/>
          </a:p>
        </p:txBody>
      </p:sp>
      <p:sp>
        <p:nvSpPr>
          <p:cNvPr id="25" name="Flèche droite 24"/>
          <p:cNvSpPr/>
          <p:nvPr/>
        </p:nvSpPr>
        <p:spPr bwMode="gray">
          <a:xfrm>
            <a:off x="8998609" y="2513635"/>
            <a:ext cx="1022604" cy="143809"/>
          </a:xfrm>
          <a:prstGeom prst="rightArrow">
            <a:avLst/>
          </a:prstGeom>
          <a:solidFill>
            <a:srgbClr val="16644B"/>
          </a:solidFill>
          <a:ln w="19050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rtlCol="0" anchor="ctr">
            <a:noAutofit/>
          </a:bodyPr>
          <a:lstStyle/>
          <a:p>
            <a:pPr algn="ctr"/>
            <a:endParaRPr lang="fr-FR" sz="1200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F4B1FE1-8344-3A33-058E-3059515D88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2152" y="2037547"/>
            <a:ext cx="1098364" cy="1098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491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re 18"/>
          <p:cNvSpPr>
            <a:spLocks noGrp="1"/>
          </p:cNvSpPr>
          <p:nvPr>
            <p:ph type="title"/>
          </p:nvPr>
        </p:nvSpPr>
        <p:spPr>
          <a:xfrm>
            <a:off x="982887" y="354775"/>
            <a:ext cx="9488751" cy="307777"/>
          </a:xfrm>
        </p:spPr>
        <p:txBody>
          <a:bodyPr/>
          <a:lstStyle/>
          <a:p>
            <a:r>
              <a:rPr lang="fr-FR" dirty="0"/>
              <a:t>Méthodologie (1/5)</a:t>
            </a:r>
            <a:endParaRPr lang="en-US" dirty="0"/>
          </a:p>
        </p:txBody>
      </p:sp>
      <p:sp>
        <p:nvSpPr>
          <p:cNvPr id="3" name="Hexagon 3">
            <a:extLst>
              <a:ext uri="{FF2B5EF4-FFF2-40B4-BE49-F238E27FC236}">
                <a16:creationId xmlns:a16="http://schemas.microsoft.com/office/drawing/2014/main" id="{DA69940C-C21D-407E-BC9B-B88429A90087}"/>
              </a:ext>
            </a:extLst>
          </p:cNvPr>
          <p:cNvSpPr/>
          <p:nvPr/>
        </p:nvSpPr>
        <p:spPr bwMode="gray">
          <a:xfrm>
            <a:off x="1040190" y="1241184"/>
            <a:ext cx="678846" cy="586049"/>
          </a:xfrm>
          <a:prstGeom prst="hexagon">
            <a:avLst/>
          </a:prstGeom>
          <a:solidFill>
            <a:srgbClr val="00B0F0"/>
          </a:solidFill>
          <a:ln w="28575">
            <a:solidFill>
              <a:srgbClr val="236800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5" name="Rectangle 4"/>
          <p:cNvSpPr/>
          <p:nvPr/>
        </p:nvSpPr>
        <p:spPr>
          <a:xfrm>
            <a:off x="2773046" y="1167629"/>
            <a:ext cx="8550274" cy="2973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fr-FR" sz="1600" dirty="0"/>
              <a:t>Une succincte revue de littérature (Nations Unies, Banque mondiale, FMI) sur les questions liées à la vulnérabilité, montre que cette notion se rapporte à la susceptibilité d’un individu, d’une communauté, ou d’un pays à subir des dommages ou des pertes en raison des facteurs internes ou externes.</a:t>
            </a:r>
          </a:p>
          <a:p>
            <a:pPr algn="just"/>
            <a:endParaRPr lang="fr-FR" sz="800" dirty="0"/>
          </a:p>
          <a:p>
            <a:pPr algn="just"/>
            <a:r>
              <a:rPr lang="fr-FR" sz="1600" dirty="0"/>
              <a:t> Ces facteurs peuvent inclure: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1600" dirty="0"/>
              <a:t>la pauvreté,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1600" dirty="0"/>
              <a:t>les conflits,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1600" dirty="0"/>
              <a:t>les catastrophes naturelles,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1600" dirty="0"/>
              <a:t>les maladies,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1600" dirty="0"/>
              <a:t>le changement climatique,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80929" y="2090959"/>
            <a:ext cx="20152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rial" panose="020B0604020202020204" pitchFamily="34" charset="0"/>
              </a:rPr>
              <a:t>Clarification conceptuelle</a:t>
            </a:r>
            <a:endParaRPr lang="fr-FR" sz="2000" b="1" dirty="0"/>
          </a:p>
        </p:txBody>
      </p:sp>
      <p:sp>
        <p:nvSpPr>
          <p:cNvPr id="2" name="Rectangle 1"/>
          <p:cNvSpPr/>
          <p:nvPr/>
        </p:nvSpPr>
        <p:spPr>
          <a:xfrm>
            <a:off x="2773047" y="4112248"/>
            <a:ext cx="8550274" cy="1952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fr-FR" sz="1600" dirty="0"/>
              <a:t>Au regard de l’objectif de l’évaluation de la vulnérabilité des communautés aux conflits et à la violence au Togo orienté essentiellement vers le défi sécuritaire et tout en tenant compte de la clarification du concept « vulnérabilité » les 03 facteurs ci-après ont été retenus: </a:t>
            </a:r>
          </a:p>
          <a:p>
            <a:pPr algn="just"/>
            <a:endParaRPr lang="fr-FR" sz="900" dirty="0"/>
          </a:p>
          <a:p>
            <a:pPr marL="342900" indent="-342900" algn="just">
              <a:buFont typeface="+mj-lt"/>
              <a:buAutoNum type="arabicPeriod"/>
            </a:pPr>
            <a:r>
              <a:rPr lang="fr-FR" sz="1600" b="1" dirty="0"/>
              <a:t>facteurs d’insécurité géographiques et socioéconomiques,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fr-FR" sz="1600" b="1" dirty="0"/>
              <a:t>facteurs d’insécurité liés aux mouvements d’extrémisme violent,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fr-FR" sz="1600" b="1" dirty="0"/>
              <a:t>facteurs d’insécurité liés à la criminalité et aux conflits locaux.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48" y="3062571"/>
            <a:ext cx="2389942" cy="2021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408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re 18"/>
          <p:cNvSpPr>
            <a:spLocks noGrp="1"/>
          </p:cNvSpPr>
          <p:nvPr>
            <p:ph type="title"/>
          </p:nvPr>
        </p:nvSpPr>
        <p:spPr>
          <a:xfrm>
            <a:off x="982887" y="354775"/>
            <a:ext cx="9488751" cy="307777"/>
          </a:xfrm>
        </p:spPr>
        <p:txBody>
          <a:bodyPr/>
          <a:lstStyle/>
          <a:p>
            <a:r>
              <a:rPr lang="fr-FR" dirty="0"/>
              <a:t>Méthodologie (2/5)</a:t>
            </a:r>
            <a:endParaRPr lang="en-US" dirty="0"/>
          </a:p>
        </p:txBody>
      </p:sp>
      <p:sp>
        <p:nvSpPr>
          <p:cNvPr id="3" name="Hexagon 3">
            <a:extLst>
              <a:ext uri="{FF2B5EF4-FFF2-40B4-BE49-F238E27FC236}">
                <a16:creationId xmlns:a16="http://schemas.microsoft.com/office/drawing/2014/main" id="{DA69940C-C21D-407E-BC9B-B88429A90087}"/>
              </a:ext>
            </a:extLst>
          </p:cNvPr>
          <p:cNvSpPr/>
          <p:nvPr/>
        </p:nvSpPr>
        <p:spPr bwMode="gray">
          <a:xfrm>
            <a:off x="1040190" y="1241184"/>
            <a:ext cx="678846" cy="586049"/>
          </a:xfrm>
          <a:prstGeom prst="hexagon">
            <a:avLst/>
          </a:prstGeom>
          <a:solidFill>
            <a:srgbClr val="00B0F0"/>
          </a:solidFill>
          <a:ln w="28575">
            <a:solidFill>
              <a:srgbClr val="236800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5" name="Rectangle 4"/>
          <p:cNvSpPr/>
          <p:nvPr/>
        </p:nvSpPr>
        <p:spPr>
          <a:xfrm>
            <a:off x="2773046" y="1455173"/>
            <a:ext cx="8550274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</a:rPr>
              <a:t>Le questionnaire de l’étude comporte 59 variables agrégées en 07 sous-facteurs, répartis à leur tour sur </a:t>
            </a:r>
            <a:r>
              <a:rPr lang="fr-FR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03 facteurs principaux </a:t>
            </a: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</a:rPr>
              <a:t>retenus pour caractériser la vulnérabilité.</a:t>
            </a:r>
          </a:p>
          <a:p>
            <a:endParaRPr lang="fr-FR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92" y="3106622"/>
            <a:ext cx="2433039" cy="2433039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72010" y="2090959"/>
            <a:ext cx="20152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rial" panose="020B0604020202020204" pitchFamily="34" charset="0"/>
              </a:rPr>
              <a:t>Elaboration et validation du Questionnaire</a:t>
            </a:r>
            <a:endParaRPr lang="fr-FR" sz="2000" b="1" dirty="0"/>
          </a:p>
        </p:txBody>
      </p:sp>
      <p:sp>
        <p:nvSpPr>
          <p:cNvPr id="14" name="Rectangle 13"/>
          <p:cNvSpPr/>
          <p:nvPr/>
        </p:nvSpPr>
        <p:spPr>
          <a:xfrm>
            <a:off x="2773046" y="2255392"/>
            <a:ext cx="8550274" cy="2847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fr-FR" sz="16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Questionnaire validé lors d’un atelier le </a:t>
            </a:r>
            <a:r>
              <a:rPr lang="fr-FR" sz="1600" b="1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17 octobre 2023</a:t>
            </a:r>
            <a:r>
              <a:rPr lang="fr-FR" sz="16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 par 46 participants venant des structures suivantes: </a:t>
            </a:r>
          </a:p>
          <a:p>
            <a:pPr marL="285750" indent="-285750" algn="just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</a:rPr>
              <a:t>Programme d’urgence de renforcement de la résilience et de la sécurité des communautés </a:t>
            </a:r>
            <a:r>
              <a:rPr lang="fr-FR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(PURS), </a:t>
            </a:r>
          </a:p>
          <a:p>
            <a:pPr marL="285750" indent="-285750" algn="just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</a:rPr>
              <a:t>Projet de cohésion des régions Nord du Golfe de Guinée </a:t>
            </a:r>
            <a:r>
              <a:rPr lang="fr-FR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(COSO)</a:t>
            </a: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</a:p>
          <a:p>
            <a:pPr marL="285750" indent="-285750" algn="just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</a:rPr>
              <a:t>Comité interministériel de prévention et de lutte contre l’extrémisme violent </a:t>
            </a:r>
            <a:r>
              <a:rPr lang="fr-FR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(CIPLEV)</a:t>
            </a: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</a:rPr>
              <a:t>,</a:t>
            </a:r>
            <a:endParaRPr lang="fr-FR" sz="1600" b="1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</a:rPr>
              <a:t>l’Agence nationale de protection civile </a:t>
            </a:r>
            <a:r>
              <a:rPr lang="fr-FR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(ANPC)</a:t>
            </a: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</a:rPr>
              <a:t>,</a:t>
            </a:r>
            <a:endParaRPr lang="fr-FR" sz="1600" b="1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</a:rPr>
              <a:t>les forces de défense et de sécurité </a:t>
            </a:r>
            <a:r>
              <a:rPr lang="fr-FR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(FDS)</a:t>
            </a: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fr-FR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73046" y="5139551"/>
            <a:ext cx="8550274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</a:rPr>
              <a:t>Le questionnaire numérisé sur l’application de collecte </a:t>
            </a:r>
            <a:r>
              <a:rPr lang="fr-FR" sz="1600" dirty="0" err="1">
                <a:latin typeface="Arial" panose="020B0604020202020204" pitchFamily="34" charset="0"/>
                <a:ea typeface="Times New Roman" panose="02020603050405020304" pitchFamily="18" charset="0"/>
              </a:rPr>
              <a:t>Kobotoolbox</a:t>
            </a: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</a:rPr>
              <a:t> a permis aux agents de collecter les données avec leurs smartphones.</a:t>
            </a:r>
          </a:p>
          <a:p>
            <a:endParaRPr lang="fr-FR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01096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re 18"/>
          <p:cNvSpPr>
            <a:spLocks noGrp="1"/>
          </p:cNvSpPr>
          <p:nvPr>
            <p:ph type="title"/>
          </p:nvPr>
        </p:nvSpPr>
        <p:spPr>
          <a:xfrm>
            <a:off x="982887" y="354775"/>
            <a:ext cx="9488751" cy="307777"/>
          </a:xfrm>
        </p:spPr>
        <p:txBody>
          <a:bodyPr/>
          <a:lstStyle/>
          <a:p>
            <a:r>
              <a:rPr lang="fr-FR" dirty="0"/>
              <a:t>Méthodologie (3/5)</a:t>
            </a:r>
            <a:endParaRPr lang="en-US" dirty="0"/>
          </a:p>
        </p:txBody>
      </p:sp>
      <p:sp>
        <p:nvSpPr>
          <p:cNvPr id="3" name="Hexagon 3">
            <a:extLst>
              <a:ext uri="{FF2B5EF4-FFF2-40B4-BE49-F238E27FC236}">
                <a16:creationId xmlns:a16="http://schemas.microsoft.com/office/drawing/2014/main" id="{DA69940C-C21D-407E-BC9B-B88429A90087}"/>
              </a:ext>
            </a:extLst>
          </p:cNvPr>
          <p:cNvSpPr/>
          <p:nvPr/>
        </p:nvSpPr>
        <p:spPr bwMode="gray">
          <a:xfrm>
            <a:off x="1040190" y="1241184"/>
            <a:ext cx="678846" cy="586049"/>
          </a:xfrm>
          <a:prstGeom prst="hexagon">
            <a:avLst/>
          </a:prstGeom>
          <a:solidFill>
            <a:srgbClr val="00B0F0"/>
          </a:solidFill>
          <a:ln w="28575">
            <a:solidFill>
              <a:srgbClr val="236800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35636" y="2252242"/>
            <a:ext cx="188795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rial" panose="020B0604020202020204" pitchFamily="34" charset="0"/>
              </a:rPr>
              <a:t>Collecte des données</a:t>
            </a:r>
            <a:endParaRPr lang="fr-FR" sz="20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36" y="3058462"/>
            <a:ext cx="1673366" cy="167336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75560" y="1131410"/>
            <a:ext cx="8836853" cy="1277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collecte de données a été réalisée du 28 décembre 2023 au 06 janvier 2024 par les agents de collecte formés à travers les focus group.</a:t>
            </a:r>
          </a:p>
          <a:p>
            <a:pPr marL="285750" indent="-285750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 focus group mis en place au niveau de chaque canton ont répondu au questionnaire au nom de chaque village.</a:t>
            </a:r>
          </a:p>
        </p:txBody>
      </p:sp>
      <p:sp>
        <p:nvSpPr>
          <p:cNvPr id="4" name="Rectangle 3"/>
          <p:cNvSpPr/>
          <p:nvPr/>
        </p:nvSpPr>
        <p:spPr>
          <a:xfrm>
            <a:off x="3703319" y="2507040"/>
            <a:ext cx="7709095" cy="2718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(01) représentant de la police ou de la gendarmerie (responsable de la collecte) ;</a:t>
            </a: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(01) représentant de l’armée de terre ;</a:t>
            </a: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(01) représentant du CIPLEV (Comité interministériel de prévention et de lutte contre l’extrémisme violent) ;</a:t>
            </a: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(01) représentant de l’ANPC (Agence nationale de protection civile) ;</a:t>
            </a: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(01) Chef Canton (ou son représentant désigné) ;</a:t>
            </a: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trois (03) personnes ressources ayant une très bonne connaissance du canton.</a:t>
            </a:r>
          </a:p>
        </p:txBody>
      </p:sp>
      <p:sp>
        <p:nvSpPr>
          <p:cNvPr id="6" name="Rectangle 5"/>
          <p:cNvSpPr/>
          <p:nvPr/>
        </p:nvSpPr>
        <p:spPr bwMode="gray">
          <a:xfrm>
            <a:off x="2576195" y="2507040"/>
            <a:ext cx="1096645" cy="2715615"/>
          </a:xfrm>
          <a:prstGeom prst="rect">
            <a:avLst/>
          </a:prstGeom>
          <a:solidFill>
            <a:srgbClr val="16644B"/>
          </a:solidFill>
          <a:ln w="19050">
            <a:noFill/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pPr algn="ctr"/>
            <a:r>
              <a:rPr lang="fr-FR" sz="1600" b="1" dirty="0">
                <a:solidFill>
                  <a:schemeClr val="bg1"/>
                </a:solidFill>
              </a:rPr>
              <a:t>FOCUS</a:t>
            </a:r>
          </a:p>
          <a:p>
            <a:pPr algn="ctr"/>
            <a:r>
              <a:rPr lang="fr-FR" sz="1600" b="1" dirty="0">
                <a:solidFill>
                  <a:schemeClr val="bg1"/>
                </a:solidFill>
              </a:rPr>
              <a:t> GROUP</a:t>
            </a:r>
          </a:p>
        </p:txBody>
      </p:sp>
      <p:sp>
        <p:nvSpPr>
          <p:cNvPr id="9" name="Rectangle 8"/>
          <p:cNvSpPr/>
          <p:nvPr/>
        </p:nvSpPr>
        <p:spPr>
          <a:xfrm>
            <a:off x="2575559" y="5320499"/>
            <a:ext cx="8836853" cy="9176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r-FR" sz="16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quorum d'au moins 04 personnes, comprenant obligatoirement le Chef du canton ou son représentant désigné, a été défini comme condition nécessaire pour un focus group fonctionnel.</a:t>
            </a:r>
          </a:p>
        </p:txBody>
      </p:sp>
    </p:spTree>
    <p:extLst>
      <p:ext uri="{BB962C8B-B14F-4D97-AF65-F5344CB8AC3E}">
        <p14:creationId xmlns:p14="http://schemas.microsoft.com/office/powerpoint/2010/main" val="3074254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re 18"/>
          <p:cNvSpPr>
            <a:spLocks noGrp="1"/>
          </p:cNvSpPr>
          <p:nvPr>
            <p:ph type="title"/>
          </p:nvPr>
        </p:nvSpPr>
        <p:spPr>
          <a:xfrm>
            <a:off x="982887" y="354775"/>
            <a:ext cx="9488751" cy="307777"/>
          </a:xfrm>
        </p:spPr>
        <p:txBody>
          <a:bodyPr/>
          <a:lstStyle/>
          <a:p>
            <a:r>
              <a:rPr lang="fr-FR" dirty="0"/>
              <a:t>Méthodologie (4/5)</a:t>
            </a:r>
            <a:endParaRPr lang="en-US" dirty="0"/>
          </a:p>
        </p:txBody>
      </p:sp>
      <p:sp>
        <p:nvSpPr>
          <p:cNvPr id="3" name="Hexagon 3">
            <a:extLst>
              <a:ext uri="{FF2B5EF4-FFF2-40B4-BE49-F238E27FC236}">
                <a16:creationId xmlns:a16="http://schemas.microsoft.com/office/drawing/2014/main" id="{DA69940C-C21D-407E-BC9B-B88429A90087}"/>
              </a:ext>
            </a:extLst>
          </p:cNvPr>
          <p:cNvSpPr/>
          <p:nvPr/>
        </p:nvSpPr>
        <p:spPr bwMode="gray">
          <a:xfrm>
            <a:off x="1040190" y="1241184"/>
            <a:ext cx="678846" cy="586049"/>
          </a:xfrm>
          <a:prstGeom prst="hexagon">
            <a:avLst/>
          </a:prstGeom>
          <a:solidFill>
            <a:srgbClr val="00B0F0"/>
          </a:solidFill>
          <a:ln w="28575">
            <a:solidFill>
              <a:srgbClr val="236800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4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085" y="3424088"/>
            <a:ext cx="1809923" cy="180992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1963941"/>
            <a:ext cx="28194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rial" panose="020B0604020202020204" pitchFamily="34" charset="0"/>
                <a:ea typeface="Times New Roman" panose="02020603050405020304" pitchFamily="18" charset="0"/>
              </a:rPr>
              <a:t>Réception des données, traitement et analyse</a:t>
            </a:r>
            <a:endParaRPr lang="fr-FR" sz="2000" b="1" dirty="0"/>
          </a:p>
        </p:txBody>
      </p:sp>
      <p:sp>
        <p:nvSpPr>
          <p:cNvPr id="2" name="Rectangle 1"/>
          <p:cNvSpPr/>
          <p:nvPr/>
        </p:nvSpPr>
        <p:spPr>
          <a:xfrm>
            <a:off x="2819401" y="1241184"/>
            <a:ext cx="845756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18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la fin de la collecte, </a:t>
            </a:r>
            <a:r>
              <a:rPr lang="fr-FR" sz="18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7 177 localités </a:t>
            </a:r>
            <a:r>
              <a:rPr lang="fr-FR" sz="18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ont été couvertes dans les </a:t>
            </a:r>
            <a:r>
              <a:rPr lang="fr-FR" sz="18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396 cantons </a:t>
            </a:r>
            <a:r>
              <a:rPr lang="fr-FR" sz="18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 pays. Il s’agit là de tous les villages reconnus par le ministère en charge de l’administration territoriale.</a:t>
            </a:r>
          </a:p>
          <a:p>
            <a:pPr algn="just"/>
            <a:endParaRPr lang="fr-FR" sz="18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18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Une équipe composée d’agents du PURS, du projet COSO et de l’ANPC a assuré la supervision de la collecte.</a:t>
            </a:r>
          </a:p>
          <a:p>
            <a:pPr algn="just"/>
            <a:endParaRPr lang="fr-FR" sz="18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1800" dirty="0">
                <a:latin typeface="Arial" panose="020B0604020202020204" pitchFamily="34" charset="0"/>
                <a:cs typeface="Times New Roman" panose="02020603050405020304" pitchFamily="18" charset="0"/>
              </a:rPr>
              <a:t>Le traitement et l’analyse des données a été réalisé avec les logiciels </a:t>
            </a:r>
            <a:r>
              <a:rPr lang="fr-FR" sz="1800" b="1" dirty="0">
                <a:latin typeface="Arial" panose="020B0604020202020204" pitchFamily="34" charset="0"/>
                <a:cs typeface="Times New Roman" panose="02020603050405020304" pitchFamily="18" charset="0"/>
              </a:rPr>
              <a:t>Excel et STATA </a:t>
            </a:r>
            <a:endParaRPr lang="fr-FR" sz="1800" b="1" dirty="0"/>
          </a:p>
        </p:txBody>
      </p:sp>
      <p:sp>
        <p:nvSpPr>
          <p:cNvPr id="13" name="Rectangle 12"/>
          <p:cNvSpPr/>
          <p:nvPr/>
        </p:nvSpPr>
        <p:spPr>
          <a:xfrm>
            <a:off x="2819401" y="3907880"/>
            <a:ext cx="8457565" cy="369332"/>
          </a:xfrm>
          <a:prstGeom prst="rect">
            <a:avLst/>
          </a:prstGeom>
          <a:solidFill>
            <a:srgbClr val="16644B"/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DEUX NIVEAUX D’ANALYSES </a:t>
            </a:r>
            <a:endParaRPr lang="fr-FR" sz="1800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2892669" y="4443483"/>
                <a:ext cx="8384297" cy="146585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fr-FR" sz="1800" b="1" dirty="0"/>
                  <a:t>Analyse descriptive</a:t>
                </a:r>
                <a:r>
                  <a:rPr lang="fr-FR" sz="1600" b="1" dirty="0"/>
                  <a:t>: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fr-FR" sz="1600" i="1"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a:rPr lang="fr-FR" sz="16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bar>
                    <m:r>
                      <a:rPr lang="fr-FR" sz="1600" i="1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fr-FR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fr-FR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fr-FR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fr-FR" sz="1600" i="1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fr-FR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fr-FR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fr-FR" sz="1600" i="1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fr-FR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sSub>
                          <m:sSubPr>
                            <m:ctrlPr>
                              <a:rPr lang="fr-FR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fr-FR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fr-FR" sz="1600" i="1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fr-FR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fr-FR" sz="1600" i="1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fr-FR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</m:oMath>
                </a14:m>
                <a:endParaRPr lang="fr-FR" sz="1600" dirty="0"/>
              </a:p>
              <a:p>
                <a:pPr marL="342900" indent="-342900">
                  <a:buFont typeface="+mj-lt"/>
                  <a:buAutoNum type="arabicPeriod"/>
                </a:pPr>
                <a:endParaRPr lang="fr-FR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fr-FR" sz="1800" b="1" dirty="0"/>
                  <a:t>Modélisation des variables: </a:t>
                </a:r>
                <a:r>
                  <a:rPr lang="fr-FR" sz="1600" dirty="0"/>
                  <a:t>Yi=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fr-FR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fr-FR" sz="16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0 </m:t>
                            </m:r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𝑓𝑎𝑖𝑏𝑙𝑒</m:t>
                            </m:r>
                          </m:e>
                          <m:e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1 </m:t>
                            </m:r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𝑚𝑜𝑑</m:t>
                            </m:r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é</m:t>
                            </m:r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é</m:t>
                            </m:r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e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2 é</m:t>
                            </m:r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𝑙𝑒𝑣</m:t>
                            </m:r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é</m:t>
                            </m:r>
                            <m:r>
                              <a:rPr lang="fr-FR" sz="1600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</m:eqArr>
                      </m:e>
                    </m:d>
                  </m:oMath>
                </a14:m>
                <a:r>
                  <a:rPr lang="fr-FR" sz="1600" dirty="0"/>
                  <a:t>.</a:t>
                </a:r>
                <a:endParaRPr lang="fr-FR" sz="1600" b="1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2669" y="4443483"/>
                <a:ext cx="8384297" cy="1465851"/>
              </a:xfrm>
              <a:prstGeom prst="rect">
                <a:avLst/>
              </a:prstGeom>
              <a:blipFill>
                <a:blip r:embed="rId3"/>
                <a:stretch>
                  <a:fillRect l="-509" t="-1250"/>
                </a:stretch>
              </a:blipFill>
            </p:spPr>
            <p:txBody>
              <a:bodyPr/>
              <a:lstStyle/>
              <a:p>
                <a:r>
                  <a:rPr lang="fr-T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34672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re 18"/>
          <p:cNvSpPr>
            <a:spLocks noGrp="1"/>
          </p:cNvSpPr>
          <p:nvPr>
            <p:ph type="title"/>
          </p:nvPr>
        </p:nvSpPr>
        <p:spPr>
          <a:xfrm>
            <a:off x="982887" y="354775"/>
            <a:ext cx="9488751" cy="307777"/>
          </a:xfrm>
        </p:spPr>
        <p:txBody>
          <a:bodyPr/>
          <a:lstStyle/>
          <a:p>
            <a:r>
              <a:rPr lang="fr-FR" dirty="0"/>
              <a:t>Méthodologie (5/5)</a:t>
            </a:r>
            <a:endParaRPr lang="en-US" dirty="0"/>
          </a:p>
        </p:txBody>
      </p:sp>
      <p:sp>
        <p:nvSpPr>
          <p:cNvPr id="3" name="Hexagon 3">
            <a:extLst>
              <a:ext uri="{FF2B5EF4-FFF2-40B4-BE49-F238E27FC236}">
                <a16:creationId xmlns:a16="http://schemas.microsoft.com/office/drawing/2014/main" id="{DA69940C-C21D-407E-BC9B-B88429A90087}"/>
              </a:ext>
            </a:extLst>
          </p:cNvPr>
          <p:cNvSpPr/>
          <p:nvPr/>
        </p:nvSpPr>
        <p:spPr bwMode="gray">
          <a:xfrm>
            <a:off x="1040190" y="1241184"/>
            <a:ext cx="678846" cy="586049"/>
          </a:xfrm>
          <a:prstGeom prst="hexagon">
            <a:avLst/>
          </a:prstGeom>
          <a:solidFill>
            <a:srgbClr val="00B0F0"/>
          </a:solidFill>
          <a:ln w="28575">
            <a:solidFill>
              <a:srgbClr val="236800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5" name="Rectangle 4"/>
          <p:cNvSpPr/>
          <p:nvPr/>
        </p:nvSpPr>
        <p:spPr>
          <a:xfrm>
            <a:off x="2667539" y="1237051"/>
            <a:ext cx="8550274" cy="13393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fr-FR" sz="1600" dirty="0"/>
              <a:t>Les résultats de l’évaluation de la vulnérabilité aux conflits et à la violence ont été validés par les autorités locales et administratives dans les 05 régions du Togo y compris le grand Lomé du 04 au 11 mars 2024 lors des ateliers qui se sont tenus dans les chefs-lieux de chacune des régions</a:t>
            </a:r>
            <a:endParaRPr lang="fr-FR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72010" y="2090959"/>
            <a:ext cx="20152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rial" panose="020B0604020202020204" pitchFamily="34" charset="0"/>
              </a:rPr>
              <a:t>Validation régionale des données et des rapports</a:t>
            </a:r>
            <a:endParaRPr lang="fr-FR" sz="2000" b="1" dirty="0"/>
          </a:p>
        </p:txBody>
      </p:sp>
      <p:sp>
        <p:nvSpPr>
          <p:cNvPr id="14" name="Rectangle 13"/>
          <p:cNvSpPr/>
          <p:nvPr/>
        </p:nvSpPr>
        <p:spPr>
          <a:xfrm>
            <a:off x="2773046" y="2657680"/>
            <a:ext cx="8654777" cy="351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sz="1600" b="1" dirty="0"/>
              <a:t>Chaque atelier régional a regroupé les participants suivants </a:t>
            </a:r>
            <a:r>
              <a:rPr lang="fr-FR" sz="1600" dirty="0"/>
              <a:t>: </a:t>
            </a:r>
          </a:p>
        </p:txBody>
      </p:sp>
      <p:sp>
        <p:nvSpPr>
          <p:cNvPr id="8" name="Rectangle 7"/>
          <p:cNvSpPr/>
          <p:nvPr/>
        </p:nvSpPr>
        <p:spPr>
          <a:xfrm>
            <a:off x="2773046" y="5433587"/>
            <a:ext cx="8550274" cy="6991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fr-FR" sz="1600" dirty="0"/>
              <a:t>Des observations formulées par les participants sur les résultats de l’évaluation ont permis de consolider les rapports régionaux.</a:t>
            </a:r>
          </a:p>
        </p:txBody>
      </p:sp>
      <p:sp>
        <p:nvSpPr>
          <p:cNvPr id="2" name="Rectangle 1"/>
          <p:cNvSpPr/>
          <p:nvPr/>
        </p:nvSpPr>
        <p:spPr>
          <a:xfrm>
            <a:off x="3279531" y="3074344"/>
            <a:ext cx="7938282" cy="23288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2" indent="-285750" algn="just"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fr-FR" sz="1600" dirty="0"/>
              <a:t>les préfets, </a:t>
            </a:r>
          </a:p>
          <a:p>
            <a:pPr marL="285750" lvl="2" indent="-285750" algn="just"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fr-FR" sz="1600" dirty="0"/>
              <a:t>les maires,</a:t>
            </a:r>
          </a:p>
          <a:p>
            <a:pPr marL="285750" lvl="2" indent="-285750" algn="just"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fr-FR" sz="1600" dirty="0"/>
              <a:t>des représentants du comité régional des chefs traditionnels, </a:t>
            </a:r>
          </a:p>
          <a:p>
            <a:pPr marL="285750" lvl="2" indent="-285750" algn="just"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fr-FR" sz="1600" dirty="0"/>
              <a:t>les responsables régionaux des ministères en charge de la sécurité et de la planification, </a:t>
            </a:r>
          </a:p>
          <a:p>
            <a:pPr marL="285750" lvl="2" indent="-285750" algn="just"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fr-FR" sz="1600" dirty="0"/>
              <a:t>les responsables régionaux du CIPLEV et de l’ANPC,</a:t>
            </a:r>
          </a:p>
          <a:p>
            <a:pPr marL="285750" lvl="2" indent="-285750" algn="just"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fr-FR" sz="1600" dirty="0"/>
              <a:t>les points focaux régionaux des forces de défense et de sécurité.</a:t>
            </a:r>
            <a:endParaRPr lang="fr-FR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99" y="3529457"/>
            <a:ext cx="1768226" cy="176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5515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Object 26" hidden="1">
            <a:extLst>
              <a:ext uri="{FF2B5EF4-FFF2-40B4-BE49-F238E27FC236}">
                <a16:creationId xmlns:a16="http://schemas.microsoft.com/office/drawing/2014/main" id="{2386C3C4-3BC9-4E90-A9A6-5A104072A66B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5491" y="163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8" name="think-cell Slide" r:id="rId6" imgW="395" imgH="394" progId="TCLayout.ActiveDocument.1">
                  <p:embed/>
                </p:oleObj>
              </mc:Choice>
              <mc:Fallback>
                <p:oleObj name="think-cell Slide" r:id="rId6" imgW="395" imgH="394" progId="TCLayout.ActiveDocument.1">
                  <p:embed/>
                  <p:pic>
                    <p:nvPicPr>
                      <p:cNvPr id="27" name="Object 26" hidden="1">
                        <a:extLst>
                          <a:ext uri="{FF2B5EF4-FFF2-40B4-BE49-F238E27FC236}">
                            <a16:creationId xmlns:a16="http://schemas.microsoft.com/office/drawing/2014/main" id="{2386C3C4-3BC9-4E90-A9A6-5A104072A66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5491" y="163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27" hidden="1">
            <a:extLst>
              <a:ext uri="{FF2B5EF4-FFF2-40B4-BE49-F238E27FC236}">
                <a16:creationId xmlns:a16="http://schemas.microsoft.com/office/drawing/2014/main" id="{EDC3DB9B-6736-4638-8A0A-36082FDA6FD2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493904" y="50"/>
            <a:ext cx="158747" cy="158747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defRPr/>
            </a:pPr>
            <a:endParaRPr lang="fr-FR" sz="2156" b="1" dirty="0" err="1">
              <a:solidFill>
                <a:srgbClr val="00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035170" y="339231"/>
            <a:ext cx="10308566" cy="307777"/>
          </a:xfrm>
        </p:spPr>
        <p:txBody>
          <a:bodyPr/>
          <a:lstStyle/>
          <a:p>
            <a:r>
              <a:rPr lang="en-US" dirty="0"/>
              <a:t>Plan </a:t>
            </a:r>
            <a:endParaRPr lang="fr-FR" dirty="0"/>
          </a:p>
        </p:txBody>
      </p:sp>
      <p:sp>
        <p:nvSpPr>
          <p:cNvPr id="13" name="Rectangle 12"/>
          <p:cNvSpPr/>
          <p:nvPr/>
        </p:nvSpPr>
        <p:spPr bwMode="gray">
          <a:xfrm>
            <a:off x="2414846" y="1569050"/>
            <a:ext cx="7212732" cy="503804"/>
          </a:xfrm>
          <a:prstGeom prst="rect">
            <a:avLst/>
          </a:prstGeom>
          <a:gradFill flip="none" rotWithShape="1">
            <a:gsLst>
              <a:gs pos="0">
                <a:srgbClr val="1A4E00">
                  <a:tint val="66000"/>
                  <a:satMod val="160000"/>
                </a:srgbClr>
              </a:gs>
              <a:gs pos="50000">
                <a:srgbClr val="1A4E00">
                  <a:tint val="44500"/>
                  <a:satMod val="160000"/>
                </a:srgbClr>
              </a:gs>
              <a:gs pos="100000">
                <a:srgbClr val="1A4E00">
                  <a:tint val="23500"/>
                  <a:satMod val="160000"/>
                </a:srgbClr>
              </a:gs>
            </a:gsLst>
            <a:lin ang="18900000" scaled="1"/>
            <a:tileRect/>
          </a:gradFill>
          <a:ln w="19050">
            <a:solidFill>
              <a:srgbClr val="164A00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r>
              <a:rPr lang="fr-FR" sz="2000" b="1" dirty="0">
                <a:solidFill>
                  <a:schemeClr val="bg1">
                    <a:lumMod val="85000"/>
                  </a:schemeClr>
                </a:solidFill>
              </a:rPr>
              <a:t>       </a:t>
            </a:r>
            <a:r>
              <a:rPr lang="fr-FR" sz="2000" b="1" dirty="0">
                <a:solidFill>
                  <a:schemeClr val="bg1">
                    <a:lumMod val="95000"/>
                  </a:schemeClr>
                </a:solidFill>
              </a:rPr>
              <a:t>Approches méthodologiques</a:t>
            </a:r>
          </a:p>
        </p:txBody>
      </p:sp>
      <p:sp>
        <p:nvSpPr>
          <p:cNvPr id="20" name="Ellipse 19"/>
          <p:cNvSpPr/>
          <p:nvPr/>
        </p:nvSpPr>
        <p:spPr bwMode="gray">
          <a:xfrm>
            <a:off x="2051535" y="1733531"/>
            <a:ext cx="672336" cy="631710"/>
          </a:xfrm>
          <a:prstGeom prst="ellipse">
            <a:avLst/>
          </a:prstGeom>
          <a:solidFill>
            <a:srgbClr val="184C00"/>
          </a:solidFill>
          <a:ln w="19050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 anchor="ctr">
            <a:no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21" name="Rectangle 20"/>
          <p:cNvSpPr/>
          <p:nvPr/>
        </p:nvSpPr>
        <p:spPr bwMode="gray">
          <a:xfrm>
            <a:off x="2414846" y="3375998"/>
            <a:ext cx="7212732" cy="503804"/>
          </a:xfrm>
          <a:prstGeom prst="rect">
            <a:avLst/>
          </a:prstGeom>
          <a:gradFill flip="none" rotWithShape="1">
            <a:gsLst>
              <a:gs pos="0">
                <a:srgbClr val="1A4E00">
                  <a:tint val="66000"/>
                  <a:satMod val="160000"/>
                </a:srgbClr>
              </a:gs>
              <a:gs pos="50000">
                <a:srgbClr val="1A4E00">
                  <a:tint val="44500"/>
                  <a:satMod val="160000"/>
                </a:srgbClr>
              </a:gs>
              <a:gs pos="100000">
                <a:srgbClr val="1A4E00">
                  <a:tint val="23500"/>
                  <a:satMod val="160000"/>
                </a:srgbClr>
              </a:gs>
            </a:gsLst>
            <a:lin ang="18900000" scaled="1"/>
            <a:tileRect/>
          </a:gradFill>
          <a:ln w="1905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r>
              <a:rPr lang="fr-FR" sz="2000" b="1" dirty="0">
                <a:solidFill>
                  <a:srgbClr val="164A00"/>
                </a:solidFill>
              </a:rPr>
              <a:t>   Présentation des résultats de l’évaluation</a:t>
            </a:r>
          </a:p>
        </p:txBody>
      </p:sp>
      <p:sp>
        <p:nvSpPr>
          <p:cNvPr id="22" name="Ellipse 21"/>
          <p:cNvSpPr/>
          <p:nvPr/>
        </p:nvSpPr>
        <p:spPr bwMode="gray">
          <a:xfrm>
            <a:off x="1962333" y="3668385"/>
            <a:ext cx="905025" cy="905025"/>
          </a:xfrm>
          <a:prstGeom prst="ellipse">
            <a:avLst/>
          </a:prstGeom>
          <a:solidFill>
            <a:srgbClr val="164A00"/>
          </a:solidFill>
          <a:ln w="19050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 anchor="ctr">
            <a:noAutofit/>
          </a:bodyPr>
          <a:lstStyle/>
          <a:p>
            <a:pPr algn="ctr"/>
            <a:r>
              <a:rPr lang="fr-FR" sz="2000" b="1" dirty="0">
                <a:solidFill>
                  <a:schemeClr val="bg1">
                    <a:lumMod val="85000"/>
                  </a:schemeClr>
                </a:solidFill>
              </a:rPr>
              <a:t>B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05FFC1-29DD-3767-977B-D87E7C5C73CB}"/>
              </a:ext>
            </a:extLst>
          </p:cNvPr>
          <p:cNvSpPr/>
          <p:nvPr/>
        </p:nvSpPr>
        <p:spPr bwMode="gray">
          <a:xfrm>
            <a:off x="2417778" y="5308709"/>
            <a:ext cx="7212732" cy="503804"/>
          </a:xfrm>
          <a:prstGeom prst="rect">
            <a:avLst/>
          </a:prstGeom>
          <a:gradFill flip="none" rotWithShape="1">
            <a:gsLst>
              <a:gs pos="0">
                <a:srgbClr val="1A4E00">
                  <a:tint val="66000"/>
                  <a:satMod val="160000"/>
                </a:srgbClr>
              </a:gs>
              <a:gs pos="50000">
                <a:srgbClr val="1A4E00">
                  <a:tint val="44500"/>
                  <a:satMod val="160000"/>
                </a:srgbClr>
              </a:gs>
              <a:gs pos="100000">
                <a:srgbClr val="1A4E00">
                  <a:tint val="23500"/>
                  <a:satMod val="160000"/>
                </a:srgbClr>
              </a:gs>
            </a:gsLst>
            <a:lin ang="18900000" scaled="1"/>
            <a:tileRect/>
          </a:gradFill>
          <a:ln w="19050">
            <a:solidFill>
              <a:srgbClr val="164A00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r>
              <a:rPr lang="fr-FR" sz="2000" b="1" dirty="0">
                <a:solidFill>
                  <a:schemeClr val="bg1">
                    <a:lumMod val="85000"/>
                  </a:schemeClr>
                </a:solidFill>
              </a:rPr>
              <a:t>       </a:t>
            </a:r>
            <a:r>
              <a:rPr lang="fr-FR" sz="2000" b="1" dirty="0">
                <a:solidFill>
                  <a:schemeClr val="bg1">
                    <a:lumMod val="95000"/>
                  </a:schemeClr>
                </a:solidFill>
              </a:rPr>
              <a:t>Conclusion et recommandations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59D05430-5946-B2F6-F88D-8EA9F1A80327}"/>
              </a:ext>
            </a:extLst>
          </p:cNvPr>
          <p:cNvSpPr/>
          <p:nvPr/>
        </p:nvSpPr>
        <p:spPr bwMode="gray">
          <a:xfrm>
            <a:off x="2054467" y="5473190"/>
            <a:ext cx="672336" cy="631710"/>
          </a:xfrm>
          <a:prstGeom prst="ellipse">
            <a:avLst/>
          </a:prstGeom>
          <a:solidFill>
            <a:srgbClr val="184C00"/>
          </a:solidFill>
          <a:ln w="19050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 anchor="ctr">
            <a:no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8881094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itre 2"/>
          <p:cNvSpPr>
            <a:spLocks noGrp="1"/>
          </p:cNvSpPr>
          <p:nvPr>
            <p:ph type="title"/>
          </p:nvPr>
        </p:nvSpPr>
        <p:spPr>
          <a:xfrm>
            <a:off x="1021250" y="202925"/>
            <a:ext cx="10180150" cy="615553"/>
          </a:xfrm>
        </p:spPr>
        <p:txBody>
          <a:bodyPr/>
          <a:lstStyle/>
          <a:p>
            <a:r>
              <a:rPr lang="fr-FR" dirty="0"/>
              <a:t>Vulnérabilité des localités par rapport aux facteurs d'insécurité géographique et socio-économique(1/2)</a:t>
            </a:r>
            <a:endParaRPr lang="en-US" dirty="0"/>
          </a:p>
        </p:txBody>
      </p:sp>
      <p:cxnSp>
        <p:nvCxnSpPr>
          <p:cNvPr id="5" name="Connecteur droit 4"/>
          <p:cNvCxnSpPr/>
          <p:nvPr/>
        </p:nvCxnSpPr>
        <p:spPr>
          <a:xfrm>
            <a:off x="5958925" y="1340939"/>
            <a:ext cx="0" cy="4106421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Graphique 1">
            <a:extLst>
              <a:ext uri="{FF2B5EF4-FFF2-40B4-BE49-F238E27FC236}">
                <a16:creationId xmlns:a16="http://schemas.microsoft.com/office/drawing/2014/main" id="{00000000-0008-0000-0000-0000030000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67877363"/>
              </p:ext>
            </p:extLst>
          </p:nvPr>
        </p:nvGraphicFramePr>
        <p:xfrm>
          <a:off x="765993" y="1219004"/>
          <a:ext cx="4919387" cy="43902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Graphique 2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74872852"/>
              </p:ext>
            </p:extLst>
          </p:nvPr>
        </p:nvGraphicFramePr>
        <p:xfrm>
          <a:off x="6391972" y="1219004"/>
          <a:ext cx="4919380" cy="43902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A3E26D39-0539-D82E-67F9-8699ADC8E740}"/>
              </a:ext>
            </a:extLst>
          </p:cNvPr>
          <p:cNvSpPr/>
          <p:nvPr/>
        </p:nvSpPr>
        <p:spPr>
          <a:xfrm>
            <a:off x="765992" y="5658445"/>
            <a:ext cx="10545359" cy="6006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r-FR" sz="15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Toutes les régions du </a:t>
            </a:r>
            <a:r>
              <a:rPr lang="fr-FR" sz="15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Togo </a:t>
            </a:r>
            <a:r>
              <a:rPr lang="fr-FR" sz="15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sont touchées, </a:t>
            </a:r>
            <a:r>
              <a:rPr lang="fr-FR" sz="15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fr-FR" sz="15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articulièrement les régions des Savanes, des Plateaux et Centrale regorgeant respectivement de 40%, 24% et 21% des cantons à vulnérabilité élevée</a:t>
            </a:r>
            <a:endParaRPr lang="fr-FR" sz="1500" dirty="0">
              <a:solidFill>
                <a:schemeClr val="tx1"/>
              </a:solidFill>
              <a:highlight>
                <a:srgbClr val="FFFF00"/>
              </a:highligh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79577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itre 2"/>
          <p:cNvSpPr>
            <a:spLocks noGrp="1"/>
          </p:cNvSpPr>
          <p:nvPr>
            <p:ph type="title"/>
          </p:nvPr>
        </p:nvSpPr>
        <p:spPr>
          <a:xfrm>
            <a:off x="1021250" y="202925"/>
            <a:ext cx="10662750" cy="615553"/>
          </a:xfrm>
        </p:spPr>
        <p:txBody>
          <a:bodyPr/>
          <a:lstStyle/>
          <a:p>
            <a:r>
              <a:rPr lang="fr-FR" dirty="0"/>
              <a:t>Vulnérabilité des localités par rapport aux facteurs d'insécurité géographique et socio-économique (2/2)</a:t>
            </a:r>
            <a:endParaRPr lang="en-US" dirty="0"/>
          </a:p>
        </p:txBody>
      </p:sp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15716"/>
              </p:ext>
            </p:extLst>
          </p:nvPr>
        </p:nvGraphicFramePr>
        <p:xfrm>
          <a:off x="630987" y="1081941"/>
          <a:ext cx="10687137" cy="50307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333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20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11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4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0" dirty="0">
                          <a:effectLst/>
                        </a:rPr>
                        <a:t>Sous facteurs/Variables</a:t>
                      </a:r>
                      <a:endParaRPr lang="fr-FR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0" dirty="0">
                          <a:effectLst/>
                        </a:rPr>
                        <a:t>Coefficient</a:t>
                      </a:r>
                      <a:endParaRPr lang="fr-FR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0" dirty="0">
                          <a:effectLst/>
                        </a:rPr>
                        <a:t>P&gt;z</a:t>
                      </a:r>
                      <a:endParaRPr lang="fr-FR" sz="12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9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   1.1. Géographiques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2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2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84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1.1.1</a:t>
                      </a: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. La localité à proximité d'une forêt/Parc/Zone de refuge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0,462***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0,000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84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1.1.2. Localité ayant une ouverture directe sur un pays sous menace terroriste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0,647***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0,000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9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1.1.4. Incursion terroriste dans la localité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1,317***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0,000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84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1.1.5. Déplacement important de personnes fuyant des violences terroristes 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0,639***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0,000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1.1.6. Habitat dispersé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0,290***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0,000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84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1.1.8. Localité frontalière à une localité abandonnées suite aux incursions terroristes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1,280***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0,000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9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1.1.9. Localité isolée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0,419***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0,000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9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   1.2. Accès aux infrastructures socio- économiques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2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2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9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1.2.1. Accessibilité difficile à la localité (route, etc.) 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0,262***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0,000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9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1.2.2. Absence d’eau potable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0,240***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0,000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9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1.2.4. Absence d’école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0,261***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0,000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9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1.2.8. Absence d'électricité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0,207***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0,001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9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1.2.9. Couverture de réseau téléphonique Togolais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0,500***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0,000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9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   1.3. Développement socio- économique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2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2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29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1.3.1. Pauvreté accrue des populations 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0,686***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0,000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29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1.3.2. Chômage ou sous-emploi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0,238***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0,001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29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1.3.3. Manque d’opportunités d’emploi 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0,657***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0,000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29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1.3.4. Manque de financement des AGR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0,295***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0,000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29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i="0" dirty="0">
                          <a:solidFill>
                            <a:schemeClr val="tx1"/>
                          </a:solidFill>
                          <a:effectLst/>
                        </a:rPr>
                        <a:t>1.3.5. Accès non équitable des femmes au financement</a:t>
                      </a:r>
                      <a:endParaRPr lang="fr-FR" sz="1200" b="1" i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0,436***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0,000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056" marR="36056" marT="0" marB="0" anchor="ctr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71792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itre 2"/>
          <p:cNvSpPr>
            <a:spLocks noGrp="1"/>
          </p:cNvSpPr>
          <p:nvPr>
            <p:ph type="title"/>
          </p:nvPr>
        </p:nvSpPr>
        <p:spPr>
          <a:xfrm>
            <a:off x="1021250" y="202925"/>
            <a:ext cx="10180150" cy="615553"/>
          </a:xfrm>
        </p:spPr>
        <p:txBody>
          <a:bodyPr/>
          <a:lstStyle/>
          <a:p>
            <a:r>
              <a:rPr lang="fr-FR" dirty="0"/>
              <a:t>Vulnérabilité des localités par rapport aux facteurs d'insécurité liés à des mouvements extrémistes (1/2)</a:t>
            </a:r>
            <a:endParaRPr lang="en-US" dirty="0"/>
          </a:p>
        </p:txBody>
      </p:sp>
      <p:cxnSp>
        <p:nvCxnSpPr>
          <p:cNvPr id="5" name="Connecteur droit 4"/>
          <p:cNvCxnSpPr/>
          <p:nvPr/>
        </p:nvCxnSpPr>
        <p:spPr>
          <a:xfrm>
            <a:off x="6046931" y="1328672"/>
            <a:ext cx="0" cy="4106421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Graphique 1">
            <a:extLst>
              <a:ext uri="{FF2B5EF4-FFF2-40B4-BE49-F238E27FC236}">
                <a16:creationId xmlns:a16="http://schemas.microsoft.com/office/drawing/2014/main" id="{00000000-0008-0000-0000-0000050000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68787433"/>
              </p:ext>
            </p:extLst>
          </p:nvPr>
        </p:nvGraphicFramePr>
        <p:xfrm>
          <a:off x="571862" y="1286381"/>
          <a:ext cx="4964435" cy="41487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Graphique 2">
            <a:extLst>
              <a:ext uri="{FF2B5EF4-FFF2-40B4-BE49-F238E27FC236}">
                <a16:creationId xmlns:a16="http://schemas.microsoft.com/office/drawing/2014/main" id="{00000000-0008-0000-0000-0000040000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28913451"/>
              </p:ext>
            </p:extLst>
          </p:nvPr>
        </p:nvGraphicFramePr>
        <p:xfrm>
          <a:off x="6433128" y="1328672"/>
          <a:ext cx="5064362" cy="4106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ZoneTexte 6">
            <a:extLst>
              <a:ext uri="{FF2B5EF4-FFF2-40B4-BE49-F238E27FC236}">
                <a16:creationId xmlns:a16="http://schemas.microsoft.com/office/drawing/2014/main" id="{B6E93641-89D9-90B2-D808-5D3B8546EB89}"/>
              </a:ext>
            </a:extLst>
          </p:cNvPr>
          <p:cNvSpPr txBox="1"/>
          <p:nvPr/>
        </p:nvSpPr>
        <p:spPr>
          <a:xfrm>
            <a:off x="764940" y="5627082"/>
            <a:ext cx="10594721" cy="6006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r-FR" sz="1500" dirty="0">
                <a:effectLst/>
                <a:latin typeface="+mn-lt"/>
                <a:ea typeface="DengXian" panose="02010600030101010101" pitchFamily="2" charset="-122"/>
                <a:cs typeface="Arial" panose="020B0604020202020204" pitchFamily="34" charset="0"/>
              </a:rPr>
              <a:t>Toutes les localités ayant une vulnérabilité élevée à ces facteurs sont situées dans la</a:t>
            </a:r>
            <a:r>
              <a:rPr lang="fr-TG" sz="1500" dirty="0">
                <a:effectLst/>
                <a:latin typeface="+mn-lt"/>
                <a:ea typeface="DengXian" panose="02010600030101010101" pitchFamily="2" charset="-122"/>
                <a:cs typeface="Arial" panose="020B0604020202020204" pitchFamily="34" charset="0"/>
              </a:rPr>
              <a:t> région des Savanes,</a:t>
            </a:r>
            <a:r>
              <a:rPr lang="fr-FR" sz="1500" dirty="0">
                <a:effectLst/>
                <a:latin typeface="+mn-lt"/>
                <a:ea typeface="DengXian" panose="02010600030101010101" pitchFamily="2" charset="-122"/>
                <a:cs typeface="Arial" panose="020B0604020202020204" pitchFamily="34" charset="0"/>
              </a:rPr>
              <a:t> particulièrement dans la zone frontalière avec</a:t>
            </a:r>
            <a:r>
              <a:rPr lang="fr-TG" sz="1500" dirty="0">
                <a:effectLst/>
                <a:latin typeface="+mn-lt"/>
                <a:ea typeface="DengXian" panose="02010600030101010101" pitchFamily="2" charset="-122"/>
                <a:cs typeface="Arial" panose="020B0604020202020204" pitchFamily="34" charset="0"/>
              </a:rPr>
              <a:t> le Burkina Faso</a:t>
            </a:r>
            <a:endParaRPr lang="fr-TG" sz="15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8267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itre 2"/>
          <p:cNvSpPr>
            <a:spLocks noGrp="1"/>
          </p:cNvSpPr>
          <p:nvPr>
            <p:ph type="title"/>
          </p:nvPr>
        </p:nvSpPr>
        <p:spPr>
          <a:xfrm>
            <a:off x="1021250" y="202925"/>
            <a:ext cx="10180150" cy="615553"/>
          </a:xfrm>
        </p:spPr>
        <p:txBody>
          <a:bodyPr/>
          <a:lstStyle/>
          <a:p>
            <a:r>
              <a:rPr lang="fr-FR" dirty="0"/>
              <a:t>Vulnérabilité des localités par rapport aux facteurs d'insécurité liés à des mouvements extrémistes (2/2)</a:t>
            </a:r>
            <a:endParaRPr lang="en-US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7657077"/>
              </p:ext>
            </p:extLst>
          </p:nvPr>
        </p:nvGraphicFramePr>
        <p:xfrm>
          <a:off x="516703" y="1411699"/>
          <a:ext cx="10915705" cy="44279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7835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52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69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77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  <a:latin typeface="+mj-lt"/>
                        </a:rPr>
                        <a:t>Sous facteurs/Variables</a:t>
                      </a:r>
                      <a:endParaRPr lang="fr-FR" sz="14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  <a:latin typeface="+mj-lt"/>
                        </a:rPr>
                        <a:t>Coefficient</a:t>
                      </a:r>
                      <a:endParaRPr lang="fr-FR" sz="14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  <a:latin typeface="+mj-lt"/>
                        </a:rPr>
                        <a:t>P&gt;z</a:t>
                      </a:r>
                      <a:endParaRPr lang="fr-FR" sz="14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2.1. Risque d’attraction et d’incitation / enrôlement ou endoctrinement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400"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400"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7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2.1.1. Construction anarchique de mosquées 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  <a:latin typeface="+mj-lt"/>
                        </a:rPr>
                        <a:t>0,486***</a:t>
                      </a:r>
                      <a:endParaRPr lang="fr-FR" sz="14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  <a:latin typeface="+mj-lt"/>
                        </a:rPr>
                        <a:t>0,002</a:t>
                      </a:r>
                      <a:endParaRPr lang="fr-FR" sz="14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7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2.1.2. Construction anarchique d’églises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  <a:latin typeface="+mj-lt"/>
                        </a:rPr>
                        <a:t>0,361***</a:t>
                      </a:r>
                      <a:endParaRPr lang="fr-FR" sz="14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  <a:latin typeface="+mj-lt"/>
                        </a:rPr>
                        <a:t>0,009</a:t>
                      </a:r>
                      <a:endParaRPr lang="fr-FR" sz="14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7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2.1.6. Existence d'autres groupes de culte douteux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  <a:latin typeface="+mj-lt"/>
                        </a:rPr>
                        <a:t>0,585**</a:t>
                      </a:r>
                      <a:endParaRPr lang="fr-FR" sz="14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  <a:latin typeface="+mj-lt"/>
                        </a:rPr>
                        <a:t>0,014</a:t>
                      </a:r>
                      <a:endParaRPr lang="fr-FR" sz="14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7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2.2. Mouvements d’extrémisme violent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400"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400"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7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2.2.1. Existence de facteur de radicalisation religieux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  <a:latin typeface="+mj-lt"/>
                        </a:rPr>
                        <a:t>1,793***</a:t>
                      </a:r>
                      <a:endParaRPr lang="fr-FR" sz="14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  <a:latin typeface="+mj-lt"/>
                        </a:rPr>
                        <a:t>0,000</a:t>
                      </a:r>
                      <a:endParaRPr lang="fr-FR" sz="14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07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2.2.4. Existence de courants religieux violents financés par les Etats du Golfe et des ONG non déclarées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  <a:latin typeface="+mj-lt"/>
                        </a:rPr>
                        <a:t>2,095***</a:t>
                      </a:r>
                      <a:endParaRPr lang="fr-FR" sz="14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  <a:latin typeface="+mj-lt"/>
                        </a:rPr>
                        <a:t>0,000</a:t>
                      </a:r>
                      <a:endParaRPr lang="fr-FR" sz="14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07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2.2.5. Existence d’attaques terroristes dans la localité (par des affrontements directs ou par les EEI, préciser le nombre)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  <a:latin typeface="+mj-lt"/>
                        </a:rPr>
                        <a:t>3,935***</a:t>
                      </a:r>
                      <a:endParaRPr lang="fr-FR" sz="14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  <a:latin typeface="+mj-lt"/>
                        </a:rPr>
                        <a:t>0,000</a:t>
                      </a:r>
                      <a:endParaRPr lang="fr-FR" sz="14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7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2.2.6. Existence de personnes ayant été en contact avec les groupes extrémistes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  <a:latin typeface="+mj-lt"/>
                        </a:rPr>
                        <a:t>1,990***</a:t>
                      </a:r>
                      <a:endParaRPr lang="fr-FR" sz="14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  <a:latin typeface="+mj-lt"/>
                        </a:rPr>
                        <a:t>0,000</a:t>
                      </a:r>
                      <a:endParaRPr lang="fr-FR" sz="14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28508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itre 2"/>
          <p:cNvSpPr>
            <a:spLocks noGrp="1"/>
          </p:cNvSpPr>
          <p:nvPr>
            <p:ph type="title"/>
          </p:nvPr>
        </p:nvSpPr>
        <p:spPr>
          <a:xfrm>
            <a:off x="1021250" y="202925"/>
            <a:ext cx="10180150" cy="615553"/>
          </a:xfrm>
        </p:spPr>
        <p:txBody>
          <a:bodyPr/>
          <a:lstStyle/>
          <a:p>
            <a:r>
              <a:rPr lang="fr-FR" dirty="0"/>
              <a:t>Vulnérabilité des localités par rapport aux facteurs d’insécurité liés à la criminalité ou et aux conflits locaux (1/2)</a:t>
            </a:r>
            <a:endParaRPr lang="en-US" dirty="0"/>
          </a:p>
        </p:txBody>
      </p:sp>
      <p:cxnSp>
        <p:nvCxnSpPr>
          <p:cNvPr id="5" name="Connecteur droit 4"/>
          <p:cNvCxnSpPr/>
          <p:nvPr/>
        </p:nvCxnSpPr>
        <p:spPr>
          <a:xfrm>
            <a:off x="6111326" y="1186468"/>
            <a:ext cx="0" cy="4106421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Graphique 1">
            <a:extLst>
              <a:ext uri="{FF2B5EF4-FFF2-40B4-BE49-F238E27FC236}">
                <a16:creationId xmlns:a16="http://schemas.microsoft.com/office/drawing/2014/main" id="{00000000-0008-0000-0000-0000070000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92348095"/>
              </p:ext>
            </p:extLst>
          </p:nvPr>
        </p:nvGraphicFramePr>
        <p:xfrm>
          <a:off x="1021250" y="1186468"/>
          <a:ext cx="4711325" cy="4106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Graphique 2">
            <a:extLst>
              <a:ext uri="{FF2B5EF4-FFF2-40B4-BE49-F238E27FC236}">
                <a16:creationId xmlns:a16="http://schemas.microsoft.com/office/drawing/2014/main" id="{00000000-0008-0000-0000-0000060000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13639367"/>
              </p:ext>
            </p:extLst>
          </p:nvPr>
        </p:nvGraphicFramePr>
        <p:xfrm>
          <a:off x="6427182" y="1186468"/>
          <a:ext cx="4853348" cy="4106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ZoneTexte 3">
            <a:extLst>
              <a:ext uri="{FF2B5EF4-FFF2-40B4-BE49-F238E27FC236}">
                <a16:creationId xmlns:a16="http://schemas.microsoft.com/office/drawing/2014/main" id="{82C4E10E-D04F-8CB1-C2DC-43703D4705A3}"/>
              </a:ext>
            </a:extLst>
          </p:cNvPr>
          <p:cNvSpPr txBox="1"/>
          <p:nvPr/>
        </p:nvSpPr>
        <p:spPr>
          <a:xfrm>
            <a:off x="1021250" y="5559594"/>
            <a:ext cx="10180150" cy="6006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r-FR" sz="15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fr-FR" sz="15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 rapport aux facteurs d'insécurité liés à la criminalité et ou aux conflits locaux, la région des Savanes, de la Kara et Centrale sont celles qui regorgent des cantons à vulnérabilité élevée répertoriés sur l’ensemble du territoire</a:t>
            </a:r>
            <a:endParaRPr lang="fr-TG" sz="15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7846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itre 2"/>
          <p:cNvSpPr>
            <a:spLocks noGrp="1"/>
          </p:cNvSpPr>
          <p:nvPr>
            <p:ph type="title"/>
          </p:nvPr>
        </p:nvSpPr>
        <p:spPr>
          <a:xfrm>
            <a:off x="1021250" y="202925"/>
            <a:ext cx="10180150" cy="615553"/>
          </a:xfrm>
        </p:spPr>
        <p:txBody>
          <a:bodyPr/>
          <a:lstStyle/>
          <a:p>
            <a:r>
              <a:rPr lang="fr-FR" dirty="0"/>
              <a:t>Vulnérabilité des localités par rapport aux facteurs d’insécurité liés à la criminalité ou et aux conflits locaux (2/2)</a:t>
            </a:r>
            <a:endParaRPr lang="en-US" dirty="0"/>
          </a:p>
        </p:txBody>
      </p:sp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057884"/>
              </p:ext>
            </p:extLst>
          </p:nvPr>
        </p:nvGraphicFramePr>
        <p:xfrm>
          <a:off x="650631" y="1193204"/>
          <a:ext cx="10317177" cy="50494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943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3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90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82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Sous facteurs/Variables</a:t>
                      </a:r>
                      <a:endParaRPr lang="fr-F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Coefficient</a:t>
                      </a:r>
                      <a:endParaRPr lang="fr-F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P&gt;z</a:t>
                      </a:r>
                      <a:endParaRPr lang="fr-F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3.1. Risques de conflits locaux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 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 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3.1.2. Conflits liés à la transhumance nationale 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0,754***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0,000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3.1.3. Conflits fonciers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0,372***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0,000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3.1.4. Conflits intercommunautaires 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0,249**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0,016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3.1.5. Conflits intracommunautaires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0,739***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0,000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3.1.6. Conflits liés à la chefferie traditionnelle 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0,164**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0,045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3.1.7. Règlement des litiges par l'appareil judiciaire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0,621***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0,000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3.2. Risques de criminalité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 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 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solidFill>
                            <a:schemeClr val="tx1"/>
                          </a:solidFill>
                          <a:effectLst/>
                        </a:rPr>
                        <a:t>3.2.2. Mariage forcé/ précoce</a:t>
                      </a:r>
                      <a:endParaRPr lang="fr-F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0,158**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0,015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3.2.3. Trafics d’êtres ou d'organes humains 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0,427***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0,000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3.2.4. Assassinat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1,359***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0,000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3.2.5. Ventes anarchiques de produits prohibés (drogues, armes ; intrants, carburants …..)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0,383***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0,000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3.2.6. Consommation abusive de produits psychotropes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0,285***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0,000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3.2.7. Existence de pose de mine ou engin explosif anti-personnel 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2,708***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0,000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3.2.8. Recrudescence de braquages à main armée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1,035***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0,000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3.2.9. Incidents meurtriers opposant agriculteurs et éleveurs 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0,203**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0,015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3.2.10 Orpaillage illicite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0,437***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0,000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3.2.11 Vol de bétails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0,333***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0,000</a:t>
                      </a:r>
                      <a:endParaRPr lang="fr-F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44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3.2.12 Présence de personnes étrangères dans les communautés</a:t>
                      </a:r>
                      <a:endParaRPr lang="fr-F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0,450***</a:t>
                      </a:r>
                      <a:endParaRPr lang="fr-F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0,000</a:t>
                      </a:r>
                      <a:endParaRPr lang="fr-F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037" marR="24037" marT="0" marB="0" anchor="b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67626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itre 2"/>
          <p:cNvSpPr>
            <a:spLocks noGrp="1"/>
          </p:cNvSpPr>
          <p:nvPr>
            <p:ph type="title"/>
          </p:nvPr>
        </p:nvSpPr>
        <p:spPr>
          <a:xfrm>
            <a:off x="1021250" y="356813"/>
            <a:ext cx="10180150" cy="307777"/>
          </a:xfrm>
        </p:spPr>
        <p:txBody>
          <a:bodyPr/>
          <a:lstStyle/>
          <a:p>
            <a:r>
              <a:rPr lang="fr-FR" dirty="0"/>
              <a:t>Vulnérabilité des communautés à l’ensemble des facteurs (1/2)</a:t>
            </a:r>
            <a:endParaRPr lang="en-US" dirty="0"/>
          </a:p>
        </p:txBody>
      </p:sp>
      <p:cxnSp>
        <p:nvCxnSpPr>
          <p:cNvPr id="5" name="Connecteur droit 4"/>
          <p:cNvCxnSpPr/>
          <p:nvPr/>
        </p:nvCxnSpPr>
        <p:spPr>
          <a:xfrm>
            <a:off x="5997034" y="1212973"/>
            <a:ext cx="0" cy="4106421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Graphique 1">
            <a:extLst>
              <a:ext uri="{FF2B5EF4-FFF2-40B4-BE49-F238E27FC236}">
                <a16:creationId xmlns:a16="http://schemas.microsoft.com/office/drawing/2014/main" id="{00000000-0008-0000-0000-000009000000}"/>
              </a:ext>
            </a:extLst>
          </p:cNvPr>
          <p:cNvGraphicFramePr/>
          <p:nvPr/>
        </p:nvGraphicFramePr>
        <p:xfrm>
          <a:off x="473508" y="1212973"/>
          <a:ext cx="5232685" cy="41064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Graphique 2">
            <a:extLst>
              <a:ext uri="{FF2B5EF4-FFF2-40B4-BE49-F238E27FC236}">
                <a16:creationId xmlns:a16="http://schemas.microsoft.com/office/drawing/2014/main" id="{00000000-0008-0000-0000-000008000000}"/>
              </a:ext>
            </a:extLst>
          </p:cNvPr>
          <p:cNvGraphicFramePr/>
          <p:nvPr/>
        </p:nvGraphicFramePr>
        <p:xfrm>
          <a:off x="6410964" y="1212973"/>
          <a:ext cx="4790436" cy="41064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ZoneTexte 6">
            <a:extLst>
              <a:ext uri="{FF2B5EF4-FFF2-40B4-BE49-F238E27FC236}">
                <a16:creationId xmlns:a16="http://schemas.microsoft.com/office/drawing/2014/main" id="{0044B01B-9731-B37E-8DA1-8712D3AED5E8}"/>
              </a:ext>
            </a:extLst>
          </p:cNvPr>
          <p:cNvSpPr txBox="1"/>
          <p:nvPr/>
        </p:nvSpPr>
        <p:spPr>
          <a:xfrm>
            <a:off x="747713" y="5567251"/>
            <a:ext cx="10594721" cy="6006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r-FR" sz="1500" dirty="0">
                <a:effectLst/>
                <a:latin typeface="+mn-lt"/>
                <a:ea typeface="DengXian" panose="02010600030101010101" pitchFamily="2" charset="-122"/>
                <a:cs typeface="Arial" panose="020B0604020202020204" pitchFamily="34" charset="0"/>
              </a:rPr>
              <a:t>Toutes les localités ayant une vulnérabilité élevée </a:t>
            </a:r>
            <a:r>
              <a:rPr lang="fr-FR" sz="15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à l’ensemble des facteurs d’insécurité </a:t>
            </a:r>
            <a:r>
              <a:rPr lang="fr-FR" sz="1500" dirty="0">
                <a:effectLst/>
                <a:latin typeface="+mn-lt"/>
                <a:ea typeface="DengXian" panose="02010600030101010101" pitchFamily="2" charset="-122"/>
                <a:cs typeface="Arial" panose="020B0604020202020204" pitchFamily="34" charset="0"/>
              </a:rPr>
              <a:t>sont situées dans la</a:t>
            </a:r>
            <a:r>
              <a:rPr lang="fr-TG" sz="1500" dirty="0">
                <a:effectLst/>
                <a:latin typeface="+mn-lt"/>
                <a:ea typeface="DengXian" panose="02010600030101010101" pitchFamily="2" charset="-122"/>
                <a:cs typeface="Arial" panose="020B0604020202020204" pitchFamily="34" charset="0"/>
              </a:rPr>
              <a:t> région des Savanes,</a:t>
            </a:r>
            <a:r>
              <a:rPr lang="fr-FR" sz="1500" dirty="0">
                <a:effectLst/>
                <a:latin typeface="+mn-lt"/>
                <a:ea typeface="DengXian" panose="02010600030101010101" pitchFamily="2" charset="-122"/>
                <a:cs typeface="Arial" panose="020B0604020202020204" pitchFamily="34" charset="0"/>
              </a:rPr>
              <a:t> particulièrement dans la zone frontalière avec</a:t>
            </a:r>
            <a:r>
              <a:rPr lang="fr-TG" sz="1500" dirty="0">
                <a:effectLst/>
                <a:latin typeface="+mn-lt"/>
                <a:ea typeface="DengXian" panose="02010600030101010101" pitchFamily="2" charset="-122"/>
                <a:cs typeface="Arial" panose="020B0604020202020204" pitchFamily="34" charset="0"/>
              </a:rPr>
              <a:t> le Burkina Faso</a:t>
            </a:r>
            <a:endParaRPr lang="fr-TG" sz="15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03090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itre 2"/>
          <p:cNvSpPr>
            <a:spLocks noGrp="1"/>
          </p:cNvSpPr>
          <p:nvPr>
            <p:ph type="title"/>
          </p:nvPr>
        </p:nvSpPr>
        <p:spPr>
          <a:xfrm>
            <a:off x="1100183" y="337386"/>
            <a:ext cx="10180150" cy="307777"/>
          </a:xfrm>
        </p:spPr>
        <p:txBody>
          <a:bodyPr/>
          <a:lstStyle/>
          <a:p>
            <a:r>
              <a:rPr lang="fr-FR" dirty="0"/>
              <a:t>Vulnérabilité des communautés à l’ensemble des facteurs (2/2)</a:t>
            </a:r>
            <a:endParaRPr lang="en-US" dirty="0"/>
          </a:p>
        </p:txBody>
      </p:sp>
      <p:graphicFrame>
        <p:nvGraphicFramePr>
          <p:cNvPr id="2" name="Tableau 1"/>
          <p:cNvGraphicFramePr>
            <a:graphicFrameLocks noGrp="1"/>
          </p:cNvGraphicFramePr>
          <p:nvPr/>
        </p:nvGraphicFramePr>
        <p:xfrm>
          <a:off x="668778" y="1268794"/>
          <a:ext cx="10611555" cy="48075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8931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57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26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86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  <a:latin typeface="+mj-lt"/>
                        </a:rPr>
                        <a:t>Sous facteurs/Variables</a:t>
                      </a:r>
                      <a:endParaRPr lang="fr-FR" sz="12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  <a:latin typeface="+mj-lt"/>
                        </a:rPr>
                        <a:t>Coefficient</a:t>
                      </a:r>
                      <a:endParaRPr lang="fr-FR" sz="12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  <a:latin typeface="+mj-lt"/>
                        </a:rPr>
                        <a:t>P&gt;z</a:t>
                      </a:r>
                      <a:endParaRPr lang="fr-FR" sz="12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1.1.    Géographiques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100"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100"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1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1.1.2. Localité ayant une ouverture directe sur un pays sous menace terroriste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0,620***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0,000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1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1.1.4. Incursion terroriste dans la localité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1,350**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0,019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1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1.1.5. Déplacement important de personnes fuyant des violences terroristes 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1,408***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0,000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1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1.1.6. Habitat dispersé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0,478***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0,000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1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1.1.8. Localité frontalière à une localité abandonnées suite aux incursions terroristes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3,214***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0,000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1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1.1.9. Localité isolée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0,201**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0,012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1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1.2.    Accès aux infrastructures socio- économiques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100"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100"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1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1.2.1. Accessibilité difficile à la localité (route, </a:t>
                      </a:r>
                      <a:r>
                        <a:rPr lang="fr-FR" sz="1400" dirty="0" err="1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etc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) 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0,177**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0,020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1.2.9. Couverture de réseau téléphonique Togolais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0,431***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0,000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1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1.3.    Développement socio- économique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100"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100"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1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1.3.1. Pauvreté accrue des populations 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0,291**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0,011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1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1.3.2. Chômage ou sous-emploi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0,365***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0,000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1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1.3.3. Manque d’opportunités d’emploi 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1,343***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0,000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1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1.3.5. Accès non équitable des femmes au financement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0,503***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+mj-lt"/>
                        </a:rPr>
                        <a:t>0,000</a:t>
                      </a:r>
                      <a:endParaRPr lang="fr-FR" sz="11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78880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itre 2"/>
          <p:cNvSpPr>
            <a:spLocks noGrp="1"/>
          </p:cNvSpPr>
          <p:nvPr>
            <p:ph type="title"/>
          </p:nvPr>
        </p:nvSpPr>
        <p:spPr>
          <a:xfrm>
            <a:off x="1043828" y="330762"/>
            <a:ext cx="10180150" cy="307777"/>
          </a:xfrm>
        </p:spPr>
        <p:txBody>
          <a:bodyPr/>
          <a:lstStyle/>
          <a:p>
            <a:r>
              <a:rPr lang="fr-FR" dirty="0"/>
              <a:t>Vulnérabilité des communautés à l’ensemble des facteurs (2/2)</a:t>
            </a:r>
            <a:endParaRPr lang="en-US" dirty="0"/>
          </a:p>
        </p:txBody>
      </p:sp>
      <p:graphicFrame>
        <p:nvGraphicFramePr>
          <p:cNvPr id="2" name="Tableau 1"/>
          <p:cNvGraphicFramePr>
            <a:graphicFrameLocks noGrp="1"/>
          </p:cNvGraphicFramePr>
          <p:nvPr/>
        </p:nvGraphicFramePr>
        <p:xfrm>
          <a:off x="612423" y="1295116"/>
          <a:ext cx="10611555" cy="46565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8931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57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26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88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  <a:latin typeface="+mj-lt"/>
                        </a:rPr>
                        <a:t>Sous facteurs/Variables</a:t>
                      </a:r>
                      <a:endParaRPr lang="fr-FR" sz="12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  <a:latin typeface="+mj-lt"/>
                        </a:rPr>
                        <a:t>Coefficient</a:t>
                      </a:r>
                      <a:endParaRPr lang="fr-FR" sz="12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  <a:latin typeface="+mj-lt"/>
                        </a:rPr>
                        <a:t>P&gt;z</a:t>
                      </a:r>
                      <a:endParaRPr lang="fr-FR" sz="12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3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2.1.    Risque d’attraction et d’incitation / enrôlement ou endoctrinement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100" dirty="0"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100" dirty="0"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933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2.1.6. Existence d'autres groupes de culte douteux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1,097***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0,000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933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2.2.    Mouvements d’extrémisme violent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100"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100" dirty="0"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933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2.2.1. Existence de facteur de radicalisation religieux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1,655***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+mj-lt"/>
                        </a:rPr>
                        <a:t>0,000</a:t>
                      </a:r>
                      <a:endParaRPr lang="fr-FR" sz="11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933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2.2.4. Existence de courants religieux violents financés par les Etats du Golfe et des ONG non déclarées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2,145***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+mj-lt"/>
                        </a:rPr>
                        <a:t>0,000</a:t>
                      </a:r>
                      <a:endParaRPr lang="fr-FR" sz="11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741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2.2.5. Existence d’attaques terroristes dans la localité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2,220***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+mj-lt"/>
                        </a:rPr>
                        <a:t>0,002</a:t>
                      </a:r>
                      <a:endParaRPr lang="fr-FR" sz="11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933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3.1.    Risques de conflits locaux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100"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100" dirty="0"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933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3.1.5. Conflits intracommunautaires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0,724***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+mj-lt"/>
                        </a:rPr>
                        <a:t>0,000</a:t>
                      </a:r>
                      <a:endParaRPr lang="fr-FR" sz="11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2933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3.2.    Risques de criminalité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100"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fr-FR" sz="1100" dirty="0"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2933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3.2.2. Mariage forcé/ précoce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0,294***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+mj-lt"/>
                        </a:rPr>
                        <a:t>0,000</a:t>
                      </a:r>
                      <a:endParaRPr lang="fr-FR" sz="11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2933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3.2.3. Trafics d’êtres ou d'organes humains 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1,189***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+mj-lt"/>
                        </a:rPr>
                        <a:t>0,000</a:t>
                      </a:r>
                      <a:endParaRPr lang="fr-FR" sz="11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2933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3.2.7. Existence de pose de mine ou engin explosif anti-personnel 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1,394**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+mj-lt"/>
                        </a:rPr>
                        <a:t>0,032</a:t>
                      </a:r>
                      <a:endParaRPr lang="fr-FR" sz="11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2933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3.2.10 Orpaillage illicite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0,772***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+mj-lt"/>
                        </a:rPr>
                        <a:t>0,000</a:t>
                      </a:r>
                      <a:endParaRPr lang="fr-FR" sz="11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2933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3.2.11 Vol de bétails</a:t>
                      </a:r>
                      <a:endParaRPr lang="fr-FR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b">
                    <a:solidFill>
                      <a:srgbClr val="CBD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+mj-lt"/>
                        </a:rPr>
                        <a:t>0,542***</a:t>
                      </a:r>
                      <a:endParaRPr lang="fr-FR" sz="11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+mj-lt"/>
                        </a:rPr>
                        <a:t>0,000</a:t>
                      </a:r>
                      <a:endParaRPr lang="fr-FR" sz="11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7045" marR="17045" marT="0" marB="0" anchor="ctr"/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9876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Object 26" hidden="1">
            <a:extLst>
              <a:ext uri="{FF2B5EF4-FFF2-40B4-BE49-F238E27FC236}">
                <a16:creationId xmlns:a16="http://schemas.microsoft.com/office/drawing/2014/main" id="{2386C3C4-3BC9-4E90-A9A6-5A104072A66B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5491" y="163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2" name="think-cell Slide" r:id="rId6" imgW="395" imgH="394" progId="TCLayout.ActiveDocument.1">
                  <p:embed/>
                </p:oleObj>
              </mc:Choice>
              <mc:Fallback>
                <p:oleObj name="think-cell Slide" r:id="rId6" imgW="395" imgH="394" progId="TCLayout.ActiveDocument.1">
                  <p:embed/>
                  <p:pic>
                    <p:nvPicPr>
                      <p:cNvPr id="27" name="Object 26" hidden="1">
                        <a:extLst>
                          <a:ext uri="{FF2B5EF4-FFF2-40B4-BE49-F238E27FC236}">
                            <a16:creationId xmlns:a16="http://schemas.microsoft.com/office/drawing/2014/main" id="{2386C3C4-3BC9-4E90-A9A6-5A104072A66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5491" y="163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27" hidden="1">
            <a:extLst>
              <a:ext uri="{FF2B5EF4-FFF2-40B4-BE49-F238E27FC236}">
                <a16:creationId xmlns:a16="http://schemas.microsoft.com/office/drawing/2014/main" id="{EDC3DB9B-6736-4638-8A0A-36082FDA6FD2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493904" y="50"/>
            <a:ext cx="158747" cy="158747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defRPr/>
            </a:pPr>
            <a:endParaRPr lang="fr-FR" sz="2156" b="1" dirty="0" err="1">
              <a:solidFill>
                <a:srgbClr val="00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035170" y="339231"/>
            <a:ext cx="10308566" cy="307777"/>
          </a:xfrm>
        </p:spPr>
        <p:txBody>
          <a:bodyPr/>
          <a:lstStyle/>
          <a:p>
            <a:r>
              <a:rPr lang="en-US" dirty="0"/>
              <a:t>Plan </a:t>
            </a:r>
            <a:endParaRPr lang="fr-FR" dirty="0"/>
          </a:p>
        </p:txBody>
      </p:sp>
      <p:sp>
        <p:nvSpPr>
          <p:cNvPr id="13" name="Rectangle 12"/>
          <p:cNvSpPr/>
          <p:nvPr/>
        </p:nvSpPr>
        <p:spPr bwMode="gray">
          <a:xfrm>
            <a:off x="2414846" y="1569050"/>
            <a:ext cx="7212732" cy="503804"/>
          </a:xfrm>
          <a:prstGeom prst="rect">
            <a:avLst/>
          </a:prstGeom>
          <a:gradFill flip="none" rotWithShape="1">
            <a:gsLst>
              <a:gs pos="0">
                <a:srgbClr val="1A4E00">
                  <a:tint val="66000"/>
                  <a:satMod val="160000"/>
                </a:srgbClr>
              </a:gs>
              <a:gs pos="50000">
                <a:srgbClr val="1A4E00">
                  <a:tint val="44500"/>
                  <a:satMod val="160000"/>
                </a:srgbClr>
              </a:gs>
              <a:gs pos="100000">
                <a:srgbClr val="1A4E00">
                  <a:tint val="23500"/>
                  <a:satMod val="160000"/>
                </a:srgbClr>
              </a:gs>
            </a:gsLst>
            <a:lin ang="18900000" scaled="1"/>
            <a:tileRect/>
          </a:gradFill>
          <a:ln w="19050">
            <a:solidFill>
              <a:srgbClr val="164A00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r>
              <a:rPr lang="fr-FR" sz="2000" b="1" dirty="0">
                <a:solidFill>
                  <a:schemeClr val="bg1">
                    <a:lumMod val="85000"/>
                  </a:schemeClr>
                </a:solidFill>
              </a:rPr>
              <a:t>       </a:t>
            </a:r>
            <a:r>
              <a:rPr lang="fr-FR" sz="2000" b="1" dirty="0">
                <a:solidFill>
                  <a:schemeClr val="bg1">
                    <a:lumMod val="95000"/>
                  </a:schemeClr>
                </a:solidFill>
              </a:rPr>
              <a:t>Approches méthodologiques</a:t>
            </a:r>
          </a:p>
        </p:txBody>
      </p:sp>
      <p:sp>
        <p:nvSpPr>
          <p:cNvPr id="20" name="Ellipse 19"/>
          <p:cNvSpPr/>
          <p:nvPr/>
        </p:nvSpPr>
        <p:spPr bwMode="gray">
          <a:xfrm>
            <a:off x="2051535" y="1733531"/>
            <a:ext cx="672336" cy="631710"/>
          </a:xfrm>
          <a:prstGeom prst="ellipse">
            <a:avLst/>
          </a:prstGeom>
          <a:solidFill>
            <a:srgbClr val="184C00"/>
          </a:solidFill>
          <a:ln w="19050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 anchor="ctr">
            <a:no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21" name="Rectangle 20"/>
          <p:cNvSpPr/>
          <p:nvPr/>
        </p:nvSpPr>
        <p:spPr bwMode="gray">
          <a:xfrm>
            <a:off x="2414846" y="4941031"/>
            <a:ext cx="7212732" cy="503804"/>
          </a:xfrm>
          <a:prstGeom prst="rect">
            <a:avLst/>
          </a:prstGeom>
          <a:gradFill flip="none" rotWithShape="1">
            <a:gsLst>
              <a:gs pos="0">
                <a:srgbClr val="1A4E00">
                  <a:tint val="66000"/>
                  <a:satMod val="160000"/>
                </a:srgbClr>
              </a:gs>
              <a:gs pos="50000">
                <a:srgbClr val="1A4E00">
                  <a:tint val="44500"/>
                  <a:satMod val="160000"/>
                </a:srgbClr>
              </a:gs>
              <a:gs pos="100000">
                <a:srgbClr val="1A4E00">
                  <a:tint val="23500"/>
                  <a:satMod val="160000"/>
                </a:srgbClr>
              </a:gs>
            </a:gsLst>
            <a:lin ang="18900000" scaled="1"/>
            <a:tileRect/>
          </a:gradFill>
          <a:ln w="1905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r>
              <a:rPr lang="fr-FR" sz="2000" b="1" dirty="0">
                <a:solidFill>
                  <a:srgbClr val="164A00"/>
                </a:solidFill>
              </a:rPr>
              <a:t>       Conclusion et recommandations</a:t>
            </a:r>
          </a:p>
        </p:txBody>
      </p:sp>
      <p:sp>
        <p:nvSpPr>
          <p:cNvPr id="22" name="Ellipse 21"/>
          <p:cNvSpPr/>
          <p:nvPr/>
        </p:nvSpPr>
        <p:spPr bwMode="gray">
          <a:xfrm>
            <a:off x="1962333" y="5233418"/>
            <a:ext cx="905025" cy="905025"/>
          </a:xfrm>
          <a:prstGeom prst="ellipse">
            <a:avLst/>
          </a:prstGeom>
          <a:solidFill>
            <a:srgbClr val="164A00"/>
          </a:solidFill>
          <a:ln w="19050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 anchor="ctr">
            <a:noAutofit/>
          </a:bodyPr>
          <a:lstStyle/>
          <a:p>
            <a:pPr algn="ctr"/>
            <a:r>
              <a:rPr lang="fr-FR" sz="2800" b="1" dirty="0">
                <a:solidFill>
                  <a:schemeClr val="bg1">
                    <a:lumMod val="85000"/>
                  </a:schemeClr>
                </a:solidFill>
              </a:rPr>
              <a:t>C</a:t>
            </a:r>
            <a:endParaRPr lang="fr-FR" sz="2000" b="1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05FFC1-29DD-3767-977B-D87E7C5C73CB}"/>
              </a:ext>
            </a:extLst>
          </p:cNvPr>
          <p:cNvSpPr/>
          <p:nvPr/>
        </p:nvSpPr>
        <p:spPr bwMode="gray">
          <a:xfrm>
            <a:off x="2417778" y="3242518"/>
            <a:ext cx="7212732" cy="503804"/>
          </a:xfrm>
          <a:prstGeom prst="rect">
            <a:avLst/>
          </a:prstGeom>
          <a:gradFill flip="none" rotWithShape="1">
            <a:gsLst>
              <a:gs pos="0">
                <a:srgbClr val="1A4E00">
                  <a:tint val="66000"/>
                  <a:satMod val="160000"/>
                </a:srgbClr>
              </a:gs>
              <a:gs pos="50000">
                <a:srgbClr val="1A4E00">
                  <a:tint val="44500"/>
                  <a:satMod val="160000"/>
                </a:srgbClr>
              </a:gs>
              <a:gs pos="100000">
                <a:srgbClr val="1A4E00">
                  <a:tint val="23500"/>
                  <a:satMod val="160000"/>
                </a:srgbClr>
              </a:gs>
            </a:gsLst>
            <a:lin ang="18900000" scaled="1"/>
            <a:tileRect/>
          </a:gradFill>
          <a:ln w="19050">
            <a:solidFill>
              <a:srgbClr val="164A00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r>
              <a:rPr lang="fr-FR" sz="2000" b="1" dirty="0">
                <a:solidFill>
                  <a:schemeClr val="bg1">
                    <a:lumMod val="85000"/>
                  </a:schemeClr>
                </a:solidFill>
              </a:rPr>
              <a:t>       </a:t>
            </a:r>
            <a:r>
              <a:rPr lang="fr-FR" sz="2000" b="1" dirty="0">
                <a:solidFill>
                  <a:schemeClr val="bg1">
                    <a:lumMod val="95000"/>
                  </a:schemeClr>
                </a:solidFill>
              </a:rPr>
              <a:t>Présentation des résultats de l’évaluation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59D05430-5946-B2F6-F88D-8EA9F1A80327}"/>
              </a:ext>
            </a:extLst>
          </p:cNvPr>
          <p:cNvSpPr/>
          <p:nvPr/>
        </p:nvSpPr>
        <p:spPr bwMode="gray">
          <a:xfrm>
            <a:off x="2054467" y="3406999"/>
            <a:ext cx="672336" cy="631710"/>
          </a:xfrm>
          <a:prstGeom prst="ellipse">
            <a:avLst/>
          </a:prstGeom>
          <a:solidFill>
            <a:srgbClr val="184C00"/>
          </a:solidFill>
          <a:ln w="19050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 anchor="ctr">
            <a:no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42620844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re 18"/>
          <p:cNvSpPr>
            <a:spLocks noGrp="1"/>
          </p:cNvSpPr>
          <p:nvPr>
            <p:ph type="title"/>
          </p:nvPr>
        </p:nvSpPr>
        <p:spPr>
          <a:xfrm>
            <a:off x="982887" y="354775"/>
            <a:ext cx="9488751" cy="307777"/>
          </a:xfrm>
        </p:spPr>
        <p:txBody>
          <a:bodyPr/>
          <a:lstStyle/>
          <a:p>
            <a:r>
              <a:rPr lang="fr-FR" dirty="0"/>
              <a:t>Conclusion &amp; recommandations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871413" y="1699381"/>
            <a:ext cx="10206286" cy="2870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r-FR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L'étude de la vulnérabilité des communautés du Togo a couvert 7 177 localités</a:t>
            </a:r>
            <a:r>
              <a:rPr lang="fr-FR" sz="18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et a mis en exergue </a:t>
            </a:r>
            <a:r>
              <a:rPr lang="fr-FR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 portions du territoire </a:t>
            </a:r>
            <a:r>
              <a:rPr lang="fr-FR" sz="18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 plus </a:t>
            </a:r>
            <a:r>
              <a:rPr lang="fr-FR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vulnérables en termes d'insécurité géographique et socioéconomique</a:t>
            </a:r>
            <a:r>
              <a:rPr lang="fr-FR" sz="18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fr-FR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liée aux mouvements extrémistes ou encore à la criminalité et aux conflits locaux.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r-FR" sz="18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 observe notamment que la bande frontalière avec le Burkina Faso est la plus touchée au regard de l’ensemble de ces facteurs et nécessite donc un soutien renforcé.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r-FR" sz="18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fr-FR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résultats de cette étude permettent aujourd’hui de pouvoir mieux orienter les interventions sur le terrain pour un meilleur impact.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7AA94CC-974D-0445-7B4E-92B8CBA20796}"/>
              </a:ext>
            </a:extLst>
          </p:cNvPr>
          <p:cNvSpPr/>
          <p:nvPr/>
        </p:nvSpPr>
        <p:spPr bwMode="gray">
          <a:xfrm>
            <a:off x="871413" y="1240168"/>
            <a:ext cx="10338779" cy="307778"/>
          </a:xfrm>
          <a:prstGeom prst="rect">
            <a:avLst/>
          </a:prstGeom>
          <a:solidFill>
            <a:srgbClr val="16644B"/>
          </a:solidFill>
          <a:ln w="19050">
            <a:noFill/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pPr algn="ctr"/>
            <a:r>
              <a:rPr lang="fr-FR" sz="1600" b="1" dirty="0">
                <a:solidFill>
                  <a:schemeClr val="bg1"/>
                </a:solidFill>
              </a:rPr>
              <a:t>Conclusion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AC714EF-B902-65BB-CFCD-21FAB170FEE5}"/>
              </a:ext>
            </a:extLst>
          </p:cNvPr>
          <p:cNvSpPr/>
          <p:nvPr/>
        </p:nvSpPr>
        <p:spPr bwMode="gray">
          <a:xfrm>
            <a:off x="871413" y="4751353"/>
            <a:ext cx="10338779" cy="377374"/>
          </a:xfrm>
          <a:prstGeom prst="rect">
            <a:avLst/>
          </a:prstGeom>
          <a:solidFill>
            <a:srgbClr val="16644B"/>
          </a:solidFill>
          <a:ln w="19050">
            <a:noFill/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pPr algn="ctr"/>
            <a:r>
              <a:rPr lang="fr-FR" sz="1600" b="1" dirty="0">
                <a:solidFill>
                  <a:schemeClr val="bg1"/>
                </a:solidFill>
              </a:rPr>
              <a:t>Recommandations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70E0D6B-1EE7-D54E-6E65-3403A0657822}"/>
              </a:ext>
            </a:extLst>
          </p:cNvPr>
          <p:cNvSpPr/>
          <p:nvPr/>
        </p:nvSpPr>
        <p:spPr>
          <a:xfrm>
            <a:off x="1310053" y="5310555"/>
            <a:ext cx="9767645" cy="762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Actualisation périodique des données de l’évaluation</a:t>
            </a:r>
            <a:endParaRPr lang="fr-FR" sz="16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fr-FR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Prise en compte des hameaux et des fermes dans les prochaines évaluations </a:t>
            </a:r>
          </a:p>
        </p:txBody>
      </p:sp>
    </p:spTree>
    <p:extLst>
      <p:ext uri="{BB962C8B-B14F-4D97-AF65-F5344CB8AC3E}">
        <p14:creationId xmlns:p14="http://schemas.microsoft.com/office/powerpoint/2010/main" val="31055286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3637528" y="2965010"/>
            <a:ext cx="4410287" cy="984885"/>
          </a:xfrm>
        </p:spPr>
        <p:txBody>
          <a:bodyPr/>
          <a:lstStyle/>
          <a:p>
            <a:r>
              <a:rPr lang="fr-FR" sz="3200" dirty="0">
                <a:solidFill>
                  <a:srgbClr val="00B0F0"/>
                </a:solidFill>
              </a:rPr>
              <a:t>MERCI POUR VOTRE </a:t>
            </a:r>
            <a:br>
              <a:rPr lang="fr-FR" sz="3200" dirty="0">
                <a:solidFill>
                  <a:srgbClr val="00B0F0"/>
                </a:solidFill>
              </a:rPr>
            </a:br>
            <a:r>
              <a:rPr lang="fr-FR" sz="3200" dirty="0">
                <a:solidFill>
                  <a:srgbClr val="00B0F0"/>
                </a:solidFill>
              </a:rPr>
              <a:t>AIMABLE ATTENTION</a:t>
            </a:r>
          </a:p>
        </p:txBody>
      </p:sp>
    </p:spTree>
    <p:extLst>
      <p:ext uri="{BB962C8B-B14F-4D97-AF65-F5344CB8AC3E}">
        <p14:creationId xmlns:p14="http://schemas.microsoft.com/office/powerpoint/2010/main" val="307855566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  <p:tag name="TYPE" val="McK Moon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  <p:tag name="TYPE" val="McK Moon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  <p:tag name="TYPE" val="McK Moon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qQ7EYl3S5iP6PV2oionZQ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KMGJOoIQ8iX5mvnxpj7cw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KMGJOoIQ8iX5mvnxpj7cw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KMGJOoIQ8iX5mvnxpj7cw"/>
</p:tagLst>
</file>

<file path=ppt/theme/theme1.xml><?xml version="1.0" encoding="utf-8"?>
<a:theme xmlns:a="http://schemas.openxmlformats.org/drawingml/2006/main" name="1_Togo_Template">
  <a:themeElements>
    <a:clrScheme name="Personnalisé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006A4E"/>
      </a:accent1>
      <a:accent2>
        <a:srgbClr val="FFCE00"/>
      </a:accent2>
      <a:accent3>
        <a:srgbClr val="7F7F7F"/>
      </a:accent3>
      <a:accent4>
        <a:srgbClr val="B9DAA8"/>
      </a:accent4>
      <a:accent5>
        <a:srgbClr val="FFF5B3"/>
      </a:accent5>
      <a:accent6>
        <a:srgbClr val="D21034"/>
      </a:accent6>
      <a:hlink>
        <a:srgbClr val="236800"/>
      </a:hlink>
      <a:folHlink>
        <a:srgbClr val="FFE841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solidFill>
          <a:schemeClr val="accent3">
            <a:lumMod val="75000"/>
          </a:schemeClr>
        </a:solidFill>
        <a:ln w="19050">
          <a:noFill/>
          <a:miter lim="800000"/>
          <a:headEnd/>
          <a:tailEnd/>
        </a:ln>
        <a:effectLst/>
      </a:spPr>
      <a:bodyPr wrap="none" rtlCol="0" anchor="ctr">
        <a:noAutofit/>
      </a:bodyPr>
      <a:lstStyle>
        <a:defPPr algn="ctr">
          <a:defRPr sz="1200" dirty="0" smtClean="0"/>
        </a:defPPr>
      </a:lst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Current">
        <a:dk1>
          <a:srgbClr val="000000"/>
        </a:dk1>
        <a:lt1>
          <a:srgbClr val="FFFFFF"/>
        </a:lt1>
        <a:dk2>
          <a:srgbClr val="236800"/>
        </a:dk2>
        <a:lt2>
          <a:srgbClr val="FFFFFF"/>
        </a:lt2>
        <a:accent1>
          <a:srgbClr val="B9DAA8"/>
        </a:accent1>
        <a:accent2>
          <a:srgbClr val="6EB44C"/>
        </a:accent2>
        <a:accent3>
          <a:srgbClr val="236800"/>
        </a:accent3>
        <a:accent4>
          <a:srgbClr val="FFE841"/>
        </a:accent4>
        <a:accent5>
          <a:srgbClr val="DE2918"/>
        </a:accent5>
        <a:accent6>
          <a:srgbClr val="808080"/>
        </a:accent6>
        <a:hlink>
          <a:srgbClr val="236800"/>
        </a:hlink>
        <a:folHlink>
          <a:srgbClr val="FFE84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Master Togo June 2017.potx" id="{75E31134-7B97-4A5A-8E56-AAA827A812B5}" vid="{21D66C7D-1161-4D69-99EA-42A87589EA72}"/>
    </a:ext>
  </a:extLst>
</a:theme>
</file>

<file path=ppt/theme/theme2.xml><?xml version="1.0" encoding="utf-8"?>
<a:theme xmlns:a="http://schemas.openxmlformats.org/drawingml/2006/main" name="2_Togo_Template">
  <a:themeElements>
    <a:clrScheme name="Personnalisé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006A4E"/>
      </a:accent1>
      <a:accent2>
        <a:srgbClr val="FFCE00"/>
      </a:accent2>
      <a:accent3>
        <a:srgbClr val="7F7F7F"/>
      </a:accent3>
      <a:accent4>
        <a:srgbClr val="B9DAA8"/>
      </a:accent4>
      <a:accent5>
        <a:srgbClr val="FFF5B3"/>
      </a:accent5>
      <a:accent6>
        <a:srgbClr val="D21034"/>
      </a:accent6>
      <a:hlink>
        <a:srgbClr val="236800"/>
      </a:hlink>
      <a:folHlink>
        <a:srgbClr val="FFE841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solidFill>
          <a:schemeClr val="accent3">
            <a:lumMod val="75000"/>
          </a:schemeClr>
        </a:solidFill>
        <a:ln w="19050">
          <a:noFill/>
          <a:miter lim="800000"/>
          <a:headEnd/>
          <a:tailEnd/>
        </a:ln>
        <a:effectLst/>
      </a:spPr>
      <a:bodyPr wrap="none" rtlCol="0" anchor="ctr">
        <a:noAutofit/>
      </a:bodyPr>
      <a:lstStyle>
        <a:defPPr algn="ctr">
          <a:defRPr sz="1200" dirty="0" smtClean="0"/>
        </a:defPPr>
      </a:lst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Current">
        <a:dk1>
          <a:srgbClr val="000000"/>
        </a:dk1>
        <a:lt1>
          <a:srgbClr val="FFFFFF"/>
        </a:lt1>
        <a:dk2>
          <a:srgbClr val="236800"/>
        </a:dk2>
        <a:lt2>
          <a:srgbClr val="FFFFFF"/>
        </a:lt2>
        <a:accent1>
          <a:srgbClr val="B9DAA8"/>
        </a:accent1>
        <a:accent2>
          <a:srgbClr val="6EB44C"/>
        </a:accent2>
        <a:accent3>
          <a:srgbClr val="236800"/>
        </a:accent3>
        <a:accent4>
          <a:srgbClr val="FFE841"/>
        </a:accent4>
        <a:accent5>
          <a:srgbClr val="DE2918"/>
        </a:accent5>
        <a:accent6>
          <a:srgbClr val="808080"/>
        </a:accent6>
        <a:hlink>
          <a:srgbClr val="236800"/>
        </a:hlink>
        <a:folHlink>
          <a:srgbClr val="FFE84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Master Togo June 2017.potx" id="{75E31134-7B97-4A5A-8E56-AAA827A812B5}" vid="{21D66C7D-1161-4D69-99EA-42A87589EA72}"/>
    </a:ext>
  </a:extLst>
</a:theme>
</file>

<file path=ppt/theme/theme3.xml><?xml version="1.0" encoding="utf-8"?>
<a:theme xmlns:a="http://schemas.openxmlformats.org/drawingml/2006/main" name="3_Togo_Template">
  <a:themeElements>
    <a:clrScheme name="PPEP">
      <a:dk1>
        <a:srgbClr val="000000"/>
      </a:dk1>
      <a:lt1>
        <a:srgbClr val="FFFFFF"/>
      </a:lt1>
      <a:dk2>
        <a:srgbClr val="236800"/>
      </a:dk2>
      <a:lt2>
        <a:srgbClr val="FFFFFF"/>
      </a:lt2>
      <a:accent1>
        <a:srgbClr val="006A4E"/>
      </a:accent1>
      <a:accent2>
        <a:srgbClr val="FFCE00"/>
      </a:accent2>
      <a:accent3>
        <a:srgbClr val="7F7F7F"/>
      </a:accent3>
      <a:accent4>
        <a:srgbClr val="B9DAA8"/>
      </a:accent4>
      <a:accent5>
        <a:srgbClr val="FFF5B3"/>
      </a:accent5>
      <a:accent6>
        <a:srgbClr val="D21034"/>
      </a:accent6>
      <a:hlink>
        <a:srgbClr val="236800"/>
      </a:hlink>
      <a:folHlink>
        <a:srgbClr val="FFE841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solidFill>
          <a:schemeClr val="accent3">
            <a:lumMod val="75000"/>
          </a:schemeClr>
        </a:solidFill>
        <a:ln w="19050">
          <a:noFill/>
          <a:miter lim="800000"/>
          <a:headEnd/>
          <a:tailEnd/>
        </a:ln>
        <a:effectLst/>
      </a:spPr>
      <a:bodyPr wrap="none" rtlCol="0" anchor="ctr">
        <a:noAutofit/>
      </a:bodyPr>
      <a:lstStyle>
        <a:defPPr algn="ctr">
          <a:defRPr sz="1200" dirty="0" smtClean="0"/>
        </a:defPPr>
      </a:lst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Current">
        <a:dk1>
          <a:srgbClr val="000000"/>
        </a:dk1>
        <a:lt1>
          <a:srgbClr val="FFFFFF"/>
        </a:lt1>
        <a:dk2>
          <a:srgbClr val="236800"/>
        </a:dk2>
        <a:lt2>
          <a:srgbClr val="FFFFFF"/>
        </a:lt2>
        <a:accent1>
          <a:srgbClr val="B9DAA8"/>
        </a:accent1>
        <a:accent2>
          <a:srgbClr val="6EB44C"/>
        </a:accent2>
        <a:accent3>
          <a:srgbClr val="236800"/>
        </a:accent3>
        <a:accent4>
          <a:srgbClr val="FFE841"/>
        </a:accent4>
        <a:accent5>
          <a:srgbClr val="DE2918"/>
        </a:accent5>
        <a:accent6>
          <a:srgbClr val="808080"/>
        </a:accent6>
        <a:hlink>
          <a:srgbClr val="236800"/>
        </a:hlink>
        <a:folHlink>
          <a:srgbClr val="FFE84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Master Togo June 2017.potx" id="{75E31134-7B97-4A5A-8E56-AAA827A812B5}" vid="{21D66C7D-1161-4D69-99EA-42A87589EA72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FFFFFF"/>
      </a:accent1>
      <a:accent2>
        <a:srgbClr val="D0D0D0"/>
      </a:accent2>
      <a:accent3>
        <a:srgbClr val="FFFFFF"/>
      </a:accent3>
      <a:accent4>
        <a:srgbClr val="000000"/>
      </a:accent4>
      <a:accent5>
        <a:srgbClr val="FFFFFF"/>
      </a:accent5>
      <a:accent6>
        <a:srgbClr val="BCBCBC"/>
      </a:accent6>
      <a:hlink>
        <a:srgbClr val="909090"/>
      </a:hlink>
      <a:folHlink>
        <a:srgbClr val="0000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c22ff7-ef93-4452-9dd9-d0fbbb384319">
      <Terms xmlns="http://schemas.microsoft.com/office/infopath/2007/PartnerControls"/>
    </lcf76f155ced4ddcb4097134ff3c332f>
    <TaxCatchAll xmlns="154a59e4-fc38-4ea4-b2fd-883e2d379ca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F71752FFFF1AC40A94A11EB94072ED0" ma:contentTypeVersion="12" ma:contentTypeDescription="Create a new document." ma:contentTypeScope="" ma:versionID="88ce31985cbfc2774e2751d04d335600">
  <xsd:schema xmlns:xsd="http://www.w3.org/2001/XMLSchema" xmlns:xs="http://www.w3.org/2001/XMLSchema" xmlns:p="http://schemas.microsoft.com/office/2006/metadata/properties" xmlns:ns2="9bc22ff7-ef93-4452-9dd9-d0fbbb384319" xmlns:ns3="154a59e4-fc38-4ea4-b2fd-883e2d379ca4" targetNamespace="http://schemas.microsoft.com/office/2006/metadata/properties" ma:root="true" ma:fieldsID="cff2adeeda87caf8c0c868780a2a495f" ns2:_="" ns3:_="">
    <xsd:import namespace="9bc22ff7-ef93-4452-9dd9-d0fbbb384319"/>
    <xsd:import namespace="154a59e4-fc38-4ea4-b2fd-883e2d379c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c22ff7-ef93-4452-9dd9-d0fbbb38431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33c58bb-8ac9-4943-8120-a6ea7461a3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54a59e4-fc38-4ea4-b2fd-883e2d379ca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dc725bb-62bd-4021-92b0-51287f406427}" ma:internalName="TaxCatchAll" ma:showField="CatchAllData" ma:web="154a59e4-fc38-4ea4-b2fd-883e2d379c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5161960-6500-45C3-865C-C44D92C60C49}">
  <ds:schemaRefs>
    <ds:schemaRef ds:uri="http://schemas.microsoft.com/office/2006/metadata/properties"/>
    <ds:schemaRef ds:uri="http://schemas.microsoft.com/office/infopath/2007/PartnerControls"/>
    <ds:schemaRef ds:uri="9bc22ff7-ef93-4452-9dd9-d0fbbb384319"/>
    <ds:schemaRef ds:uri="154a59e4-fc38-4ea4-b2fd-883e2d379ca4"/>
  </ds:schemaRefs>
</ds:datastoreItem>
</file>

<file path=customXml/itemProps2.xml><?xml version="1.0" encoding="utf-8"?>
<ds:datastoreItem xmlns:ds="http://schemas.openxmlformats.org/officeDocument/2006/customXml" ds:itemID="{DE0F9640-9C77-4DDB-9265-EACD5CAF53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7C81431-B0A6-4D9C-ABEF-766C2AB4C2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bc22ff7-ef93-4452-9dd9-d0fbbb384319"/>
    <ds:schemaRef ds:uri="154a59e4-fc38-4ea4-b2fd-883e2d379c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48189</TotalTime>
  <Words>2191</Words>
  <Application>Microsoft Office PowerPoint</Application>
  <PresentationFormat>Personnalisé</PresentationFormat>
  <Paragraphs>366</Paragraphs>
  <Slides>22</Slides>
  <Notes>3</Notes>
  <HiddenSlides>0</HiddenSlides>
  <MMClips>0</MMClips>
  <ScaleCrop>false</ScaleCrop>
  <HeadingPairs>
    <vt:vector size="8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3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31" baseType="lpstr">
      <vt:lpstr>Arial</vt:lpstr>
      <vt:lpstr>Calibri</vt:lpstr>
      <vt:lpstr>Cambria Math</vt:lpstr>
      <vt:lpstr>Times New Roman</vt:lpstr>
      <vt:lpstr>Wingdings</vt:lpstr>
      <vt:lpstr>1_Togo_Template</vt:lpstr>
      <vt:lpstr>2_Togo_Template</vt:lpstr>
      <vt:lpstr>3_Togo_Template</vt:lpstr>
      <vt:lpstr>think-cell Slide</vt:lpstr>
      <vt:lpstr>Présentation PowerPoint</vt:lpstr>
      <vt:lpstr>Plan </vt:lpstr>
      <vt:lpstr>Contexte et objectif</vt:lpstr>
      <vt:lpstr>Méthodologie__ 5 étapes</vt:lpstr>
      <vt:lpstr>Méthodologie (1/5)</vt:lpstr>
      <vt:lpstr>Méthodologie (2/5)</vt:lpstr>
      <vt:lpstr>Méthodologie (3/5)</vt:lpstr>
      <vt:lpstr>Méthodologie (4/5)</vt:lpstr>
      <vt:lpstr>Méthodologie (5/5)</vt:lpstr>
      <vt:lpstr>Plan </vt:lpstr>
      <vt:lpstr>Vulnérabilité des localités par rapport aux facteurs d'insécurité géographique et socio-économique(1/2)</vt:lpstr>
      <vt:lpstr>Vulnérabilité des localités par rapport aux facteurs d'insécurité géographique et socio-économique (2/2)</vt:lpstr>
      <vt:lpstr>Vulnérabilité des localités par rapport aux facteurs d'insécurité liés à des mouvements extrémistes (1/2)</vt:lpstr>
      <vt:lpstr>Vulnérabilité des localités par rapport aux facteurs d'insécurité liés à des mouvements extrémistes (2/2)</vt:lpstr>
      <vt:lpstr>Vulnérabilité des localités par rapport aux facteurs d’insécurité liés à la criminalité ou et aux conflits locaux (1/2)</vt:lpstr>
      <vt:lpstr>Vulnérabilité des localités par rapport aux facteurs d’insécurité liés à la criminalité ou et aux conflits locaux (2/2)</vt:lpstr>
      <vt:lpstr>Vulnérabilité des communautés à l’ensemble des facteurs (1/2)</vt:lpstr>
      <vt:lpstr>Vulnérabilité des communautés à l’ensemble des facteurs (2/2)</vt:lpstr>
      <vt:lpstr>Vulnérabilité des communautés à l’ensemble des facteurs (2/2)</vt:lpstr>
      <vt:lpstr>Plan </vt:lpstr>
      <vt:lpstr>Conclusion &amp; recommandations</vt:lpstr>
      <vt:lpstr>MERCI POUR VOTRE  AIMABLE ATTENTION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PURS</dc:creator>
  <cp:lastModifiedBy>hp</cp:lastModifiedBy>
  <cp:revision>1251</cp:revision>
  <cp:lastPrinted>2023-07-24T10:13:56Z</cp:lastPrinted>
  <dcterms:created xsi:type="dcterms:W3CDTF">2017-06-23T17:40:11Z</dcterms:created>
  <dcterms:modified xsi:type="dcterms:W3CDTF">2025-05-24T08:35:37Z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itle">
    <vt:lpwstr>Title</vt:lpwstr>
  </property>
  <property fmtid="{D5CDD505-2E9C-101B-9397-08002B2CF9AE}" pid="3" name="Final">
    <vt:bool>true</vt:bool>
  </property>
  <property fmtid="{D5CDD505-2E9C-101B-9397-08002B2CF9AE}" pid="4" name="Event">
    <vt:lpwstr/>
  </property>
  <property fmtid="{D5CDD505-2E9C-101B-9397-08002B2CF9AE}" pid="5" name="Delivery Date">
    <vt:lpwstr>Date</vt:lpwstr>
  </property>
  <property fmtid="{D5CDD505-2E9C-101B-9397-08002B2CF9AE}" pid="6" name="Office2010EditCount">
    <vt:lpwstr>1</vt:lpwstr>
  </property>
  <property fmtid="{D5CDD505-2E9C-101B-9397-08002B2CF9AE}" pid="7" name="Office2003EditCount">
    <vt:lpwstr>0</vt:lpwstr>
  </property>
  <property fmtid="{D5CDD505-2E9C-101B-9397-08002B2CF9AE}" pid="8" name="LastEditedOfficeVersion">
    <vt:lpwstr>Office2010</vt:lpwstr>
  </property>
  <property fmtid="{D5CDD505-2E9C-101B-9397-08002B2CF9AE}" pid="9" name="DocID">
    <vt:lpwstr>Doc ID</vt:lpwstr>
  </property>
  <property fmtid="{D5CDD505-2E9C-101B-9397-08002B2CF9AE}" pid="10" name="Office2010WasSaved">
    <vt:lpwstr>1</vt:lpwstr>
  </property>
  <property fmtid="{D5CDD505-2E9C-101B-9397-08002B2CF9AE}" pid="11" name="ContentTypeId">
    <vt:lpwstr>0x0101002F71752FFFF1AC40A94A11EB94072ED0</vt:lpwstr>
  </property>
</Properties>
</file>