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77" r:id="rId5"/>
    <p:sldMasterId id="2147483681" r:id="rId6"/>
  </p:sldMasterIdLst>
  <p:notesMasterIdLst>
    <p:notesMasterId r:id="rId37"/>
  </p:notesMasterIdLst>
  <p:handoutMasterIdLst>
    <p:handoutMasterId r:id="rId38"/>
  </p:handoutMasterIdLst>
  <p:sldIdLst>
    <p:sldId id="378" r:id="rId7"/>
    <p:sldId id="256" r:id="rId8"/>
    <p:sldId id="442" r:id="rId9"/>
    <p:sldId id="443" r:id="rId10"/>
    <p:sldId id="441" r:id="rId11"/>
    <p:sldId id="427" r:id="rId12"/>
    <p:sldId id="444" r:id="rId13"/>
    <p:sldId id="436" r:id="rId14"/>
    <p:sldId id="431" r:id="rId15"/>
    <p:sldId id="437" r:id="rId16"/>
    <p:sldId id="445" r:id="rId17"/>
    <p:sldId id="450" r:id="rId18"/>
    <p:sldId id="446" r:id="rId19"/>
    <p:sldId id="447" r:id="rId20"/>
    <p:sldId id="448" r:id="rId21"/>
    <p:sldId id="449" r:id="rId22"/>
    <p:sldId id="439" r:id="rId23"/>
    <p:sldId id="451" r:id="rId24"/>
    <p:sldId id="453" r:id="rId25"/>
    <p:sldId id="452" r:id="rId26"/>
    <p:sldId id="454" r:id="rId27"/>
    <p:sldId id="438" r:id="rId28"/>
    <p:sldId id="455" r:id="rId29"/>
    <p:sldId id="456" r:id="rId30"/>
    <p:sldId id="457" r:id="rId31"/>
    <p:sldId id="440" r:id="rId32"/>
    <p:sldId id="459" r:id="rId33"/>
    <p:sldId id="460" r:id="rId34"/>
    <p:sldId id="461" r:id="rId35"/>
    <p:sldId id="425"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4E00"/>
    <a:srgbClr val="808080"/>
    <a:srgbClr val="FFFF00"/>
    <a:srgbClr val="FFF205"/>
    <a:srgbClr val="005E00"/>
    <a:srgbClr val="236800"/>
    <a:srgbClr val="4B731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9C7853C-536D-4A76-A0AE-DD22124D55A5}" styleName="Style à thème 1 - Accentuation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91" autoAdjust="0"/>
    <p:restoredTop sz="87892" autoAdjust="0"/>
  </p:normalViewPr>
  <p:slideViewPr>
    <p:cSldViewPr snapToGrid="0">
      <p:cViewPr varScale="1">
        <p:scale>
          <a:sx n="63" d="100"/>
          <a:sy n="63" d="100"/>
        </p:scale>
        <p:origin x="1146" y="72"/>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68" d="100"/>
          <a:sy n="68" d="100"/>
        </p:scale>
        <p:origin x="2526" y="3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B518B7-B390-47AF-B851-40DDF8E6C465}" type="doc">
      <dgm:prSet loTypeId="urn:microsoft.com/office/officeart/2005/8/layout/radial1" loCatId="cycle" qsTypeId="urn:microsoft.com/office/officeart/2005/8/quickstyle/3d1" qsCatId="3D" csTypeId="urn:microsoft.com/office/officeart/2005/8/colors/colorful5" csCatId="colorful" phldr="1"/>
      <dgm:spPr/>
      <dgm:t>
        <a:bodyPr/>
        <a:lstStyle/>
        <a:p>
          <a:endParaRPr lang="fr-FR"/>
        </a:p>
      </dgm:t>
    </dgm:pt>
    <dgm:pt modelId="{EBF31F16-B67B-4A08-B62D-D0A0E77CE085}">
      <dgm:prSet phldrT="[Texte]" custT="1"/>
      <dgm:spPr/>
      <dgm:t>
        <a:bodyPr/>
        <a:lstStyle/>
        <a:p>
          <a:r>
            <a:rPr lang="fr-FR" sz="2400" b="1" dirty="0">
              <a:solidFill>
                <a:schemeClr val="accent5"/>
              </a:solidFill>
              <a:latin typeface="Times New Roman" panose="02020603050405020304" pitchFamily="18" charset="0"/>
              <a:cs typeface="Times New Roman" panose="02020603050405020304" pitchFamily="18" charset="0"/>
            </a:rPr>
            <a:t>Gouvernance</a:t>
          </a:r>
        </a:p>
      </dgm:t>
    </dgm:pt>
    <dgm:pt modelId="{0F7F8A8A-BC2A-4BB9-8339-A4BEE0EB9D5C}" type="parTrans" cxnId="{283FBFD0-2DFF-4782-B3E0-2A25DBA07073}">
      <dgm:prSet/>
      <dgm:spPr/>
      <dgm:t>
        <a:bodyPr/>
        <a:lstStyle/>
        <a:p>
          <a:endParaRPr lang="fr-FR"/>
        </a:p>
      </dgm:t>
    </dgm:pt>
    <dgm:pt modelId="{8657C91A-7883-49F0-9EC7-108BBE1239A2}" type="sibTrans" cxnId="{283FBFD0-2DFF-4782-B3E0-2A25DBA07073}">
      <dgm:prSet/>
      <dgm:spPr/>
      <dgm:t>
        <a:bodyPr/>
        <a:lstStyle/>
        <a:p>
          <a:endParaRPr lang="fr-FR"/>
        </a:p>
      </dgm:t>
    </dgm:pt>
    <dgm:pt modelId="{FEAF3FA3-810F-4350-9D08-DCA1A1504F39}">
      <dgm:prSet phldrT="[Texte]" custT="1"/>
      <dgm:spPr/>
      <dgm:t>
        <a:bodyPr/>
        <a:lstStyle/>
        <a:p>
          <a:r>
            <a:rPr lang="fr-FR" sz="2400" dirty="0">
              <a:latin typeface="Times New Roman" panose="02020603050405020304" pitchFamily="18" charset="0"/>
              <a:cs typeface="Times New Roman" panose="02020603050405020304" pitchFamily="18" charset="0"/>
            </a:rPr>
            <a:t>Théorie de la rationalité limitée</a:t>
          </a:r>
        </a:p>
        <a:p>
          <a:r>
            <a:rPr lang="fr-FR" sz="1600" dirty="0">
              <a:latin typeface="Times New Roman" panose="02020603050405020304" pitchFamily="18" charset="0"/>
              <a:cs typeface="Times New Roman" panose="02020603050405020304" pitchFamily="18" charset="0"/>
            </a:rPr>
            <a:t>Hebert Simon, 1940</a:t>
          </a:r>
          <a:endParaRPr lang="fr-FR" sz="2000" dirty="0">
            <a:latin typeface="Times New Roman" panose="02020603050405020304" pitchFamily="18" charset="0"/>
            <a:cs typeface="Times New Roman" panose="02020603050405020304" pitchFamily="18" charset="0"/>
          </a:endParaRPr>
        </a:p>
      </dgm:t>
    </dgm:pt>
    <dgm:pt modelId="{5ADD72D7-24C4-40AB-A1A6-FCB67CDB1BF4}" type="parTrans" cxnId="{7441FBFD-AE3A-45CB-B3F8-3573209F97F5}">
      <dgm:prSet/>
      <dgm:spPr/>
      <dgm:t>
        <a:bodyPr/>
        <a:lstStyle/>
        <a:p>
          <a:endParaRPr lang="fr-FR">
            <a:latin typeface="Times New Roman" panose="02020603050405020304" pitchFamily="18" charset="0"/>
            <a:cs typeface="Times New Roman" panose="02020603050405020304" pitchFamily="18" charset="0"/>
          </a:endParaRPr>
        </a:p>
      </dgm:t>
    </dgm:pt>
    <dgm:pt modelId="{A3B39AA9-32C8-467A-9A89-6F24B7C54911}" type="sibTrans" cxnId="{7441FBFD-AE3A-45CB-B3F8-3573209F97F5}">
      <dgm:prSet/>
      <dgm:spPr/>
      <dgm:t>
        <a:bodyPr/>
        <a:lstStyle/>
        <a:p>
          <a:endParaRPr lang="fr-FR"/>
        </a:p>
      </dgm:t>
    </dgm:pt>
    <dgm:pt modelId="{75FCC794-C5B4-4FEB-99EF-887869FEA088}">
      <dgm:prSet phldrT="[Texte]" custT="1"/>
      <dgm:spPr/>
      <dgm:t>
        <a:bodyPr/>
        <a:lstStyle/>
        <a:p>
          <a:r>
            <a:rPr lang="fr-FR" sz="2400" dirty="0">
              <a:latin typeface="Times New Roman" panose="02020603050405020304" pitchFamily="18" charset="0"/>
              <a:cs typeface="Times New Roman" panose="02020603050405020304" pitchFamily="18" charset="0"/>
            </a:rPr>
            <a:t>Théorie de l’Agence</a:t>
          </a:r>
        </a:p>
        <a:p>
          <a:r>
            <a:rPr lang="fr-FR" sz="1600" dirty="0">
              <a:latin typeface="Times New Roman" panose="02020603050405020304" pitchFamily="18" charset="0"/>
              <a:cs typeface="Times New Roman" panose="02020603050405020304" pitchFamily="18" charset="0"/>
            </a:rPr>
            <a:t>(</a:t>
          </a:r>
          <a:r>
            <a:rPr lang="fr-FR" sz="1600" dirty="0" err="1">
              <a:latin typeface="Times New Roman" panose="02020603050405020304" pitchFamily="18" charset="0"/>
              <a:cs typeface="Times New Roman" panose="02020603050405020304" pitchFamily="18" charset="0"/>
            </a:rPr>
            <a:t>M.Jensen</a:t>
          </a:r>
          <a:r>
            <a:rPr lang="fr-FR" sz="1600" dirty="0">
              <a:latin typeface="Times New Roman" panose="02020603050405020304" pitchFamily="18" charset="0"/>
              <a:cs typeface="Times New Roman" panose="02020603050405020304" pitchFamily="18" charset="0"/>
            </a:rPr>
            <a:t> et W. Meckling 1976)</a:t>
          </a:r>
        </a:p>
      </dgm:t>
    </dgm:pt>
    <dgm:pt modelId="{6079E1C2-2ADC-4783-B3F8-8912E376FDF5}" type="parTrans" cxnId="{59B7472F-9B6C-4781-9980-67AD17995ABB}">
      <dgm:prSet/>
      <dgm:spPr/>
      <dgm:t>
        <a:bodyPr/>
        <a:lstStyle/>
        <a:p>
          <a:endParaRPr lang="fr-FR">
            <a:latin typeface="Times New Roman" panose="02020603050405020304" pitchFamily="18" charset="0"/>
            <a:cs typeface="Times New Roman" panose="02020603050405020304" pitchFamily="18" charset="0"/>
          </a:endParaRPr>
        </a:p>
      </dgm:t>
    </dgm:pt>
    <dgm:pt modelId="{118B71CC-F2F2-44FE-954E-AE272D96922D}" type="sibTrans" cxnId="{59B7472F-9B6C-4781-9980-67AD17995ABB}">
      <dgm:prSet/>
      <dgm:spPr/>
      <dgm:t>
        <a:bodyPr/>
        <a:lstStyle/>
        <a:p>
          <a:endParaRPr lang="fr-FR"/>
        </a:p>
      </dgm:t>
    </dgm:pt>
    <dgm:pt modelId="{D29DF71B-C35B-425D-823E-C1D9995918FF}">
      <dgm:prSet phldrT="[Texte]" custT="1"/>
      <dgm:spPr/>
      <dgm:t>
        <a:bodyPr/>
        <a:lstStyle/>
        <a:p>
          <a:r>
            <a:rPr lang="fr-FR" sz="2400" dirty="0">
              <a:latin typeface="Times New Roman" panose="02020603050405020304" pitchFamily="18" charset="0"/>
              <a:cs typeface="Times New Roman" panose="02020603050405020304" pitchFamily="18" charset="0"/>
            </a:rPr>
            <a:t>Théories des coûts de transaction </a:t>
          </a:r>
        </a:p>
        <a:p>
          <a:r>
            <a:rPr lang="fr-FR" sz="1600" dirty="0">
              <a:latin typeface="Times New Roman" panose="02020603050405020304" pitchFamily="18" charset="0"/>
              <a:cs typeface="Times New Roman" panose="02020603050405020304" pitchFamily="18" charset="0"/>
            </a:rPr>
            <a:t>(R. Coase,1937 &amp; O. Williamson 1975)</a:t>
          </a:r>
        </a:p>
      </dgm:t>
    </dgm:pt>
    <dgm:pt modelId="{26BC649F-45E1-43B2-8EFD-890547E9F389}" type="parTrans" cxnId="{9DBD7744-B3D6-4242-9F91-D772711F2A6E}">
      <dgm:prSet/>
      <dgm:spPr/>
      <dgm:t>
        <a:bodyPr/>
        <a:lstStyle/>
        <a:p>
          <a:endParaRPr lang="fr-FR">
            <a:latin typeface="Times New Roman" panose="02020603050405020304" pitchFamily="18" charset="0"/>
            <a:cs typeface="Times New Roman" panose="02020603050405020304" pitchFamily="18" charset="0"/>
          </a:endParaRPr>
        </a:p>
      </dgm:t>
    </dgm:pt>
    <dgm:pt modelId="{1CF9695B-1026-43FD-B7D2-EAC9BE2E073C}" type="sibTrans" cxnId="{9DBD7744-B3D6-4242-9F91-D772711F2A6E}">
      <dgm:prSet/>
      <dgm:spPr/>
      <dgm:t>
        <a:bodyPr/>
        <a:lstStyle/>
        <a:p>
          <a:endParaRPr lang="fr-FR"/>
        </a:p>
      </dgm:t>
    </dgm:pt>
    <dgm:pt modelId="{384D1778-0251-47F7-8EAF-E1EB00B32D10}">
      <dgm:prSet phldrT="[Texte]" custT="1"/>
      <dgm:spPr/>
      <dgm:t>
        <a:bodyPr/>
        <a:lstStyle/>
        <a:p>
          <a:r>
            <a:rPr lang="fr-FR" sz="2400" dirty="0">
              <a:latin typeface="Times New Roman" panose="02020603050405020304" pitchFamily="18" charset="0"/>
              <a:cs typeface="Times New Roman" panose="02020603050405020304" pitchFamily="18" charset="0"/>
            </a:rPr>
            <a:t>Théories de la contingence</a:t>
          </a:r>
        </a:p>
        <a:p>
          <a:r>
            <a:rPr lang="fr-FR" sz="1600" dirty="0">
              <a:latin typeface="Times New Roman" panose="02020603050405020304" pitchFamily="18" charset="0"/>
              <a:cs typeface="Times New Roman" panose="02020603050405020304" pitchFamily="18" charset="0"/>
            </a:rPr>
            <a:t>Fred </a:t>
          </a:r>
          <a:r>
            <a:rPr lang="fr-FR" sz="1600" dirty="0" err="1">
              <a:latin typeface="Times New Roman" panose="02020603050405020304" pitchFamily="18" charset="0"/>
              <a:cs typeface="Times New Roman" panose="02020603050405020304" pitchFamily="18" charset="0"/>
            </a:rPr>
            <a:t>Fiedler</a:t>
          </a:r>
          <a:r>
            <a:rPr lang="fr-FR" sz="1600" dirty="0">
              <a:latin typeface="Times New Roman" panose="02020603050405020304" pitchFamily="18" charset="0"/>
              <a:cs typeface="Times New Roman" panose="02020603050405020304" pitchFamily="18" charset="0"/>
            </a:rPr>
            <a:t>, Jay Galbraith et Paul Lawrence, 1960, 1970</a:t>
          </a:r>
        </a:p>
      </dgm:t>
    </dgm:pt>
    <dgm:pt modelId="{20DA3660-E419-4820-94DD-C19B7DB094C1}" type="sibTrans" cxnId="{AB2DF240-E97D-43CC-913C-6E9B4D99ADA2}">
      <dgm:prSet/>
      <dgm:spPr/>
      <dgm:t>
        <a:bodyPr/>
        <a:lstStyle/>
        <a:p>
          <a:endParaRPr lang="fr-FR"/>
        </a:p>
      </dgm:t>
    </dgm:pt>
    <dgm:pt modelId="{28C0CCEA-7B90-4C71-90F2-BB799EE2DB85}" type="parTrans" cxnId="{AB2DF240-E97D-43CC-913C-6E9B4D99ADA2}">
      <dgm:prSet/>
      <dgm:spPr/>
      <dgm:t>
        <a:bodyPr/>
        <a:lstStyle/>
        <a:p>
          <a:endParaRPr lang="fr-FR">
            <a:latin typeface="Times New Roman" panose="02020603050405020304" pitchFamily="18" charset="0"/>
            <a:cs typeface="Times New Roman" panose="02020603050405020304" pitchFamily="18" charset="0"/>
          </a:endParaRPr>
        </a:p>
      </dgm:t>
    </dgm:pt>
    <dgm:pt modelId="{FD32B7B4-7E9E-41A5-B861-AD091EB4B1B2}" type="pres">
      <dgm:prSet presAssocID="{92B518B7-B390-47AF-B851-40DDF8E6C465}" presName="cycle" presStyleCnt="0">
        <dgm:presLayoutVars>
          <dgm:chMax val="1"/>
          <dgm:dir/>
          <dgm:animLvl val="ctr"/>
          <dgm:resizeHandles val="exact"/>
        </dgm:presLayoutVars>
      </dgm:prSet>
      <dgm:spPr/>
    </dgm:pt>
    <dgm:pt modelId="{49517E24-6F76-4C83-A149-BBE1F8C67109}" type="pres">
      <dgm:prSet presAssocID="{EBF31F16-B67B-4A08-B62D-D0A0E77CE085}" presName="centerShape" presStyleLbl="node0" presStyleIdx="0" presStyleCnt="1" custScaleX="215602" custScaleY="169277"/>
      <dgm:spPr/>
    </dgm:pt>
    <dgm:pt modelId="{CB0C6EC5-8F0B-400E-8DB0-B600B9DF44E8}" type="pres">
      <dgm:prSet presAssocID="{28C0CCEA-7B90-4C71-90F2-BB799EE2DB85}" presName="Name9" presStyleLbl="parChTrans1D2" presStyleIdx="0" presStyleCnt="4"/>
      <dgm:spPr/>
    </dgm:pt>
    <dgm:pt modelId="{E4CA0BDF-F045-46FE-B544-9FFC77CD380A}" type="pres">
      <dgm:prSet presAssocID="{28C0CCEA-7B90-4C71-90F2-BB799EE2DB85}" presName="connTx" presStyleLbl="parChTrans1D2" presStyleIdx="0" presStyleCnt="4"/>
      <dgm:spPr/>
    </dgm:pt>
    <dgm:pt modelId="{D8E41385-5F13-47B8-ACFE-9C591B44711E}" type="pres">
      <dgm:prSet presAssocID="{384D1778-0251-47F7-8EAF-E1EB00B32D10}" presName="node" presStyleLbl="node1" presStyleIdx="0" presStyleCnt="4" custScaleX="299068" custScaleY="151285" custRadScaleRad="212041" custRadScaleInc="151685">
        <dgm:presLayoutVars>
          <dgm:bulletEnabled val="1"/>
        </dgm:presLayoutVars>
      </dgm:prSet>
      <dgm:spPr/>
    </dgm:pt>
    <dgm:pt modelId="{AB717722-F885-40B7-BD6A-F720D5DBE9F1}" type="pres">
      <dgm:prSet presAssocID="{5ADD72D7-24C4-40AB-A1A6-FCB67CDB1BF4}" presName="Name9" presStyleLbl="parChTrans1D2" presStyleIdx="1" presStyleCnt="4"/>
      <dgm:spPr/>
    </dgm:pt>
    <dgm:pt modelId="{46E91AFA-BE08-4D89-B182-44958787BCB0}" type="pres">
      <dgm:prSet presAssocID="{5ADD72D7-24C4-40AB-A1A6-FCB67CDB1BF4}" presName="connTx" presStyleLbl="parChTrans1D2" presStyleIdx="1" presStyleCnt="4"/>
      <dgm:spPr/>
    </dgm:pt>
    <dgm:pt modelId="{7589B81E-3507-499E-A148-5FCE1E0C61A0}" type="pres">
      <dgm:prSet presAssocID="{FEAF3FA3-810F-4350-9D08-DCA1A1504F39}" presName="node" presStyleLbl="node1" presStyleIdx="1" presStyleCnt="4" custScaleX="305151" custScaleY="156688" custRadScaleRad="212166" custRadScaleInc="53072">
        <dgm:presLayoutVars>
          <dgm:bulletEnabled val="1"/>
        </dgm:presLayoutVars>
      </dgm:prSet>
      <dgm:spPr/>
    </dgm:pt>
    <dgm:pt modelId="{B8ECF1CD-73B6-4566-BC65-7EB3BF408003}" type="pres">
      <dgm:prSet presAssocID="{6079E1C2-2ADC-4783-B3F8-8912E376FDF5}" presName="Name9" presStyleLbl="parChTrans1D2" presStyleIdx="2" presStyleCnt="4"/>
      <dgm:spPr/>
    </dgm:pt>
    <dgm:pt modelId="{AA35B839-EBAD-4D54-A651-465D3EEA220A}" type="pres">
      <dgm:prSet presAssocID="{6079E1C2-2ADC-4783-B3F8-8912E376FDF5}" presName="connTx" presStyleLbl="parChTrans1D2" presStyleIdx="2" presStyleCnt="4"/>
      <dgm:spPr/>
    </dgm:pt>
    <dgm:pt modelId="{6C9EBA91-E377-4093-9C26-D64D927E0047}" type="pres">
      <dgm:prSet presAssocID="{75FCC794-C5B4-4FEB-99EF-887869FEA088}" presName="node" presStyleLbl="node1" presStyleIdx="2" presStyleCnt="4" custScaleX="319897" custScaleY="151285" custRadScaleRad="231748" custRadScaleInc="156503">
        <dgm:presLayoutVars>
          <dgm:bulletEnabled val="1"/>
        </dgm:presLayoutVars>
      </dgm:prSet>
      <dgm:spPr/>
    </dgm:pt>
    <dgm:pt modelId="{271641BA-9C28-4CD6-AAEC-75E485EB8FEE}" type="pres">
      <dgm:prSet presAssocID="{26BC649F-45E1-43B2-8EFD-890547E9F389}" presName="Name9" presStyleLbl="parChTrans1D2" presStyleIdx="3" presStyleCnt="4"/>
      <dgm:spPr/>
    </dgm:pt>
    <dgm:pt modelId="{2FB3267A-67F7-4C67-AAFC-B3177DB833D2}" type="pres">
      <dgm:prSet presAssocID="{26BC649F-45E1-43B2-8EFD-890547E9F389}" presName="connTx" presStyleLbl="parChTrans1D2" presStyleIdx="3" presStyleCnt="4"/>
      <dgm:spPr/>
    </dgm:pt>
    <dgm:pt modelId="{D7B5EB08-4217-44F4-A23E-BF72B75A0A70}" type="pres">
      <dgm:prSet presAssocID="{D29DF71B-C35B-425D-823E-C1D9995918FF}" presName="node" presStyleLbl="node1" presStyleIdx="3" presStyleCnt="4" custScaleX="321348" custScaleY="147893" custRadScaleRad="220062" custRadScaleInc="47277">
        <dgm:presLayoutVars>
          <dgm:bulletEnabled val="1"/>
        </dgm:presLayoutVars>
      </dgm:prSet>
      <dgm:spPr/>
    </dgm:pt>
  </dgm:ptLst>
  <dgm:cxnLst>
    <dgm:cxn modelId="{FC3DDC03-BAFD-415B-A643-4C79D950E2A5}" type="presOf" srcId="{26BC649F-45E1-43B2-8EFD-890547E9F389}" destId="{2FB3267A-67F7-4C67-AAFC-B3177DB833D2}" srcOrd="1" destOrd="0" presId="urn:microsoft.com/office/officeart/2005/8/layout/radial1"/>
    <dgm:cxn modelId="{4841FF10-E5CF-42C8-8487-86312D871484}" type="presOf" srcId="{28C0CCEA-7B90-4C71-90F2-BB799EE2DB85}" destId="{CB0C6EC5-8F0B-400E-8DB0-B600B9DF44E8}" srcOrd="0" destOrd="0" presId="urn:microsoft.com/office/officeart/2005/8/layout/radial1"/>
    <dgm:cxn modelId="{330F0528-6439-44AB-B1EE-6286588A8C90}" type="presOf" srcId="{92B518B7-B390-47AF-B851-40DDF8E6C465}" destId="{FD32B7B4-7E9E-41A5-B861-AD091EB4B1B2}" srcOrd="0" destOrd="0" presId="urn:microsoft.com/office/officeart/2005/8/layout/radial1"/>
    <dgm:cxn modelId="{59B7472F-9B6C-4781-9980-67AD17995ABB}" srcId="{EBF31F16-B67B-4A08-B62D-D0A0E77CE085}" destId="{75FCC794-C5B4-4FEB-99EF-887869FEA088}" srcOrd="2" destOrd="0" parTransId="{6079E1C2-2ADC-4783-B3F8-8912E376FDF5}" sibTransId="{118B71CC-F2F2-44FE-954E-AE272D96922D}"/>
    <dgm:cxn modelId="{A8931E34-A6C1-4F7E-91D9-D5FB3D36013A}" type="presOf" srcId="{26BC649F-45E1-43B2-8EFD-890547E9F389}" destId="{271641BA-9C28-4CD6-AAEC-75E485EB8FEE}" srcOrd="0" destOrd="0" presId="urn:microsoft.com/office/officeart/2005/8/layout/radial1"/>
    <dgm:cxn modelId="{417F5F35-0542-4AD3-82FA-7CDBCDA8F0D3}" type="presOf" srcId="{6079E1C2-2ADC-4783-B3F8-8912E376FDF5}" destId="{B8ECF1CD-73B6-4566-BC65-7EB3BF408003}" srcOrd="0" destOrd="0" presId="urn:microsoft.com/office/officeart/2005/8/layout/radial1"/>
    <dgm:cxn modelId="{AB2DF240-E97D-43CC-913C-6E9B4D99ADA2}" srcId="{EBF31F16-B67B-4A08-B62D-D0A0E77CE085}" destId="{384D1778-0251-47F7-8EAF-E1EB00B32D10}" srcOrd="0" destOrd="0" parTransId="{28C0CCEA-7B90-4C71-90F2-BB799EE2DB85}" sibTransId="{20DA3660-E419-4820-94DD-C19B7DB094C1}"/>
    <dgm:cxn modelId="{4758665B-1A6C-44F5-9404-2FE86E41903F}" type="presOf" srcId="{D29DF71B-C35B-425D-823E-C1D9995918FF}" destId="{D7B5EB08-4217-44F4-A23E-BF72B75A0A70}" srcOrd="0" destOrd="0" presId="urn:microsoft.com/office/officeart/2005/8/layout/radial1"/>
    <dgm:cxn modelId="{53928E5D-E2A6-404C-8F24-7FE0441AFFFC}" type="presOf" srcId="{28C0CCEA-7B90-4C71-90F2-BB799EE2DB85}" destId="{E4CA0BDF-F045-46FE-B544-9FFC77CD380A}" srcOrd="1" destOrd="0" presId="urn:microsoft.com/office/officeart/2005/8/layout/radial1"/>
    <dgm:cxn modelId="{9DBD7744-B3D6-4242-9F91-D772711F2A6E}" srcId="{EBF31F16-B67B-4A08-B62D-D0A0E77CE085}" destId="{D29DF71B-C35B-425D-823E-C1D9995918FF}" srcOrd="3" destOrd="0" parTransId="{26BC649F-45E1-43B2-8EFD-890547E9F389}" sibTransId="{1CF9695B-1026-43FD-B7D2-EAC9BE2E073C}"/>
    <dgm:cxn modelId="{75477766-7C7D-4EB9-840F-FC60B2F25BC1}" type="presOf" srcId="{FEAF3FA3-810F-4350-9D08-DCA1A1504F39}" destId="{7589B81E-3507-499E-A148-5FCE1E0C61A0}" srcOrd="0" destOrd="0" presId="urn:microsoft.com/office/officeart/2005/8/layout/radial1"/>
    <dgm:cxn modelId="{3908C067-C1A8-40D8-81F7-DA827B9997D8}" type="presOf" srcId="{EBF31F16-B67B-4A08-B62D-D0A0E77CE085}" destId="{49517E24-6F76-4C83-A149-BBE1F8C67109}" srcOrd="0" destOrd="0" presId="urn:microsoft.com/office/officeart/2005/8/layout/radial1"/>
    <dgm:cxn modelId="{17357849-118E-4982-9FAC-9F58C4D2A9CF}" type="presOf" srcId="{6079E1C2-2ADC-4783-B3F8-8912E376FDF5}" destId="{AA35B839-EBAD-4D54-A651-465D3EEA220A}" srcOrd="1" destOrd="0" presId="urn:microsoft.com/office/officeart/2005/8/layout/radial1"/>
    <dgm:cxn modelId="{710B3E58-9A8D-4ED0-A1EE-8851CB987F57}" type="presOf" srcId="{384D1778-0251-47F7-8EAF-E1EB00B32D10}" destId="{D8E41385-5F13-47B8-ACFE-9C591B44711E}" srcOrd="0" destOrd="0" presId="urn:microsoft.com/office/officeart/2005/8/layout/radial1"/>
    <dgm:cxn modelId="{E67E349C-D2ED-439A-98BF-375F54508DA0}" type="presOf" srcId="{75FCC794-C5B4-4FEB-99EF-887869FEA088}" destId="{6C9EBA91-E377-4093-9C26-D64D927E0047}" srcOrd="0" destOrd="0" presId="urn:microsoft.com/office/officeart/2005/8/layout/radial1"/>
    <dgm:cxn modelId="{283FBFD0-2DFF-4782-B3E0-2A25DBA07073}" srcId="{92B518B7-B390-47AF-B851-40DDF8E6C465}" destId="{EBF31F16-B67B-4A08-B62D-D0A0E77CE085}" srcOrd="0" destOrd="0" parTransId="{0F7F8A8A-BC2A-4BB9-8339-A4BEE0EB9D5C}" sibTransId="{8657C91A-7883-49F0-9EC7-108BBE1239A2}"/>
    <dgm:cxn modelId="{615A7EE1-C346-4CF0-874F-1014E72F553F}" type="presOf" srcId="{5ADD72D7-24C4-40AB-A1A6-FCB67CDB1BF4}" destId="{46E91AFA-BE08-4D89-B182-44958787BCB0}" srcOrd="1" destOrd="0" presId="urn:microsoft.com/office/officeart/2005/8/layout/radial1"/>
    <dgm:cxn modelId="{B48249F0-DEF0-4331-91EA-5B5F9D2619BB}" type="presOf" srcId="{5ADD72D7-24C4-40AB-A1A6-FCB67CDB1BF4}" destId="{AB717722-F885-40B7-BD6A-F720D5DBE9F1}" srcOrd="0" destOrd="0" presId="urn:microsoft.com/office/officeart/2005/8/layout/radial1"/>
    <dgm:cxn modelId="{7441FBFD-AE3A-45CB-B3F8-3573209F97F5}" srcId="{EBF31F16-B67B-4A08-B62D-D0A0E77CE085}" destId="{FEAF3FA3-810F-4350-9D08-DCA1A1504F39}" srcOrd="1" destOrd="0" parTransId="{5ADD72D7-24C4-40AB-A1A6-FCB67CDB1BF4}" sibTransId="{A3B39AA9-32C8-467A-9A89-6F24B7C54911}"/>
    <dgm:cxn modelId="{22A4F558-C4AD-4AD1-A79F-C9EDC301B3DA}" type="presParOf" srcId="{FD32B7B4-7E9E-41A5-B861-AD091EB4B1B2}" destId="{49517E24-6F76-4C83-A149-BBE1F8C67109}" srcOrd="0" destOrd="0" presId="urn:microsoft.com/office/officeart/2005/8/layout/radial1"/>
    <dgm:cxn modelId="{F0C1A938-BC03-4056-AC9F-8122735C8E1F}" type="presParOf" srcId="{FD32B7B4-7E9E-41A5-B861-AD091EB4B1B2}" destId="{CB0C6EC5-8F0B-400E-8DB0-B600B9DF44E8}" srcOrd="1" destOrd="0" presId="urn:microsoft.com/office/officeart/2005/8/layout/radial1"/>
    <dgm:cxn modelId="{F7AAEA4E-77F2-4366-8F96-0634D981E856}" type="presParOf" srcId="{CB0C6EC5-8F0B-400E-8DB0-B600B9DF44E8}" destId="{E4CA0BDF-F045-46FE-B544-9FFC77CD380A}" srcOrd="0" destOrd="0" presId="urn:microsoft.com/office/officeart/2005/8/layout/radial1"/>
    <dgm:cxn modelId="{962C868C-9271-420D-A233-6F1BBD3DCA23}" type="presParOf" srcId="{FD32B7B4-7E9E-41A5-B861-AD091EB4B1B2}" destId="{D8E41385-5F13-47B8-ACFE-9C591B44711E}" srcOrd="2" destOrd="0" presId="urn:microsoft.com/office/officeart/2005/8/layout/radial1"/>
    <dgm:cxn modelId="{95632162-1B72-44DE-8D14-654238D2DE07}" type="presParOf" srcId="{FD32B7B4-7E9E-41A5-B861-AD091EB4B1B2}" destId="{AB717722-F885-40B7-BD6A-F720D5DBE9F1}" srcOrd="3" destOrd="0" presId="urn:microsoft.com/office/officeart/2005/8/layout/radial1"/>
    <dgm:cxn modelId="{39DCF6D2-53CC-400B-B224-9BF7DF05794C}" type="presParOf" srcId="{AB717722-F885-40B7-BD6A-F720D5DBE9F1}" destId="{46E91AFA-BE08-4D89-B182-44958787BCB0}" srcOrd="0" destOrd="0" presId="urn:microsoft.com/office/officeart/2005/8/layout/radial1"/>
    <dgm:cxn modelId="{0D0F8556-9975-4810-AA1F-0FF760BA73D3}" type="presParOf" srcId="{FD32B7B4-7E9E-41A5-B861-AD091EB4B1B2}" destId="{7589B81E-3507-499E-A148-5FCE1E0C61A0}" srcOrd="4" destOrd="0" presId="urn:microsoft.com/office/officeart/2005/8/layout/radial1"/>
    <dgm:cxn modelId="{1ABC7212-AD38-4760-9913-3B41E75299A8}" type="presParOf" srcId="{FD32B7B4-7E9E-41A5-B861-AD091EB4B1B2}" destId="{B8ECF1CD-73B6-4566-BC65-7EB3BF408003}" srcOrd="5" destOrd="0" presId="urn:microsoft.com/office/officeart/2005/8/layout/radial1"/>
    <dgm:cxn modelId="{FBA2D051-9673-4255-926C-58032FC53CD6}" type="presParOf" srcId="{B8ECF1CD-73B6-4566-BC65-7EB3BF408003}" destId="{AA35B839-EBAD-4D54-A651-465D3EEA220A}" srcOrd="0" destOrd="0" presId="urn:microsoft.com/office/officeart/2005/8/layout/radial1"/>
    <dgm:cxn modelId="{552A763F-9916-4161-80EF-D9F28D09E8CB}" type="presParOf" srcId="{FD32B7B4-7E9E-41A5-B861-AD091EB4B1B2}" destId="{6C9EBA91-E377-4093-9C26-D64D927E0047}" srcOrd="6" destOrd="0" presId="urn:microsoft.com/office/officeart/2005/8/layout/radial1"/>
    <dgm:cxn modelId="{86F9FDEA-1D52-4FDE-BCB6-4C9C26AE21DE}" type="presParOf" srcId="{FD32B7B4-7E9E-41A5-B861-AD091EB4B1B2}" destId="{271641BA-9C28-4CD6-AAEC-75E485EB8FEE}" srcOrd="7" destOrd="0" presId="urn:microsoft.com/office/officeart/2005/8/layout/radial1"/>
    <dgm:cxn modelId="{091D16C6-0F47-4590-A1B1-033C3CA4325E}" type="presParOf" srcId="{271641BA-9C28-4CD6-AAEC-75E485EB8FEE}" destId="{2FB3267A-67F7-4C67-AAFC-B3177DB833D2}" srcOrd="0" destOrd="0" presId="urn:microsoft.com/office/officeart/2005/8/layout/radial1"/>
    <dgm:cxn modelId="{A698D24E-F7B8-4602-BD4C-618B7961549D}" type="presParOf" srcId="{FD32B7B4-7E9E-41A5-B861-AD091EB4B1B2}" destId="{D7B5EB08-4217-44F4-A23E-BF72B75A0A70}"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B518B7-B390-47AF-B851-40DDF8E6C465}" type="doc">
      <dgm:prSet loTypeId="urn:microsoft.com/office/officeart/2005/8/layout/radial1" loCatId="cycle" qsTypeId="urn:microsoft.com/office/officeart/2005/8/quickstyle/3d1" qsCatId="3D" csTypeId="urn:microsoft.com/office/officeart/2005/8/colors/colorful5" csCatId="colorful" phldr="1"/>
      <dgm:spPr/>
      <dgm:t>
        <a:bodyPr/>
        <a:lstStyle/>
        <a:p>
          <a:endParaRPr lang="fr-FR"/>
        </a:p>
      </dgm:t>
    </dgm:pt>
    <dgm:pt modelId="{EBF31F16-B67B-4A08-B62D-D0A0E77CE085}">
      <dgm:prSet phldrT="[Texte]" custT="1"/>
      <dgm:spPr/>
      <dgm:t>
        <a:bodyPr/>
        <a:lstStyle/>
        <a:p>
          <a:r>
            <a:rPr lang="fr-FR" sz="2400" b="1" u="none" dirty="0">
              <a:solidFill>
                <a:schemeClr val="accent5"/>
              </a:solidFill>
              <a:latin typeface="Times New Roman" panose="02020603050405020304" pitchFamily="18" charset="0"/>
              <a:cs typeface="Times New Roman" panose="02020603050405020304" pitchFamily="18" charset="0"/>
            </a:rPr>
            <a:t>Gouvernance</a:t>
          </a:r>
        </a:p>
        <a:p>
          <a:r>
            <a:rPr lang="fr-FR" sz="2400" b="0" dirty="0">
              <a:solidFill>
                <a:schemeClr val="accent5"/>
              </a:solidFill>
              <a:latin typeface="Times New Roman" panose="02020603050405020304" pitchFamily="18" charset="0"/>
              <a:cs typeface="Times New Roman" panose="02020603050405020304" pitchFamily="18" charset="0"/>
            </a:rPr>
            <a:t>vs</a:t>
          </a:r>
        </a:p>
        <a:p>
          <a:r>
            <a:rPr lang="fr-FR" sz="2000" b="0" dirty="0">
              <a:solidFill>
                <a:schemeClr val="accent5"/>
              </a:solidFill>
              <a:latin typeface="Times New Roman" panose="02020603050405020304" pitchFamily="18" charset="0"/>
              <a:cs typeface="Times New Roman" panose="02020603050405020304" pitchFamily="18" charset="0"/>
            </a:rPr>
            <a:t>Imperfection du marché et des acteurs</a:t>
          </a:r>
        </a:p>
      </dgm:t>
    </dgm:pt>
    <dgm:pt modelId="{0F7F8A8A-BC2A-4BB9-8339-A4BEE0EB9D5C}" type="parTrans" cxnId="{283FBFD0-2DFF-4782-B3E0-2A25DBA07073}">
      <dgm:prSet/>
      <dgm:spPr/>
      <dgm:t>
        <a:bodyPr/>
        <a:lstStyle/>
        <a:p>
          <a:endParaRPr lang="fr-FR"/>
        </a:p>
      </dgm:t>
    </dgm:pt>
    <dgm:pt modelId="{8657C91A-7883-49F0-9EC7-108BBE1239A2}" type="sibTrans" cxnId="{283FBFD0-2DFF-4782-B3E0-2A25DBA07073}">
      <dgm:prSet/>
      <dgm:spPr/>
      <dgm:t>
        <a:bodyPr/>
        <a:lstStyle/>
        <a:p>
          <a:endParaRPr lang="fr-FR"/>
        </a:p>
      </dgm:t>
    </dgm:pt>
    <dgm:pt modelId="{FEAF3FA3-810F-4350-9D08-DCA1A1504F39}">
      <dgm:prSet phldrT="[Texte]" custT="1"/>
      <dgm:spPr/>
      <dgm:t>
        <a:bodyPr/>
        <a:lstStyle/>
        <a:p>
          <a:r>
            <a:rPr lang="fr-FR" sz="2400" dirty="0">
              <a:latin typeface="Times New Roman" panose="02020603050405020304" pitchFamily="18" charset="0"/>
              <a:cs typeface="Times New Roman" panose="02020603050405020304" pitchFamily="18" charset="0"/>
            </a:rPr>
            <a:t>Répartition du pouvoir entre les PP</a:t>
          </a:r>
        </a:p>
      </dgm:t>
    </dgm:pt>
    <dgm:pt modelId="{5ADD72D7-24C4-40AB-A1A6-FCB67CDB1BF4}" type="parTrans" cxnId="{7441FBFD-AE3A-45CB-B3F8-3573209F97F5}">
      <dgm:prSet/>
      <dgm:spPr/>
      <dgm:t>
        <a:bodyPr/>
        <a:lstStyle/>
        <a:p>
          <a:endParaRPr lang="fr-FR">
            <a:latin typeface="Times New Roman" panose="02020603050405020304" pitchFamily="18" charset="0"/>
            <a:cs typeface="Times New Roman" panose="02020603050405020304" pitchFamily="18" charset="0"/>
          </a:endParaRPr>
        </a:p>
      </dgm:t>
    </dgm:pt>
    <dgm:pt modelId="{A3B39AA9-32C8-467A-9A89-6F24B7C54911}" type="sibTrans" cxnId="{7441FBFD-AE3A-45CB-B3F8-3573209F97F5}">
      <dgm:prSet/>
      <dgm:spPr/>
      <dgm:t>
        <a:bodyPr/>
        <a:lstStyle/>
        <a:p>
          <a:endParaRPr lang="fr-FR"/>
        </a:p>
      </dgm:t>
    </dgm:pt>
    <dgm:pt modelId="{75FCC794-C5B4-4FEB-99EF-887869FEA088}">
      <dgm:prSet phldrT="[Texte]" custT="1"/>
      <dgm:spPr/>
      <dgm:t>
        <a:bodyPr/>
        <a:lstStyle/>
        <a:p>
          <a:r>
            <a:rPr lang="fr-FR" sz="2400" dirty="0">
              <a:latin typeface="Times New Roman" panose="02020603050405020304" pitchFamily="18" charset="0"/>
              <a:cs typeface="Times New Roman" panose="02020603050405020304" pitchFamily="18" charset="0"/>
            </a:rPr>
            <a:t>Asymétrie de l’information entre les PP</a:t>
          </a:r>
          <a:endParaRPr lang="fr-FR" sz="1600" dirty="0">
            <a:latin typeface="Times New Roman" panose="02020603050405020304" pitchFamily="18" charset="0"/>
            <a:cs typeface="Times New Roman" panose="02020603050405020304" pitchFamily="18" charset="0"/>
          </a:endParaRPr>
        </a:p>
      </dgm:t>
    </dgm:pt>
    <dgm:pt modelId="{6079E1C2-2ADC-4783-B3F8-8912E376FDF5}" type="parTrans" cxnId="{59B7472F-9B6C-4781-9980-67AD17995ABB}">
      <dgm:prSet/>
      <dgm:spPr/>
      <dgm:t>
        <a:bodyPr/>
        <a:lstStyle/>
        <a:p>
          <a:endParaRPr lang="fr-FR">
            <a:latin typeface="Times New Roman" panose="02020603050405020304" pitchFamily="18" charset="0"/>
            <a:cs typeface="Times New Roman" panose="02020603050405020304" pitchFamily="18" charset="0"/>
          </a:endParaRPr>
        </a:p>
      </dgm:t>
    </dgm:pt>
    <dgm:pt modelId="{118B71CC-F2F2-44FE-954E-AE272D96922D}" type="sibTrans" cxnId="{59B7472F-9B6C-4781-9980-67AD17995ABB}">
      <dgm:prSet/>
      <dgm:spPr/>
      <dgm:t>
        <a:bodyPr/>
        <a:lstStyle/>
        <a:p>
          <a:endParaRPr lang="fr-FR"/>
        </a:p>
      </dgm:t>
    </dgm:pt>
    <dgm:pt modelId="{D29DF71B-C35B-425D-823E-C1D9995918FF}">
      <dgm:prSet phldrT="[Texte]" custT="1"/>
      <dgm:spPr/>
      <dgm:t>
        <a:bodyPr/>
        <a:lstStyle/>
        <a:p>
          <a:r>
            <a:rPr lang="fr-FR" sz="2400" dirty="0">
              <a:latin typeface="Times New Roman" panose="02020603050405020304" pitchFamily="18" charset="0"/>
              <a:cs typeface="Times New Roman" panose="02020603050405020304" pitchFamily="18" charset="0"/>
            </a:rPr>
            <a:t>Contingence &amp; Incertitude de l’environnement</a:t>
          </a:r>
          <a:endParaRPr lang="fr-FR" sz="1600" dirty="0">
            <a:latin typeface="Times New Roman" panose="02020603050405020304" pitchFamily="18" charset="0"/>
            <a:cs typeface="Times New Roman" panose="02020603050405020304" pitchFamily="18" charset="0"/>
          </a:endParaRPr>
        </a:p>
      </dgm:t>
    </dgm:pt>
    <dgm:pt modelId="{26BC649F-45E1-43B2-8EFD-890547E9F389}" type="parTrans" cxnId="{9DBD7744-B3D6-4242-9F91-D772711F2A6E}">
      <dgm:prSet/>
      <dgm:spPr/>
      <dgm:t>
        <a:bodyPr/>
        <a:lstStyle/>
        <a:p>
          <a:endParaRPr lang="fr-FR">
            <a:latin typeface="Times New Roman" panose="02020603050405020304" pitchFamily="18" charset="0"/>
            <a:cs typeface="Times New Roman" panose="02020603050405020304" pitchFamily="18" charset="0"/>
          </a:endParaRPr>
        </a:p>
      </dgm:t>
    </dgm:pt>
    <dgm:pt modelId="{1CF9695B-1026-43FD-B7D2-EAC9BE2E073C}" type="sibTrans" cxnId="{9DBD7744-B3D6-4242-9F91-D772711F2A6E}">
      <dgm:prSet/>
      <dgm:spPr/>
      <dgm:t>
        <a:bodyPr/>
        <a:lstStyle/>
        <a:p>
          <a:endParaRPr lang="fr-FR"/>
        </a:p>
      </dgm:t>
    </dgm:pt>
    <dgm:pt modelId="{384D1778-0251-47F7-8EAF-E1EB00B32D10}">
      <dgm:prSet phldrT="[Texte]" custT="1"/>
      <dgm:spPr/>
      <dgm:t>
        <a:bodyPr/>
        <a:lstStyle/>
        <a:p>
          <a:r>
            <a:rPr lang="fr-FR" sz="2400" dirty="0">
              <a:latin typeface="Times New Roman" panose="02020603050405020304" pitchFamily="18" charset="0"/>
              <a:cs typeface="Times New Roman" panose="02020603050405020304" pitchFamily="18" charset="0"/>
            </a:rPr>
            <a:t>Opportunisme des acteurs</a:t>
          </a:r>
          <a:endParaRPr lang="fr-FR" sz="1600" dirty="0">
            <a:latin typeface="Times New Roman" panose="02020603050405020304" pitchFamily="18" charset="0"/>
            <a:cs typeface="Times New Roman" panose="02020603050405020304" pitchFamily="18" charset="0"/>
          </a:endParaRPr>
        </a:p>
      </dgm:t>
    </dgm:pt>
    <dgm:pt modelId="{20DA3660-E419-4820-94DD-C19B7DB094C1}" type="sibTrans" cxnId="{AB2DF240-E97D-43CC-913C-6E9B4D99ADA2}">
      <dgm:prSet/>
      <dgm:spPr/>
      <dgm:t>
        <a:bodyPr/>
        <a:lstStyle/>
        <a:p>
          <a:endParaRPr lang="fr-FR"/>
        </a:p>
      </dgm:t>
    </dgm:pt>
    <dgm:pt modelId="{28C0CCEA-7B90-4C71-90F2-BB799EE2DB85}" type="parTrans" cxnId="{AB2DF240-E97D-43CC-913C-6E9B4D99ADA2}">
      <dgm:prSet/>
      <dgm:spPr/>
      <dgm:t>
        <a:bodyPr/>
        <a:lstStyle/>
        <a:p>
          <a:endParaRPr lang="fr-FR">
            <a:latin typeface="Times New Roman" panose="02020603050405020304" pitchFamily="18" charset="0"/>
            <a:cs typeface="Times New Roman" panose="02020603050405020304" pitchFamily="18" charset="0"/>
          </a:endParaRPr>
        </a:p>
      </dgm:t>
    </dgm:pt>
    <dgm:pt modelId="{FD32B7B4-7E9E-41A5-B861-AD091EB4B1B2}" type="pres">
      <dgm:prSet presAssocID="{92B518B7-B390-47AF-B851-40DDF8E6C465}" presName="cycle" presStyleCnt="0">
        <dgm:presLayoutVars>
          <dgm:chMax val="1"/>
          <dgm:dir/>
          <dgm:animLvl val="ctr"/>
          <dgm:resizeHandles val="exact"/>
        </dgm:presLayoutVars>
      </dgm:prSet>
      <dgm:spPr/>
    </dgm:pt>
    <dgm:pt modelId="{49517E24-6F76-4C83-A149-BBE1F8C67109}" type="pres">
      <dgm:prSet presAssocID="{EBF31F16-B67B-4A08-B62D-D0A0E77CE085}" presName="centerShape" presStyleLbl="node0" presStyleIdx="0" presStyleCnt="1" custScaleX="215602" custScaleY="208075"/>
      <dgm:spPr/>
    </dgm:pt>
    <dgm:pt modelId="{CB0C6EC5-8F0B-400E-8DB0-B600B9DF44E8}" type="pres">
      <dgm:prSet presAssocID="{28C0CCEA-7B90-4C71-90F2-BB799EE2DB85}" presName="Name9" presStyleLbl="parChTrans1D2" presStyleIdx="0" presStyleCnt="4"/>
      <dgm:spPr/>
    </dgm:pt>
    <dgm:pt modelId="{E4CA0BDF-F045-46FE-B544-9FFC77CD380A}" type="pres">
      <dgm:prSet presAssocID="{28C0CCEA-7B90-4C71-90F2-BB799EE2DB85}" presName="connTx" presStyleLbl="parChTrans1D2" presStyleIdx="0" presStyleCnt="4"/>
      <dgm:spPr/>
    </dgm:pt>
    <dgm:pt modelId="{D8E41385-5F13-47B8-ACFE-9C591B44711E}" type="pres">
      <dgm:prSet presAssocID="{384D1778-0251-47F7-8EAF-E1EB00B32D10}" presName="node" presStyleLbl="node1" presStyleIdx="0" presStyleCnt="4" custScaleX="299068" custScaleY="151285" custRadScaleRad="212041" custRadScaleInc="151685">
        <dgm:presLayoutVars>
          <dgm:bulletEnabled val="1"/>
        </dgm:presLayoutVars>
      </dgm:prSet>
      <dgm:spPr/>
    </dgm:pt>
    <dgm:pt modelId="{AB717722-F885-40B7-BD6A-F720D5DBE9F1}" type="pres">
      <dgm:prSet presAssocID="{5ADD72D7-24C4-40AB-A1A6-FCB67CDB1BF4}" presName="Name9" presStyleLbl="parChTrans1D2" presStyleIdx="1" presStyleCnt="4"/>
      <dgm:spPr/>
    </dgm:pt>
    <dgm:pt modelId="{46E91AFA-BE08-4D89-B182-44958787BCB0}" type="pres">
      <dgm:prSet presAssocID="{5ADD72D7-24C4-40AB-A1A6-FCB67CDB1BF4}" presName="connTx" presStyleLbl="parChTrans1D2" presStyleIdx="1" presStyleCnt="4"/>
      <dgm:spPr/>
    </dgm:pt>
    <dgm:pt modelId="{7589B81E-3507-499E-A148-5FCE1E0C61A0}" type="pres">
      <dgm:prSet presAssocID="{FEAF3FA3-810F-4350-9D08-DCA1A1504F39}" presName="node" presStyleLbl="node1" presStyleIdx="1" presStyleCnt="4" custScaleX="305151" custScaleY="156688" custRadScaleRad="212166" custRadScaleInc="53072">
        <dgm:presLayoutVars>
          <dgm:bulletEnabled val="1"/>
        </dgm:presLayoutVars>
      </dgm:prSet>
      <dgm:spPr/>
    </dgm:pt>
    <dgm:pt modelId="{B8ECF1CD-73B6-4566-BC65-7EB3BF408003}" type="pres">
      <dgm:prSet presAssocID="{6079E1C2-2ADC-4783-B3F8-8912E376FDF5}" presName="Name9" presStyleLbl="parChTrans1D2" presStyleIdx="2" presStyleCnt="4"/>
      <dgm:spPr/>
    </dgm:pt>
    <dgm:pt modelId="{AA35B839-EBAD-4D54-A651-465D3EEA220A}" type="pres">
      <dgm:prSet presAssocID="{6079E1C2-2ADC-4783-B3F8-8912E376FDF5}" presName="connTx" presStyleLbl="parChTrans1D2" presStyleIdx="2" presStyleCnt="4"/>
      <dgm:spPr/>
    </dgm:pt>
    <dgm:pt modelId="{6C9EBA91-E377-4093-9C26-D64D927E0047}" type="pres">
      <dgm:prSet presAssocID="{75FCC794-C5B4-4FEB-99EF-887869FEA088}" presName="node" presStyleLbl="node1" presStyleIdx="2" presStyleCnt="4" custScaleX="319897" custScaleY="151285" custRadScaleRad="231748" custRadScaleInc="156503">
        <dgm:presLayoutVars>
          <dgm:bulletEnabled val="1"/>
        </dgm:presLayoutVars>
      </dgm:prSet>
      <dgm:spPr/>
    </dgm:pt>
    <dgm:pt modelId="{271641BA-9C28-4CD6-AAEC-75E485EB8FEE}" type="pres">
      <dgm:prSet presAssocID="{26BC649F-45E1-43B2-8EFD-890547E9F389}" presName="Name9" presStyleLbl="parChTrans1D2" presStyleIdx="3" presStyleCnt="4"/>
      <dgm:spPr/>
    </dgm:pt>
    <dgm:pt modelId="{2FB3267A-67F7-4C67-AAFC-B3177DB833D2}" type="pres">
      <dgm:prSet presAssocID="{26BC649F-45E1-43B2-8EFD-890547E9F389}" presName="connTx" presStyleLbl="parChTrans1D2" presStyleIdx="3" presStyleCnt="4"/>
      <dgm:spPr/>
    </dgm:pt>
    <dgm:pt modelId="{D7B5EB08-4217-44F4-A23E-BF72B75A0A70}" type="pres">
      <dgm:prSet presAssocID="{D29DF71B-C35B-425D-823E-C1D9995918FF}" presName="node" presStyleLbl="node1" presStyleIdx="3" presStyleCnt="4" custScaleX="321348" custScaleY="147893" custRadScaleRad="220062" custRadScaleInc="47277">
        <dgm:presLayoutVars>
          <dgm:bulletEnabled val="1"/>
        </dgm:presLayoutVars>
      </dgm:prSet>
      <dgm:spPr/>
    </dgm:pt>
  </dgm:ptLst>
  <dgm:cxnLst>
    <dgm:cxn modelId="{FC3DDC03-BAFD-415B-A643-4C79D950E2A5}" type="presOf" srcId="{26BC649F-45E1-43B2-8EFD-890547E9F389}" destId="{2FB3267A-67F7-4C67-AAFC-B3177DB833D2}" srcOrd="1" destOrd="0" presId="urn:microsoft.com/office/officeart/2005/8/layout/radial1"/>
    <dgm:cxn modelId="{4841FF10-E5CF-42C8-8487-86312D871484}" type="presOf" srcId="{28C0CCEA-7B90-4C71-90F2-BB799EE2DB85}" destId="{CB0C6EC5-8F0B-400E-8DB0-B600B9DF44E8}" srcOrd="0" destOrd="0" presId="urn:microsoft.com/office/officeart/2005/8/layout/radial1"/>
    <dgm:cxn modelId="{330F0528-6439-44AB-B1EE-6286588A8C90}" type="presOf" srcId="{92B518B7-B390-47AF-B851-40DDF8E6C465}" destId="{FD32B7B4-7E9E-41A5-B861-AD091EB4B1B2}" srcOrd="0" destOrd="0" presId="urn:microsoft.com/office/officeart/2005/8/layout/radial1"/>
    <dgm:cxn modelId="{59B7472F-9B6C-4781-9980-67AD17995ABB}" srcId="{EBF31F16-B67B-4A08-B62D-D0A0E77CE085}" destId="{75FCC794-C5B4-4FEB-99EF-887869FEA088}" srcOrd="2" destOrd="0" parTransId="{6079E1C2-2ADC-4783-B3F8-8912E376FDF5}" sibTransId="{118B71CC-F2F2-44FE-954E-AE272D96922D}"/>
    <dgm:cxn modelId="{A8931E34-A6C1-4F7E-91D9-D5FB3D36013A}" type="presOf" srcId="{26BC649F-45E1-43B2-8EFD-890547E9F389}" destId="{271641BA-9C28-4CD6-AAEC-75E485EB8FEE}" srcOrd="0" destOrd="0" presId="urn:microsoft.com/office/officeart/2005/8/layout/radial1"/>
    <dgm:cxn modelId="{417F5F35-0542-4AD3-82FA-7CDBCDA8F0D3}" type="presOf" srcId="{6079E1C2-2ADC-4783-B3F8-8912E376FDF5}" destId="{B8ECF1CD-73B6-4566-BC65-7EB3BF408003}" srcOrd="0" destOrd="0" presId="urn:microsoft.com/office/officeart/2005/8/layout/radial1"/>
    <dgm:cxn modelId="{AB2DF240-E97D-43CC-913C-6E9B4D99ADA2}" srcId="{EBF31F16-B67B-4A08-B62D-D0A0E77CE085}" destId="{384D1778-0251-47F7-8EAF-E1EB00B32D10}" srcOrd="0" destOrd="0" parTransId="{28C0CCEA-7B90-4C71-90F2-BB799EE2DB85}" sibTransId="{20DA3660-E419-4820-94DD-C19B7DB094C1}"/>
    <dgm:cxn modelId="{4758665B-1A6C-44F5-9404-2FE86E41903F}" type="presOf" srcId="{D29DF71B-C35B-425D-823E-C1D9995918FF}" destId="{D7B5EB08-4217-44F4-A23E-BF72B75A0A70}" srcOrd="0" destOrd="0" presId="urn:microsoft.com/office/officeart/2005/8/layout/radial1"/>
    <dgm:cxn modelId="{53928E5D-E2A6-404C-8F24-7FE0441AFFFC}" type="presOf" srcId="{28C0CCEA-7B90-4C71-90F2-BB799EE2DB85}" destId="{E4CA0BDF-F045-46FE-B544-9FFC77CD380A}" srcOrd="1" destOrd="0" presId="urn:microsoft.com/office/officeart/2005/8/layout/radial1"/>
    <dgm:cxn modelId="{9DBD7744-B3D6-4242-9F91-D772711F2A6E}" srcId="{EBF31F16-B67B-4A08-B62D-D0A0E77CE085}" destId="{D29DF71B-C35B-425D-823E-C1D9995918FF}" srcOrd="3" destOrd="0" parTransId="{26BC649F-45E1-43B2-8EFD-890547E9F389}" sibTransId="{1CF9695B-1026-43FD-B7D2-EAC9BE2E073C}"/>
    <dgm:cxn modelId="{75477766-7C7D-4EB9-840F-FC60B2F25BC1}" type="presOf" srcId="{FEAF3FA3-810F-4350-9D08-DCA1A1504F39}" destId="{7589B81E-3507-499E-A148-5FCE1E0C61A0}" srcOrd="0" destOrd="0" presId="urn:microsoft.com/office/officeart/2005/8/layout/radial1"/>
    <dgm:cxn modelId="{3908C067-C1A8-40D8-81F7-DA827B9997D8}" type="presOf" srcId="{EBF31F16-B67B-4A08-B62D-D0A0E77CE085}" destId="{49517E24-6F76-4C83-A149-BBE1F8C67109}" srcOrd="0" destOrd="0" presId="urn:microsoft.com/office/officeart/2005/8/layout/radial1"/>
    <dgm:cxn modelId="{17357849-118E-4982-9FAC-9F58C4D2A9CF}" type="presOf" srcId="{6079E1C2-2ADC-4783-B3F8-8912E376FDF5}" destId="{AA35B839-EBAD-4D54-A651-465D3EEA220A}" srcOrd="1" destOrd="0" presId="urn:microsoft.com/office/officeart/2005/8/layout/radial1"/>
    <dgm:cxn modelId="{710B3E58-9A8D-4ED0-A1EE-8851CB987F57}" type="presOf" srcId="{384D1778-0251-47F7-8EAF-E1EB00B32D10}" destId="{D8E41385-5F13-47B8-ACFE-9C591B44711E}" srcOrd="0" destOrd="0" presId="urn:microsoft.com/office/officeart/2005/8/layout/radial1"/>
    <dgm:cxn modelId="{E67E349C-D2ED-439A-98BF-375F54508DA0}" type="presOf" srcId="{75FCC794-C5B4-4FEB-99EF-887869FEA088}" destId="{6C9EBA91-E377-4093-9C26-D64D927E0047}" srcOrd="0" destOrd="0" presId="urn:microsoft.com/office/officeart/2005/8/layout/radial1"/>
    <dgm:cxn modelId="{283FBFD0-2DFF-4782-B3E0-2A25DBA07073}" srcId="{92B518B7-B390-47AF-B851-40DDF8E6C465}" destId="{EBF31F16-B67B-4A08-B62D-D0A0E77CE085}" srcOrd="0" destOrd="0" parTransId="{0F7F8A8A-BC2A-4BB9-8339-A4BEE0EB9D5C}" sibTransId="{8657C91A-7883-49F0-9EC7-108BBE1239A2}"/>
    <dgm:cxn modelId="{615A7EE1-C346-4CF0-874F-1014E72F553F}" type="presOf" srcId="{5ADD72D7-24C4-40AB-A1A6-FCB67CDB1BF4}" destId="{46E91AFA-BE08-4D89-B182-44958787BCB0}" srcOrd="1" destOrd="0" presId="urn:microsoft.com/office/officeart/2005/8/layout/radial1"/>
    <dgm:cxn modelId="{B48249F0-DEF0-4331-91EA-5B5F9D2619BB}" type="presOf" srcId="{5ADD72D7-24C4-40AB-A1A6-FCB67CDB1BF4}" destId="{AB717722-F885-40B7-BD6A-F720D5DBE9F1}" srcOrd="0" destOrd="0" presId="urn:microsoft.com/office/officeart/2005/8/layout/radial1"/>
    <dgm:cxn modelId="{7441FBFD-AE3A-45CB-B3F8-3573209F97F5}" srcId="{EBF31F16-B67B-4A08-B62D-D0A0E77CE085}" destId="{FEAF3FA3-810F-4350-9D08-DCA1A1504F39}" srcOrd="1" destOrd="0" parTransId="{5ADD72D7-24C4-40AB-A1A6-FCB67CDB1BF4}" sibTransId="{A3B39AA9-32C8-467A-9A89-6F24B7C54911}"/>
    <dgm:cxn modelId="{22A4F558-C4AD-4AD1-A79F-C9EDC301B3DA}" type="presParOf" srcId="{FD32B7B4-7E9E-41A5-B861-AD091EB4B1B2}" destId="{49517E24-6F76-4C83-A149-BBE1F8C67109}" srcOrd="0" destOrd="0" presId="urn:microsoft.com/office/officeart/2005/8/layout/radial1"/>
    <dgm:cxn modelId="{F0C1A938-BC03-4056-AC9F-8122735C8E1F}" type="presParOf" srcId="{FD32B7B4-7E9E-41A5-B861-AD091EB4B1B2}" destId="{CB0C6EC5-8F0B-400E-8DB0-B600B9DF44E8}" srcOrd="1" destOrd="0" presId="urn:microsoft.com/office/officeart/2005/8/layout/radial1"/>
    <dgm:cxn modelId="{F7AAEA4E-77F2-4366-8F96-0634D981E856}" type="presParOf" srcId="{CB0C6EC5-8F0B-400E-8DB0-B600B9DF44E8}" destId="{E4CA0BDF-F045-46FE-B544-9FFC77CD380A}" srcOrd="0" destOrd="0" presId="urn:microsoft.com/office/officeart/2005/8/layout/radial1"/>
    <dgm:cxn modelId="{962C868C-9271-420D-A233-6F1BBD3DCA23}" type="presParOf" srcId="{FD32B7B4-7E9E-41A5-B861-AD091EB4B1B2}" destId="{D8E41385-5F13-47B8-ACFE-9C591B44711E}" srcOrd="2" destOrd="0" presId="urn:microsoft.com/office/officeart/2005/8/layout/radial1"/>
    <dgm:cxn modelId="{95632162-1B72-44DE-8D14-654238D2DE07}" type="presParOf" srcId="{FD32B7B4-7E9E-41A5-B861-AD091EB4B1B2}" destId="{AB717722-F885-40B7-BD6A-F720D5DBE9F1}" srcOrd="3" destOrd="0" presId="urn:microsoft.com/office/officeart/2005/8/layout/radial1"/>
    <dgm:cxn modelId="{39DCF6D2-53CC-400B-B224-9BF7DF05794C}" type="presParOf" srcId="{AB717722-F885-40B7-BD6A-F720D5DBE9F1}" destId="{46E91AFA-BE08-4D89-B182-44958787BCB0}" srcOrd="0" destOrd="0" presId="urn:microsoft.com/office/officeart/2005/8/layout/radial1"/>
    <dgm:cxn modelId="{0D0F8556-9975-4810-AA1F-0FF760BA73D3}" type="presParOf" srcId="{FD32B7B4-7E9E-41A5-B861-AD091EB4B1B2}" destId="{7589B81E-3507-499E-A148-5FCE1E0C61A0}" srcOrd="4" destOrd="0" presId="urn:microsoft.com/office/officeart/2005/8/layout/radial1"/>
    <dgm:cxn modelId="{1ABC7212-AD38-4760-9913-3B41E75299A8}" type="presParOf" srcId="{FD32B7B4-7E9E-41A5-B861-AD091EB4B1B2}" destId="{B8ECF1CD-73B6-4566-BC65-7EB3BF408003}" srcOrd="5" destOrd="0" presId="urn:microsoft.com/office/officeart/2005/8/layout/radial1"/>
    <dgm:cxn modelId="{FBA2D051-9673-4255-926C-58032FC53CD6}" type="presParOf" srcId="{B8ECF1CD-73B6-4566-BC65-7EB3BF408003}" destId="{AA35B839-EBAD-4D54-A651-465D3EEA220A}" srcOrd="0" destOrd="0" presId="urn:microsoft.com/office/officeart/2005/8/layout/radial1"/>
    <dgm:cxn modelId="{552A763F-9916-4161-80EF-D9F28D09E8CB}" type="presParOf" srcId="{FD32B7B4-7E9E-41A5-B861-AD091EB4B1B2}" destId="{6C9EBA91-E377-4093-9C26-D64D927E0047}" srcOrd="6" destOrd="0" presId="urn:microsoft.com/office/officeart/2005/8/layout/radial1"/>
    <dgm:cxn modelId="{86F9FDEA-1D52-4FDE-BCB6-4C9C26AE21DE}" type="presParOf" srcId="{FD32B7B4-7E9E-41A5-B861-AD091EB4B1B2}" destId="{271641BA-9C28-4CD6-AAEC-75E485EB8FEE}" srcOrd="7" destOrd="0" presId="urn:microsoft.com/office/officeart/2005/8/layout/radial1"/>
    <dgm:cxn modelId="{091D16C6-0F47-4590-A1B1-033C3CA4325E}" type="presParOf" srcId="{271641BA-9C28-4CD6-AAEC-75E485EB8FEE}" destId="{2FB3267A-67F7-4C67-AAFC-B3177DB833D2}" srcOrd="0" destOrd="0" presId="urn:microsoft.com/office/officeart/2005/8/layout/radial1"/>
    <dgm:cxn modelId="{A698D24E-F7B8-4602-BD4C-618B7961549D}" type="presParOf" srcId="{FD32B7B4-7E9E-41A5-B861-AD091EB4B1B2}" destId="{D7B5EB08-4217-44F4-A23E-BF72B75A0A70}"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B518B7-B390-47AF-B851-40DDF8E6C465}" type="doc">
      <dgm:prSet loTypeId="urn:microsoft.com/office/officeart/2005/8/layout/radial1" loCatId="cycle" qsTypeId="urn:microsoft.com/office/officeart/2005/8/quickstyle/3d1" qsCatId="3D" csTypeId="urn:microsoft.com/office/officeart/2005/8/colors/colorful5" csCatId="colorful" phldr="1"/>
      <dgm:spPr/>
      <dgm:t>
        <a:bodyPr/>
        <a:lstStyle/>
        <a:p>
          <a:endParaRPr lang="fr-FR"/>
        </a:p>
      </dgm:t>
    </dgm:pt>
    <dgm:pt modelId="{EBF31F16-B67B-4A08-B62D-D0A0E77CE085}">
      <dgm:prSet phldrT="[Texte]" custT="1"/>
      <dgm:spPr>
        <a:solidFill>
          <a:schemeClr val="bg1"/>
        </a:solidFill>
      </dgm:spPr>
      <dgm:t>
        <a:bodyPr/>
        <a:lstStyle/>
        <a:p>
          <a:r>
            <a:rPr lang="fr-FR" sz="2400" b="1" u="none" dirty="0">
              <a:solidFill>
                <a:srgbClr val="0070C0"/>
              </a:solidFill>
              <a:latin typeface="Times New Roman" panose="02020603050405020304" pitchFamily="18" charset="0"/>
              <a:cs typeface="Times New Roman" panose="02020603050405020304" pitchFamily="18" charset="0"/>
            </a:rPr>
            <a:t>Développement durable</a:t>
          </a:r>
        </a:p>
      </dgm:t>
    </dgm:pt>
    <dgm:pt modelId="{0F7F8A8A-BC2A-4BB9-8339-A4BEE0EB9D5C}" type="parTrans" cxnId="{283FBFD0-2DFF-4782-B3E0-2A25DBA07073}">
      <dgm:prSet/>
      <dgm:spPr/>
      <dgm:t>
        <a:bodyPr/>
        <a:lstStyle/>
        <a:p>
          <a:endParaRPr lang="fr-FR"/>
        </a:p>
      </dgm:t>
    </dgm:pt>
    <dgm:pt modelId="{8657C91A-7883-49F0-9EC7-108BBE1239A2}" type="sibTrans" cxnId="{283FBFD0-2DFF-4782-B3E0-2A25DBA07073}">
      <dgm:prSet/>
      <dgm:spPr/>
      <dgm:t>
        <a:bodyPr/>
        <a:lstStyle/>
        <a:p>
          <a:endParaRPr lang="fr-FR"/>
        </a:p>
      </dgm:t>
    </dgm:pt>
    <dgm:pt modelId="{FEAF3FA3-810F-4350-9D08-DCA1A1504F39}">
      <dgm:prSet phldrT="[Texte]" custT="1">
        <dgm:style>
          <a:lnRef idx="3">
            <a:schemeClr val="lt1"/>
          </a:lnRef>
          <a:fillRef idx="1">
            <a:schemeClr val="accent3"/>
          </a:fillRef>
          <a:effectRef idx="1">
            <a:schemeClr val="accent3"/>
          </a:effectRef>
          <a:fontRef idx="minor">
            <a:schemeClr val="lt1"/>
          </a:fontRef>
        </dgm:style>
      </dgm:prSet>
      <dgm:spPr>
        <a:solidFill>
          <a:schemeClr val="bg1"/>
        </a:solidFill>
      </dgm:spPr>
      <dgm:t>
        <a:bodyPr/>
        <a:lstStyle/>
        <a:p>
          <a:r>
            <a:rPr lang="fr-FR" sz="2400" b="1" dirty="0">
              <a:solidFill>
                <a:srgbClr val="0070C0"/>
              </a:solidFill>
              <a:latin typeface="Times New Roman" panose="02020603050405020304" pitchFamily="18" charset="0"/>
              <a:cs typeface="Times New Roman" panose="02020603050405020304" pitchFamily="18" charset="0"/>
            </a:rPr>
            <a:t>Équité et inclusion</a:t>
          </a:r>
        </a:p>
      </dgm:t>
    </dgm:pt>
    <dgm:pt modelId="{5ADD72D7-24C4-40AB-A1A6-FCB67CDB1BF4}" type="parTrans" cxnId="{7441FBFD-AE3A-45CB-B3F8-3573209F97F5}">
      <dgm:prSet/>
      <dgm:spPr/>
      <dgm:t>
        <a:bodyPr/>
        <a:lstStyle/>
        <a:p>
          <a:endParaRPr lang="fr-FR">
            <a:latin typeface="Times New Roman" panose="02020603050405020304" pitchFamily="18" charset="0"/>
            <a:cs typeface="Times New Roman" panose="02020603050405020304" pitchFamily="18" charset="0"/>
          </a:endParaRPr>
        </a:p>
      </dgm:t>
    </dgm:pt>
    <dgm:pt modelId="{A3B39AA9-32C8-467A-9A89-6F24B7C54911}" type="sibTrans" cxnId="{7441FBFD-AE3A-45CB-B3F8-3573209F97F5}">
      <dgm:prSet/>
      <dgm:spPr/>
      <dgm:t>
        <a:bodyPr/>
        <a:lstStyle/>
        <a:p>
          <a:endParaRPr lang="fr-FR"/>
        </a:p>
      </dgm:t>
    </dgm:pt>
    <dgm:pt modelId="{75FCC794-C5B4-4FEB-99EF-887869FEA088}">
      <dgm:prSet phldrT="[Texte]" custT="1"/>
      <dgm:spPr>
        <a:solidFill>
          <a:schemeClr val="bg1"/>
        </a:solidFill>
      </dgm:spPr>
      <dgm:t>
        <a:bodyPr/>
        <a:lstStyle/>
        <a:p>
          <a:r>
            <a:rPr lang="fr-FR" sz="2400" b="1" dirty="0">
              <a:solidFill>
                <a:srgbClr val="0070C0"/>
              </a:solidFill>
              <a:latin typeface="Times New Roman" panose="02020603050405020304" pitchFamily="18" charset="0"/>
              <a:cs typeface="Times New Roman" panose="02020603050405020304" pitchFamily="18" charset="0"/>
            </a:rPr>
            <a:t>Transparence et responsabilité</a:t>
          </a:r>
          <a:endParaRPr lang="fr-FR" sz="1600" b="1" dirty="0">
            <a:solidFill>
              <a:srgbClr val="0070C0"/>
            </a:solidFill>
            <a:latin typeface="Times New Roman" panose="02020603050405020304" pitchFamily="18" charset="0"/>
            <a:cs typeface="Times New Roman" panose="02020603050405020304" pitchFamily="18" charset="0"/>
          </a:endParaRPr>
        </a:p>
      </dgm:t>
    </dgm:pt>
    <dgm:pt modelId="{6079E1C2-2ADC-4783-B3F8-8912E376FDF5}" type="parTrans" cxnId="{59B7472F-9B6C-4781-9980-67AD17995ABB}">
      <dgm:prSet/>
      <dgm:spPr/>
      <dgm:t>
        <a:bodyPr/>
        <a:lstStyle/>
        <a:p>
          <a:endParaRPr lang="fr-FR">
            <a:latin typeface="Times New Roman" panose="02020603050405020304" pitchFamily="18" charset="0"/>
            <a:cs typeface="Times New Roman" panose="02020603050405020304" pitchFamily="18" charset="0"/>
          </a:endParaRPr>
        </a:p>
      </dgm:t>
    </dgm:pt>
    <dgm:pt modelId="{118B71CC-F2F2-44FE-954E-AE272D96922D}" type="sibTrans" cxnId="{59B7472F-9B6C-4781-9980-67AD17995ABB}">
      <dgm:prSet/>
      <dgm:spPr/>
      <dgm:t>
        <a:bodyPr/>
        <a:lstStyle/>
        <a:p>
          <a:endParaRPr lang="fr-FR"/>
        </a:p>
      </dgm:t>
    </dgm:pt>
    <dgm:pt modelId="{D29DF71B-C35B-425D-823E-C1D9995918FF}">
      <dgm:prSet phldrT="[Texte]" custT="1"/>
      <dgm:spPr>
        <a:solidFill>
          <a:schemeClr val="bg1"/>
        </a:solidFill>
      </dgm:spPr>
      <dgm:t>
        <a:bodyPr/>
        <a:lstStyle/>
        <a:p>
          <a:r>
            <a:rPr lang="fr-FR" sz="2400" b="1" dirty="0">
              <a:solidFill>
                <a:srgbClr val="0070C0"/>
              </a:solidFill>
              <a:latin typeface="Times New Roman" panose="02020603050405020304" pitchFamily="18" charset="0"/>
              <a:cs typeface="Times New Roman" panose="02020603050405020304" pitchFamily="18" charset="0"/>
            </a:rPr>
            <a:t>Participation citoyenne</a:t>
          </a:r>
          <a:endParaRPr lang="fr-FR" sz="1600" b="1" dirty="0">
            <a:solidFill>
              <a:srgbClr val="0070C0"/>
            </a:solidFill>
            <a:latin typeface="Times New Roman" panose="02020603050405020304" pitchFamily="18" charset="0"/>
            <a:cs typeface="Times New Roman" panose="02020603050405020304" pitchFamily="18" charset="0"/>
          </a:endParaRPr>
        </a:p>
      </dgm:t>
    </dgm:pt>
    <dgm:pt modelId="{26BC649F-45E1-43B2-8EFD-890547E9F389}" type="parTrans" cxnId="{9DBD7744-B3D6-4242-9F91-D772711F2A6E}">
      <dgm:prSet/>
      <dgm:spPr/>
      <dgm:t>
        <a:bodyPr/>
        <a:lstStyle/>
        <a:p>
          <a:endParaRPr lang="fr-FR">
            <a:latin typeface="Times New Roman" panose="02020603050405020304" pitchFamily="18" charset="0"/>
            <a:cs typeface="Times New Roman" panose="02020603050405020304" pitchFamily="18" charset="0"/>
          </a:endParaRPr>
        </a:p>
      </dgm:t>
    </dgm:pt>
    <dgm:pt modelId="{1CF9695B-1026-43FD-B7D2-EAC9BE2E073C}" type="sibTrans" cxnId="{9DBD7744-B3D6-4242-9F91-D772711F2A6E}">
      <dgm:prSet/>
      <dgm:spPr/>
      <dgm:t>
        <a:bodyPr/>
        <a:lstStyle/>
        <a:p>
          <a:endParaRPr lang="fr-FR"/>
        </a:p>
      </dgm:t>
    </dgm:pt>
    <dgm:pt modelId="{384D1778-0251-47F7-8EAF-E1EB00B32D10}">
      <dgm:prSet phldrT="[Texte]" custT="1"/>
      <dgm:spPr>
        <a:solidFill>
          <a:schemeClr val="bg1"/>
        </a:solidFill>
      </dgm:spPr>
      <dgm:t>
        <a:bodyPr/>
        <a:lstStyle/>
        <a:p>
          <a:r>
            <a:rPr lang="fr-FR" sz="2400" b="1" dirty="0">
              <a:solidFill>
                <a:srgbClr val="0070C0"/>
              </a:solidFill>
              <a:latin typeface="Times New Roman" panose="02020603050405020304" pitchFamily="18" charset="0"/>
              <a:cs typeface="Times New Roman" panose="02020603050405020304" pitchFamily="18" charset="0"/>
            </a:rPr>
            <a:t>Décentralisation</a:t>
          </a:r>
          <a:endParaRPr lang="fr-FR" sz="1600" b="1" dirty="0">
            <a:solidFill>
              <a:srgbClr val="0070C0"/>
            </a:solidFill>
            <a:latin typeface="Times New Roman" panose="02020603050405020304" pitchFamily="18" charset="0"/>
            <a:cs typeface="Times New Roman" panose="02020603050405020304" pitchFamily="18" charset="0"/>
          </a:endParaRPr>
        </a:p>
      </dgm:t>
    </dgm:pt>
    <dgm:pt modelId="{20DA3660-E419-4820-94DD-C19B7DB094C1}" type="sibTrans" cxnId="{AB2DF240-E97D-43CC-913C-6E9B4D99ADA2}">
      <dgm:prSet/>
      <dgm:spPr/>
      <dgm:t>
        <a:bodyPr/>
        <a:lstStyle/>
        <a:p>
          <a:endParaRPr lang="fr-FR"/>
        </a:p>
      </dgm:t>
    </dgm:pt>
    <dgm:pt modelId="{28C0CCEA-7B90-4C71-90F2-BB799EE2DB85}" type="parTrans" cxnId="{AB2DF240-E97D-43CC-913C-6E9B4D99ADA2}">
      <dgm:prSet/>
      <dgm:spPr/>
      <dgm:t>
        <a:bodyPr/>
        <a:lstStyle/>
        <a:p>
          <a:endParaRPr lang="fr-FR">
            <a:latin typeface="Times New Roman" panose="02020603050405020304" pitchFamily="18" charset="0"/>
            <a:cs typeface="Times New Roman" panose="02020603050405020304" pitchFamily="18" charset="0"/>
          </a:endParaRPr>
        </a:p>
      </dgm:t>
    </dgm:pt>
    <dgm:pt modelId="{FD32B7B4-7E9E-41A5-B861-AD091EB4B1B2}" type="pres">
      <dgm:prSet presAssocID="{92B518B7-B390-47AF-B851-40DDF8E6C465}" presName="cycle" presStyleCnt="0">
        <dgm:presLayoutVars>
          <dgm:chMax val="1"/>
          <dgm:dir/>
          <dgm:animLvl val="ctr"/>
          <dgm:resizeHandles val="exact"/>
        </dgm:presLayoutVars>
      </dgm:prSet>
      <dgm:spPr/>
    </dgm:pt>
    <dgm:pt modelId="{49517E24-6F76-4C83-A149-BBE1F8C67109}" type="pres">
      <dgm:prSet presAssocID="{EBF31F16-B67B-4A08-B62D-D0A0E77CE085}" presName="centerShape" presStyleLbl="node0" presStyleIdx="0" presStyleCnt="1" custScaleX="263165" custScaleY="208075"/>
      <dgm:spPr/>
    </dgm:pt>
    <dgm:pt modelId="{CB0C6EC5-8F0B-400E-8DB0-B600B9DF44E8}" type="pres">
      <dgm:prSet presAssocID="{28C0CCEA-7B90-4C71-90F2-BB799EE2DB85}" presName="Name9" presStyleLbl="parChTrans1D2" presStyleIdx="0" presStyleCnt="4"/>
      <dgm:spPr/>
    </dgm:pt>
    <dgm:pt modelId="{E4CA0BDF-F045-46FE-B544-9FFC77CD380A}" type="pres">
      <dgm:prSet presAssocID="{28C0CCEA-7B90-4C71-90F2-BB799EE2DB85}" presName="connTx" presStyleLbl="parChTrans1D2" presStyleIdx="0" presStyleCnt="4"/>
      <dgm:spPr/>
    </dgm:pt>
    <dgm:pt modelId="{D8E41385-5F13-47B8-ACFE-9C591B44711E}" type="pres">
      <dgm:prSet presAssocID="{384D1778-0251-47F7-8EAF-E1EB00B32D10}" presName="node" presStyleLbl="node1" presStyleIdx="0" presStyleCnt="4" custScaleX="299068" custScaleY="151285" custRadScaleRad="248251" custRadScaleInc="156993">
        <dgm:presLayoutVars>
          <dgm:bulletEnabled val="1"/>
        </dgm:presLayoutVars>
      </dgm:prSet>
      <dgm:spPr/>
    </dgm:pt>
    <dgm:pt modelId="{AB717722-F885-40B7-BD6A-F720D5DBE9F1}" type="pres">
      <dgm:prSet presAssocID="{5ADD72D7-24C4-40AB-A1A6-FCB67CDB1BF4}" presName="Name9" presStyleLbl="parChTrans1D2" presStyleIdx="1" presStyleCnt="4"/>
      <dgm:spPr/>
    </dgm:pt>
    <dgm:pt modelId="{46E91AFA-BE08-4D89-B182-44958787BCB0}" type="pres">
      <dgm:prSet presAssocID="{5ADD72D7-24C4-40AB-A1A6-FCB67CDB1BF4}" presName="connTx" presStyleLbl="parChTrans1D2" presStyleIdx="1" presStyleCnt="4"/>
      <dgm:spPr/>
    </dgm:pt>
    <dgm:pt modelId="{7589B81E-3507-499E-A148-5FCE1E0C61A0}" type="pres">
      <dgm:prSet presAssocID="{FEAF3FA3-810F-4350-9D08-DCA1A1504F39}" presName="node" presStyleLbl="node1" presStyleIdx="1" presStyleCnt="4" custScaleX="305151" custScaleY="156688" custRadScaleRad="338534" custRadScaleInc="30134">
        <dgm:presLayoutVars>
          <dgm:bulletEnabled val="1"/>
        </dgm:presLayoutVars>
      </dgm:prSet>
      <dgm:spPr/>
    </dgm:pt>
    <dgm:pt modelId="{B8ECF1CD-73B6-4566-BC65-7EB3BF408003}" type="pres">
      <dgm:prSet presAssocID="{6079E1C2-2ADC-4783-B3F8-8912E376FDF5}" presName="Name9" presStyleLbl="parChTrans1D2" presStyleIdx="2" presStyleCnt="4"/>
      <dgm:spPr/>
    </dgm:pt>
    <dgm:pt modelId="{AA35B839-EBAD-4D54-A651-465D3EEA220A}" type="pres">
      <dgm:prSet presAssocID="{6079E1C2-2ADC-4783-B3F8-8912E376FDF5}" presName="connTx" presStyleLbl="parChTrans1D2" presStyleIdx="2" presStyleCnt="4"/>
      <dgm:spPr/>
    </dgm:pt>
    <dgm:pt modelId="{6C9EBA91-E377-4093-9C26-D64D927E0047}" type="pres">
      <dgm:prSet presAssocID="{75FCC794-C5B4-4FEB-99EF-887869FEA088}" presName="node" presStyleLbl="node1" presStyleIdx="2" presStyleCnt="4" custScaleX="319897" custScaleY="151285" custRadScaleRad="245070" custRadScaleInc="158952">
        <dgm:presLayoutVars>
          <dgm:bulletEnabled val="1"/>
        </dgm:presLayoutVars>
      </dgm:prSet>
      <dgm:spPr/>
    </dgm:pt>
    <dgm:pt modelId="{271641BA-9C28-4CD6-AAEC-75E485EB8FEE}" type="pres">
      <dgm:prSet presAssocID="{26BC649F-45E1-43B2-8EFD-890547E9F389}" presName="Name9" presStyleLbl="parChTrans1D2" presStyleIdx="3" presStyleCnt="4"/>
      <dgm:spPr/>
    </dgm:pt>
    <dgm:pt modelId="{2FB3267A-67F7-4C67-AAFC-B3177DB833D2}" type="pres">
      <dgm:prSet presAssocID="{26BC649F-45E1-43B2-8EFD-890547E9F389}" presName="connTx" presStyleLbl="parChTrans1D2" presStyleIdx="3" presStyleCnt="4"/>
      <dgm:spPr/>
    </dgm:pt>
    <dgm:pt modelId="{D7B5EB08-4217-44F4-A23E-BF72B75A0A70}" type="pres">
      <dgm:prSet presAssocID="{D29DF71B-C35B-425D-823E-C1D9995918FF}" presName="node" presStyleLbl="node1" presStyleIdx="3" presStyleCnt="4" custScaleX="321348" custScaleY="147893" custRadScaleRad="515018" custRadScaleInc="19821">
        <dgm:presLayoutVars>
          <dgm:bulletEnabled val="1"/>
        </dgm:presLayoutVars>
      </dgm:prSet>
      <dgm:spPr/>
    </dgm:pt>
  </dgm:ptLst>
  <dgm:cxnLst>
    <dgm:cxn modelId="{FC3DDC03-BAFD-415B-A643-4C79D950E2A5}" type="presOf" srcId="{26BC649F-45E1-43B2-8EFD-890547E9F389}" destId="{2FB3267A-67F7-4C67-AAFC-B3177DB833D2}" srcOrd="1" destOrd="0" presId="urn:microsoft.com/office/officeart/2005/8/layout/radial1"/>
    <dgm:cxn modelId="{4841FF10-E5CF-42C8-8487-86312D871484}" type="presOf" srcId="{28C0CCEA-7B90-4C71-90F2-BB799EE2DB85}" destId="{CB0C6EC5-8F0B-400E-8DB0-B600B9DF44E8}" srcOrd="0" destOrd="0" presId="urn:microsoft.com/office/officeart/2005/8/layout/radial1"/>
    <dgm:cxn modelId="{330F0528-6439-44AB-B1EE-6286588A8C90}" type="presOf" srcId="{92B518B7-B390-47AF-B851-40DDF8E6C465}" destId="{FD32B7B4-7E9E-41A5-B861-AD091EB4B1B2}" srcOrd="0" destOrd="0" presId="urn:microsoft.com/office/officeart/2005/8/layout/radial1"/>
    <dgm:cxn modelId="{59B7472F-9B6C-4781-9980-67AD17995ABB}" srcId="{EBF31F16-B67B-4A08-B62D-D0A0E77CE085}" destId="{75FCC794-C5B4-4FEB-99EF-887869FEA088}" srcOrd="2" destOrd="0" parTransId="{6079E1C2-2ADC-4783-B3F8-8912E376FDF5}" sibTransId="{118B71CC-F2F2-44FE-954E-AE272D96922D}"/>
    <dgm:cxn modelId="{A8931E34-A6C1-4F7E-91D9-D5FB3D36013A}" type="presOf" srcId="{26BC649F-45E1-43B2-8EFD-890547E9F389}" destId="{271641BA-9C28-4CD6-AAEC-75E485EB8FEE}" srcOrd="0" destOrd="0" presId="urn:microsoft.com/office/officeart/2005/8/layout/radial1"/>
    <dgm:cxn modelId="{417F5F35-0542-4AD3-82FA-7CDBCDA8F0D3}" type="presOf" srcId="{6079E1C2-2ADC-4783-B3F8-8912E376FDF5}" destId="{B8ECF1CD-73B6-4566-BC65-7EB3BF408003}" srcOrd="0" destOrd="0" presId="urn:microsoft.com/office/officeart/2005/8/layout/radial1"/>
    <dgm:cxn modelId="{AB2DF240-E97D-43CC-913C-6E9B4D99ADA2}" srcId="{EBF31F16-B67B-4A08-B62D-D0A0E77CE085}" destId="{384D1778-0251-47F7-8EAF-E1EB00B32D10}" srcOrd="0" destOrd="0" parTransId="{28C0CCEA-7B90-4C71-90F2-BB799EE2DB85}" sibTransId="{20DA3660-E419-4820-94DD-C19B7DB094C1}"/>
    <dgm:cxn modelId="{4758665B-1A6C-44F5-9404-2FE86E41903F}" type="presOf" srcId="{D29DF71B-C35B-425D-823E-C1D9995918FF}" destId="{D7B5EB08-4217-44F4-A23E-BF72B75A0A70}" srcOrd="0" destOrd="0" presId="urn:microsoft.com/office/officeart/2005/8/layout/radial1"/>
    <dgm:cxn modelId="{53928E5D-E2A6-404C-8F24-7FE0441AFFFC}" type="presOf" srcId="{28C0CCEA-7B90-4C71-90F2-BB799EE2DB85}" destId="{E4CA0BDF-F045-46FE-B544-9FFC77CD380A}" srcOrd="1" destOrd="0" presId="urn:microsoft.com/office/officeart/2005/8/layout/radial1"/>
    <dgm:cxn modelId="{9DBD7744-B3D6-4242-9F91-D772711F2A6E}" srcId="{EBF31F16-B67B-4A08-B62D-D0A0E77CE085}" destId="{D29DF71B-C35B-425D-823E-C1D9995918FF}" srcOrd="3" destOrd="0" parTransId="{26BC649F-45E1-43B2-8EFD-890547E9F389}" sibTransId="{1CF9695B-1026-43FD-B7D2-EAC9BE2E073C}"/>
    <dgm:cxn modelId="{75477766-7C7D-4EB9-840F-FC60B2F25BC1}" type="presOf" srcId="{FEAF3FA3-810F-4350-9D08-DCA1A1504F39}" destId="{7589B81E-3507-499E-A148-5FCE1E0C61A0}" srcOrd="0" destOrd="0" presId="urn:microsoft.com/office/officeart/2005/8/layout/radial1"/>
    <dgm:cxn modelId="{3908C067-C1A8-40D8-81F7-DA827B9997D8}" type="presOf" srcId="{EBF31F16-B67B-4A08-B62D-D0A0E77CE085}" destId="{49517E24-6F76-4C83-A149-BBE1F8C67109}" srcOrd="0" destOrd="0" presId="urn:microsoft.com/office/officeart/2005/8/layout/radial1"/>
    <dgm:cxn modelId="{17357849-118E-4982-9FAC-9F58C4D2A9CF}" type="presOf" srcId="{6079E1C2-2ADC-4783-B3F8-8912E376FDF5}" destId="{AA35B839-EBAD-4D54-A651-465D3EEA220A}" srcOrd="1" destOrd="0" presId="urn:microsoft.com/office/officeart/2005/8/layout/radial1"/>
    <dgm:cxn modelId="{710B3E58-9A8D-4ED0-A1EE-8851CB987F57}" type="presOf" srcId="{384D1778-0251-47F7-8EAF-E1EB00B32D10}" destId="{D8E41385-5F13-47B8-ACFE-9C591B44711E}" srcOrd="0" destOrd="0" presId="urn:microsoft.com/office/officeart/2005/8/layout/radial1"/>
    <dgm:cxn modelId="{E67E349C-D2ED-439A-98BF-375F54508DA0}" type="presOf" srcId="{75FCC794-C5B4-4FEB-99EF-887869FEA088}" destId="{6C9EBA91-E377-4093-9C26-D64D927E0047}" srcOrd="0" destOrd="0" presId="urn:microsoft.com/office/officeart/2005/8/layout/radial1"/>
    <dgm:cxn modelId="{283FBFD0-2DFF-4782-B3E0-2A25DBA07073}" srcId="{92B518B7-B390-47AF-B851-40DDF8E6C465}" destId="{EBF31F16-B67B-4A08-B62D-D0A0E77CE085}" srcOrd="0" destOrd="0" parTransId="{0F7F8A8A-BC2A-4BB9-8339-A4BEE0EB9D5C}" sibTransId="{8657C91A-7883-49F0-9EC7-108BBE1239A2}"/>
    <dgm:cxn modelId="{615A7EE1-C346-4CF0-874F-1014E72F553F}" type="presOf" srcId="{5ADD72D7-24C4-40AB-A1A6-FCB67CDB1BF4}" destId="{46E91AFA-BE08-4D89-B182-44958787BCB0}" srcOrd="1" destOrd="0" presId="urn:microsoft.com/office/officeart/2005/8/layout/radial1"/>
    <dgm:cxn modelId="{B48249F0-DEF0-4331-91EA-5B5F9D2619BB}" type="presOf" srcId="{5ADD72D7-24C4-40AB-A1A6-FCB67CDB1BF4}" destId="{AB717722-F885-40B7-BD6A-F720D5DBE9F1}" srcOrd="0" destOrd="0" presId="urn:microsoft.com/office/officeart/2005/8/layout/radial1"/>
    <dgm:cxn modelId="{7441FBFD-AE3A-45CB-B3F8-3573209F97F5}" srcId="{EBF31F16-B67B-4A08-B62D-D0A0E77CE085}" destId="{FEAF3FA3-810F-4350-9D08-DCA1A1504F39}" srcOrd="1" destOrd="0" parTransId="{5ADD72D7-24C4-40AB-A1A6-FCB67CDB1BF4}" sibTransId="{A3B39AA9-32C8-467A-9A89-6F24B7C54911}"/>
    <dgm:cxn modelId="{22A4F558-C4AD-4AD1-A79F-C9EDC301B3DA}" type="presParOf" srcId="{FD32B7B4-7E9E-41A5-B861-AD091EB4B1B2}" destId="{49517E24-6F76-4C83-A149-BBE1F8C67109}" srcOrd="0" destOrd="0" presId="urn:microsoft.com/office/officeart/2005/8/layout/radial1"/>
    <dgm:cxn modelId="{F0C1A938-BC03-4056-AC9F-8122735C8E1F}" type="presParOf" srcId="{FD32B7B4-7E9E-41A5-B861-AD091EB4B1B2}" destId="{CB0C6EC5-8F0B-400E-8DB0-B600B9DF44E8}" srcOrd="1" destOrd="0" presId="urn:microsoft.com/office/officeart/2005/8/layout/radial1"/>
    <dgm:cxn modelId="{F7AAEA4E-77F2-4366-8F96-0634D981E856}" type="presParOf" srcId="{CB0C6EC5-8F0B-400E-8DB0-B600B9DF44E8}" destId="{E4CA0BDF-F045-46FE-B544-9FFC77CD380A}" srcOrd="0" destOrd="0" presId="urn:microsoft.com/office/officeart/2005/8/layout/radial1"/>
    <dgm:cxn modelId="{962C868C-9271-420D-A233-6F1BBD3DCA23}" type="presParOf" srcId="{FD32B7B4-7E9E-41A5-B861-AD091EB4B1B2}" destId="{D8E41385-5F13-47B8-ACFE-9C591B44711E}" srcOrd="2" destOrd="0" presId="urn:microsoft.com/office/officeart/2005/8/layout/radial1"/>
    <dgm:cxn modelId="{95632162-1B72-44DE-8D14-654238D2DE07}" type="presParOf" srcId="{FD32B7B4-7E9E-41A5-B861-AD091EB4B1B2}" destId="{AB717722-F885-40B7-BD6A-F720D5DBE9F1}" srcOrd="3" destOrd="0" presId="urn:microsoft.com/office/officeart/2005/8/layout/radial1"/>
    <dgm:cxn modelId="{39DCF6D2-53CC-400B-B224-9BF7DF05794C}" type="presParOf" srcId="{AB717722-F885-40B7-BD6A-F720D5DBE9F1}" destId="{46E91AFA-BE08-4D89-B182-44958787BCB0}" srcOrd="0" destOrd="0" presId="urn:microsoft.com/office/officeart/2005/8/layout/radial1"/>
    <dgm:cxn modelId="{0D0F8556-9975-4810-AA1F-0FF760BA73D3}" type="presParOf" srcId="{FD32B7B4-7E9E-41A5-B861-AD091EB4B1B2}" destId="{7589B81E-3507-499E-A148-5FCE1E0C61A0}" srcOrd="4" destOrd="0" presId="urn:microsoft.com/office/officeart/2005/8/layout/radial1"/>
    <dgm:cxn modelId="{1ABC7212-AD38-4760-9913-3B41E75299A8}" type="presParOf" srcId="{FD32B7B4-7E9E-41A5-B861-AD091EB4B1B2}" destId="{B8ECF1CD-73B6-4566-BC65-7EB3BF408003}" srcOrd="5" destOrd="0" presId="urn:microsoft.com/office/officeart/2005/8/layout/radial1"/>
    <dgm:cxn modelId="{FBA2D051-9673-4255-926C-58032FC53CD6}" type="presParOf" srcId="{B8ECF1CD-73B6-4566-BC65-7EB3BF408003}" destId="{AA35B839-EBAD-4D54-A651-465D3EEA220A}" srcOrd="0" destOrd="0" presId="urn:microsoft.com/office/officeart/2005/8/layout/radial1"/>
    <dgm:cxn modelId="{552A763F-9916-4161-80EF-D9F28D09E8CB}" type="presParOf" srcId="{FD32B7B4-7E9E-41A5-B861-AD091EB4B1B2}" destId="{6C9EBA91-E377-4093-9C26-D64D927E0047}" srcOrd="6" destOrd="0" presId="urn:microsoft.com/office/officeart/2005/8/layout/radial1"/>
    <dgm:cxn modelId="{86F9FDEA-1D52-4FDE-BCB6-4C9C26AE21DE}" type="presParOf" srcId="{FD32B7B4-7E9E-41A5-B861-AD091EB4B1B2}" destId="{271641BA-9C28-4CD6-AAEC-75E485EB8FEE}" srcOrd="7" destOrd="0" presId="urn:microsoft.com/office/officeart/2005/8/layout/radial1"/>
    <dgm:cxn modelId="{091D16C6-0F47-4590-A1B1-033C3CA4325E}" type="presParOf" srcId="{271641BA-9C28-4CD6-AAEC-75E485EB8FEE}" destId="{2FB3267A-67F7-4C67-AAFC-B3177DB833D2}" srcOrd="0" destOrd="0" presId="urn:microsoft.com/office/officeart/2005/8/layout/radial1"/>
    <dgm:cxn modelId="{A698D24E-F7B8-4602-BD4C-618B7961549D}" type="presParOf" srcId="{FD32B7B4-7E9E-41A5-B861-AD091EB4B1B2}" destId="{D7B5EB08-4217-44F4-A23E-BF72B75A0A70}"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1D4D85-EBE0-4CBA-8F63-6F079E07340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fr-FR"/>
        </a:p>
      </dgm:t>
    </dgm:pt>
    <dgm:pt modelId="{979A48B3-A619-4AD6-A3E0-ACFDD790D909}">
      <dgm:prSet phldrT="[Texte]" custT="1">
        <dgm:style>
          <a:lnRef idx="0">
            <a:schemeClr val="dk1"/>
          </a:lnRef>
          <a:fillRef idx="3">
            <a:schemeClr val="dk1"/>
          </a:fillRef>
          <a:effectRef idx="3">
            <a:schemeClr val="dk1"/>
          </a:effectRef>
          <a:fontRef idx="minor">
            <a:schemeClr val="lt1"/>
          </a:fontRef>
        </dgm:style>
      </dgm:prSet>
      <dgm:spPr>
        <a:solidFill>
          <a:schemeClr val="accent4"/>
        </a:solidFill>
      </dgm:spPr>
      <dgm:t>
        <a:bodyPr/>
        <a:lstStyle/>
        <a:p>
          <a:r>
            <a:rPr lang="fr-FR" sz="2000" b="1" dirty="0">
              <a:solidFill>
                <a:schemeClr val="accent5"/>
              </a:solidFill>
              <a:latin typeface="Times New Roman" panose="02020603050405020304" pitchFamily="18" charset="0"/>
              <a:cs typeface="Times New Roman" panose="02020603050405020304" pitchFamily="18" charset="0"/>
            </a:rPr>
            <a:t>Acteurs publics</a:t>
          </a:r>
        </a:p>
      </dgm:t>
    </dgm:pt>
    <dgm:pt modelId="{73378565-2694-4E1C-ABEF-4C53C21DFC27}" type="parTrans" cxnId="{2511B7D3-ED4B-4A1A-82F7-42EDD3FB6D8D}">
      <dgm:prSet/>
      <dgm:spPr/>
      <dgm:t>
        <a:bodyPr/>
        <a:lstStyle/>
        <a:p>
          <a:endParaRPr lang="fr-FR"/>
        </a:p>
      </dgm:t>
    </dgm:pt>
    <dgm:pt modelId="{424367A4-D20A-4240-8E93-EC66A291C1B3}" type="sibTrans" cxnId="{2511B7D3-ED4B-4A1A-82F7-42EDD3FB6D8D}">
      <dgm:prSet/>
      <dgm:spPr/>
      <dgm:t>
        <a:bodyPr/>
        <a:lstStyle/>
        <a:p>
          <a:endParaRPr lang="fr-FR"/>
        </a:p>
      </dgm:t>
    </dgm:pt>
    <dgm:pt modelId="{9C91CD43-2221-4867-AFFD-C4744D9BEC39}">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Décentralisation</a:t>
          </a:r>
          <a:endParaRPr lang="fr-FR" sz="1800" b="1" dirty="0">
            <a:latin typeface="Times New Roman" panose="02020603050405020304" pitchFamily="18" charset="0"/>
            <a:cs typeface="Times New Roman" panose="02020603050405020304" pitchFamily="18" charset="0"/>
          </a:endParaRPr>
        </a:p>
      </dgm:t>
    </dgm:pt>
    <dgm:pt modelId="{E5A1ACC8-0AFD-4A5D-92A8-223443C2880D}" type="parTrans" cxnId="{E5393B06-5418-4D30-8621-3D332EF2BA6F}">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49111E01-E4FC-4AB1-99A5-594391B682EB}" type="sibTrans" cxnId="{E5393B06-5418-4D30-8621-3D332EF2BA6F}">
      <dgm:prSet/>
      <dgm:spPr/>
      <dgm:t>
        <a:bodyPr/>
        <a:lstStyle/>
        <a:p>
          <a:endParaRPr lang="fr-FR"/>
        </a:p>
      </dgm:t>
    </dgm:pt>
    <dgm:pt modelId="{B02D6ADD-D974-4463-8B10-80323AD44066}">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Communes</a:t>
          </a:r>
          <a:r>
            <a:rPr lang="fr-FR" sz="1800" dirty="0">
              <a:latin typeface="Times New Roman" panose="02020603050405020304" pitchFamily="18" charset="0"/>
              <a:cs typeface="Times New Roman" panose="02020603050405020304" pitchFamily="18" charset="0"/>
            </a:rPr>
            <a:t> (conseil municipal animé par des élus)</a:t>
          </a:r>
        </a:p>
      </dgm:t>
    </dgm:pt>
    <dgm:pt modelId="{A55538FC-0F07-4CAB-B22B-E302A95893C0}" type="parTrans" cxnId="{5EDE6C40-82D6-42B6-89D8-D4FC52BB27B8}">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4FA65D8F-7A2C-43CB-9ED0-D28240ADF417}" type="sibTrans" cxnId="{5EDE6C40-82D6-42B6-89D8-D4FC52BB27B8}">
      <dgm:prSet/>
      <dgm:spPr/>
      <dgm:t>
        <a:bodyPr/>
        <a:lstStyle/>
        <a:p>
          <a:endParaRPr lang="fr-FR"/>
        </a:p>
      </dgm:t>
    </dgm:pt>
    <dgm:pt modelId="{E10C7444-CA06-4ED6-92AC-E07A8E4C6FD5}">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Régions</a:t>
          </a:r>
          <a:r>
            <a:rPr lang="fr-FR" sz="1800" dirty="0">
              <a:latin typeface="Times New Roman" panose="02020603050405020304" pitchFamily="18" charset="0"/>
              <a:cs typeface="Times New Roman" panose="02020603050405020304" pitchFamily="18" charset="0"/>
            </a:rPr>
            <a:t> (conseil régional animé par les élus)</a:t>
          </a:r>
        </a:p>
      </dgm:t>
    </dgm:pt>
    <dgm:pt modelId="{9C1FDF7E-BB1A-47E8-8AEF-5FCA972EF940}" type="parTrans" cxnId="{2412D7E0-FEFE-4099-AE34-CE0864FBCB0A}">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670D9585-375D-420B-9B61-5F37E5417786}" type="sibTrans" cxnId="{2412D7E0-FEFE-4099-AE34-CE0864FBCB0A}">
      <dgm:prSet/>
      <dgm:spPr/>
      <dgm:t>
        <a:bodyPr/>
        <a:lstStyle/>
        <a:p>
          <a:endParaRPr lang="fr-FR"/>
        </a:p>
      </dgm:t>
    </dgm:pt>
    <dgm:pt modelId="{23A30551-5952-46B0-B9B6-C6097813C8D9}">
      <dgm:prSet phldrT="[Texte]" custT="1">
        <dgm:style>
          <a:lnRef idx="1">
            <a:schemeClr val="accent5"/>
          </a:lnRef>
          <a:fillRef idx="3">
            <a:schemeClr val="accent5"/>
          </a:fillRef>
          <a:effectRef idx="2">
            <a:schemeClr val="accent5"/>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Déconcentration</a:t>
          </a:r>
          <a:endParaRPr lang="fr-FR" sz="1800" b="1" dirty="0">
            <a:latin typeface="Times New Roman" panose="02020603050405020304" pitchFamily="18" charset="0"/>
            <a:cs typeface="Times New Roman" panose="02020603050405020304" pitchFamily="18" charset="0"/>
          </a:endParaRPr>
        </a:p>
      </dgm:t>
    </dgm:pt>
    <dgm:pt modelId="{978204BC-7537-4B79-9F12-FABE251C3564}" type="parTrans" cxnId="{701200B7-EA47-432E-B68A-63CE04866883}">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6245DC40-9D3E-498B-AA87-59C7AF7844D5}" type="sibTrans" cxnId="{701200B7-EA47-432E-B68A-63CE04866883}">
      <dgm:prSet/>
      <dgm:spPr/>
      <dgm:t>
        <a:bodyPr/>
        <a:lstStyle/>
        <a:p>
          <a:endParaRPr lang="fr-FR"/>
        </a:p>
      </dgm:t>
    </dgm:pt>
    <dgm:pt modelId="{722FACCB-F5DA-4B28-9C00-7F5300AFDE38}">
      <dgm:prSet phldrT="[Texte]" custT="1">
        <dgm:style>
          <a:lnRef idx="0">
            <a:schemeClr val="accent5"/>
          </a:lnRef>
          <a:fillRef idx="3">
            <a:schemeClr val="accent5"/>
          </a:fillRef>
          <a:effectRef idx="3">
            <a:schemeClr val="accent5"/>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Services techniques déconcentrés de l’Etat </a:t>
          </a:r>
        </a:p>
        <a:p>
          <a:r>
            <a:rPr lang="fr-FR" sz="1600" dirty="0">
              <a:latin typeface="Times New Roman" panose="02020603050405020304" pitchFamily="18" charset="0"/>
              <a:cs typeface="Times New Roman" panose="02020603050405020304" pitchFamily="18" charset="0"/>
            </a:rPr>
            <a:t>(directions régionales et préfectorales assurent un appui conseil aux collectivités)</a:t>
          </a:r>
        </a:p>
      </dgm:t>
    </dgm:pt>
    <dgm:pt modelId="{5F8613CA-ACD7-409D-9138-3622E9A00781}" type="parTrans" cxnId="{F3E74681-5618-4449-97B5-29D4FB818511}">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53831E6D-96B2-4A3B-945C-3BDAF319162B}" type="sibTrans" cxnId="{F3E74681-5618-4449-97B5-29D4FB818511}">
      <dgm:prSet/>
      <dgm:spPr/>
      <dgm:t>
        <a:bodyPr/>
        <a:lstStyle/>
        <a:p>
          <a:endParaRPr lang="fr-FR"/>
        </a:p>
      </dgm:t>
    </dgm:pt>
    <dgm:pt modelId="{D8FA874E-1F98-4D9E-A117-1548930C7FD0}">
      <dgm:prSet phldrT="[Texte]" custT="1">
        <dgm:style>
          <a:lnRef idx="0">
            <a:schemeClr val="accent5"/>
          </a:lnRef>
          <a:fillRef idx="3">
            <a:schemeClr val="accent5"/>
          </a:fillRef>
          <a:effectRef idx="3">
            <a:schemeClr val="accent5"/>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Préfet &amp; Gouverneur</a:t>
          </a:r>
        </a:p>
        <a:p>
          <a:r>
            <a:rPr lang="fr-FR" sz="1600" dirty="0">
              <a:latin typeface="Times New Roman" panose="02020603050405020304" pitchFamily="18" charset="0"/>
              <a:cs typeface="Times New Roman" panose="02020603050405020304" pitchFamily="18" charset="0"/>
            </a:rPr>
            <a:t>nommés par l’Etat pour assurer le contrôle de la légalité respectivement dans les communes et dans la région</a:t>
          </a:r>
        </a:p>
      </dgm:t>
    </dgm:pt>
    <dgm:pt modelId="{A4FFFD6A-DC12-4C2B-B9F0-E36867F97CFC}" type="parTrans" cxnId="{5B2161D3-DEE0-4CBD-B37E-652F9D47AB14}">
      <dgm:prSet>
        <dgm:style>
          <a:lnRef idx="1">
            <a:schemeClr val="accent5"/>
          </a:lnRef>
          <a:fillRef idx="3">
            <a:schemeClr val="accent5"/>
          </a:fillRef>
          <a:effectRef idx="2">
            <a:schemeClr val="accent5"/>
          </a:effectRef>
          <a:fontRef idx="minor">
            <a:schemeClr val="lt1"/>
          </a:fontRef>
        </dgm:style>
      </dgm:prSet>
      <dgm:spPr/>
      <dgm:t>
        <a:bodyPr/>
        <a:lstStyle/>
        <a:p>
          <a:endParaRPr lang="fr-FR"/>
        </a:p>
      </dgm:t>
    </dgm:pt>
    <dgm:pt modelId="{B7B4A882-209C-432B-9151-4398C11BDFDE}" type="sibTrans" cxnId="{5B2161D3-DEE0-4CBD-B37E-652F9D47AB14}">
      <dgm:prSet/>
      <dgm:spPr/>
      <dgm:t>
        <a:bodyPr/>
        <a:lstStyle/>
        <a:p>
          <a:endParaRPr lang="fr-FR"/>
        </a:p>
      </dgm:t>
    </dgm:pt>
    <dgm:pt modelId="{A193C224-0D2D-484E-8CCE-1A26CD1240B8}" type="pres">
      <dgm:prSet presAssocID="{191D4D85-EBE0-4CBA-8F63-6F079E073403}" presName="diagram" presStyleCnt="0">
        <dgm:presLayoutVars>
          <dgm:chPref val="1"/>
          <dgm:dir/>
          <dgm:animOne val="branch"/>
          <dgm:animLvl val="lvl"/>
          <dgm:resizeHandles val="exact"/>
        </dgm:presLayoutVars>
      </dgm:prSet>
      <dgm:spPr/>
    </dgm:pt>
    <dgm:pt modelId="{36DABC21-3AF4-4A99-A18F-33D0C85FC28F}" type="pres">
      <dgm:prSet presAssocID="{979A48B3-A619-4AD6-A3E0-ACFDD790D909}" presName="root1" presStyleCnt="0"/>
      <dgm:spPr/>
    </dgm:pt>
    <dgm:pt modelId="{C3E83E7A-CC0A-4BD5-A315-EA9E8B659F10}" type="pres">
      <dgm:prSet presAssocID="{979A48B3-A619-4AD6-A3E0-ACFDD790D909}" presName="LevelOneTextNode" presStyleLbl="node0" presStyleIdx="0" presStyleCnt="1">
        <dgm:presLayoutVars>
          <dgm:chPref val="3"/>
        </dgm:presLayoutVars>
      </dgm:prSet>
      <dgm:spPr/>
    </dgm:pt>
    <dgm:pt modelId="{50294DA1-A8CF-4118-AB95-549D9225114B}" type="pres">
      <dgm:prSet presAssocID="{979A48B3-A619-4AD6-A3E0-ACFDD790D909}" presName="level2hierChild" presStyleCnt="0"/>
      <dgm:spPr/>
    </dgm:pt>
    <dgm:pt modelId="{C85290EC-AC2D-4A89-8799-186FDDB7F962}" type="pres">
      <dgm:prSet presAssocID="{E5A1ACC8-0AFD-4A5D-92A8-223443C2880D}" presName="conn2-1" presStyleLbl="parChTrans1D2" presStyleIdx="0" presStyleCnt="2"/>
      <dgm:spPr/>
    </dgm:pt>
    <dgm:pt modelId="{8ABE68C4-966E-4A41-944F-966D15FFB62E}" type="pres">
      <dgm:prSet presAssocID="{E5A1ACC8-0AFD-4A5D-92A8-223443C2880D}" presName="connTx" presStyleLbl="parChTrans1D2" presStyleIdx="0" presStyleCnt="2"/>
      <dgm:spPr/>
    </dgm:pt>
    <dgm:pt modelId="{FEA4D3B2-05E7-4F9B-A1C5-E9917AE854A3}" type="pres">
      <dgm:prSet presAssocID="{9C91CD43-2221-4867-AFFD-C4744D9BEC39}" presName="root2" presStyleCnt="0"/>
      <dgm:spPr/>
    </dgm:pt>
    <dgm:pt modelId="{95CDD2D1-9137-4049-9DFE-A66B407D9F52}" type="pres">
      <dgm:prSet presAssocID="{9C91CD43-2221-4867-AFFD-C4744D9BEC39}" presName="LevelTwoTextNode" presStyleLbl="node2" presStyleIdx="0" presStyleCnt="2">
        <dgm:presLayoutVars>
          <dgm:chPref val="3"/>
        </dgm:presLayoutVars>
      </dgm:prSet>
      <dgm:spPr/>
    </dgm:pt>
    <dgm:pt modelId="{93A45A57-451E-4CF1-BF1D-6D3EFF1AC53A}" type="pres">
      <dgm:prSet presAssocID="{9C91CD43-2221-4867-AFFD-C4744D9BEC39}" presName="level3hierChild" presStyleCnt="0"/>
      <dgm:spPr/>
    </dgm:pt>
    <dgm:pt modelId="{5E7F92FC-2142-4572-AE81-E3ADB8C00620}" type="pres">
      <dgm:prSet presAssocID="{A55538FC-0F07-4CAB-B22B-E302A95893C0}" presName="conn2-1" presStyleLbl="parChTrans1D3" presStyleIdx="0" presStyleCnt="4"/>
      <dgm:spPr/>
    </dgm:pt>
    <dgm:pt modelId="{C51B49B5-DFEA-454E-B9C4-7F22EAD3AAD1}" type="pres">
      <dgm:prSet presAssocID="{A55538FC-0F07-4CAB-B22B-E302A95893C0}" presName="connTx" presStyleLbl="parChTrans1D3" presStyleIdx="0" presStyleCnt="4"/>
      <dgm:spPr/>
    </dgm:pt>
    <dgm:pt modelId="{A65E2AE5-7257-4AE9-AE21-E2240A5D7669}" type="pres">
      <dgm:prSet presAssocID="{B02D6ADD-D974-4463-8B10-80323AD44066}" presName="root2" presStyleCnt="0"/>
      <dgm:spPr/>
    </dgm:pt>
    <dgm:pt modelId="{B564F7B7-4F8A-4AB4-B03A-276A3BDF5B00}" type="pres">
      <dgm:prSet presAssocID="{B02D6ADD-D974-4463-8B10-80323AD44066}" presName="LevelTwoTextNode" presStyleLbl="node3" presStyleIdx="0" presStyleCnt="4" custScaleX="271731">
        <dgm:presLayoutVars>
          <dgm:chPref val="3"/>
        </dgm:presLayoutVars>
      </dgm:prSet>
      <dgm:spPr/>
    </dgm:pt>
    <dgm:pt modelId="{DC76D30E-0268-42D8-A0C3-7269412E1279}" type="pres">
      <dgm:prSet presAssocID="{B02D6ADD-D974-4463-8B10-80323AD44066}" presName="level3hierChild" presStyleCnt="0"/>
      <dgm:spPr/>
    </dgm:pt>
    <dgm:pt modelId="{CC04948E-7F1E-48AD-84D8-87C8673B4BA0}" type="pres">
      <dgm:prSet presAssocID="{9C1FDF7E-BB1A-47E8-8AEF-5FCA972EF940}" presName="conn2-1" presStyleLbl="parChTrans1D3" presStyleIdx="1" presStyleCnt="4"/>
      <dgm:spPr/>
    </dgm:pt>
    <dgm:pt modelId="{132F1672-B487-4C34-A7F7-9ED164C57AEB}" type="pres">
      <dgm:prSet presAssocID="{9C1FDF7E-BB1A-47E8-8AEF-5FCA972EF940}" presName="connTx" presStyleLbl="parChTrans1D3" presStyleIdx="1" presStyleCnt="4"/>
      <dgm:spPr/>
    </dgm:pt>
    <dgm:pt modelId="{AB8F5DFA-1771-4AF2-93A7-89B4B52E0058}" type="pres">
      <dgm:prSet presAssocID="{E10C7444-CA06-4ED6-92AC-E07A8E4C6FD5}" presName="root2" presStyleCnt="0"/>
      <dgm:spPr/>
    </dgm:pt>
    <dgm:pt modelId="{AD081829-B775-4B7B-A2F6-F1969DF14552}" type="pres">
      <dgm:prSet presAssocID="{E10C7444-CA06-4ED6-92AC-E07A8E4C6FD5}" presName="LevelTwoTextNode" presStyleLbl="node3" presStyleIdx="1" presStyleCnt="4" custScaleX="271731">
        <dgm:presLayoutVars>
          <dgm:chPref val="3"/>
        </dgm:presLayoutVars>
      </dgm:prSet>
      <dgm:spPr/>
    </dgm:pt>
    <dgm:pt modelId="{120161F9-05E6-41C7-9E60-BE3886F62B59}" type="pres">
      <dgm:prSet presAssocID="{E10C7444-CA06-4ED6-92AC-E07A8E4C6FD5}" presName="level3hierChild" presStyleCnt="0"/>
      <dgm:spPr/>
    </dgm:pt>
    <dgm:pt modelId="{8F3B8F70-340D-449E-890F-A748685FED25}" type="pres">
      <dgm:prSet presAssocID="{978204BC-7537-4B79-9F12-FABE251C3564}" presName="conn2-1" presStyleLbl="parChTrans1D2" presStyleIdx="1" presStyleCnt="2"/>
      <dgm:spPr/>
    </dgm:pt>
    <dgm:pt modelId="{BAA58088-0B41-4592-88E7-A9AADEAA47C9}" type="pres">
      <dgm:prSet presAssocID="{978204BC-7537-4B79-9F12-FABE251C3564}" presName="connTx" presStyleLbl="parChTrans1D2" presStyleIdx="1" presStyleCnt="2"/>
      <dgm:spPr/>
    </dgm:pt>
    <dgm:pt modelId="{740096E6-4A55-4E64-A936-BBD8CE2792F7}" type="pres">
      <dgm:prSet presAssocID="{23A30551-5952-46B0-B9B6-C6097813C8D9}" presName="root2" presStyleCnt="0"/>
      <dgm:spPr/>
    </dgm:pt>
    <dgm:pt modelId="{CBF7395B-7B5C-4E32-B859-DF9369516B78}" type="pres">
      <dgm:prSet presAssocID="{23A30551-5952-46B0-B9B6-C6097813C8D9}" presName="LevelTwoTextNode" presStyleLbl="node2" presStyleIdx="1" presStyleCnt="2">
        <dgm:presLayoutVars>
          <dgm:chPref val="3"/>
        </dgm:presLayoutVars>
      </dgm:prSet>
      <dgm:spPr/>
    </dgm:pt>
    <dgm:pt modelId="{4EAA4F91-1B68-4F99-B270-742B16E36B84}" type="pres">
      <dgm:prSet presAssocID="{23A30551-5952-46B0-B9B6-C6097813C8D9}" presName="level3hierChild" presStyleCnt="0"/>
      <dgm:spPr/>
    </dgm:pt>
    <dgm:pt modelId="{091E09CF-EADF-497C-BDB2-1C15B71EDC56}" type="pres">
      <dgm:prSet presAssocID="{5F8613CA-ACD7-409D-9138-3622E9A00781}" presName="conn2-1" presStyleLbl="parChTrans1D3" presStyleIdx="2" presStyleCnt="4"/>
      <dgm:spPr/>
    </dgm:pt>
    <dgm:pt modelId="{F9CEE111-0F9E-4ED1-9E1A-B376133368D6}" type="pres">
      <dgm:prSet presAssocID="{5F8613CA-ACD7-409D-9138-3622E9A00781}" presName="connTx" presStyleLbl="parChTrans1D3" presStyleIdx="2" presStyleCnt="4"/>
      <dgm:spPr/>
    </dgm:pt>
    <dgm:pt modelId="{231224AB-1AB7-440A-BB98-558B5B759211}" type="pres">
      <dgm:prSet presAssocID="{722FACCB-F5DA-4B28-9C00-7F5300AFDE38}" presName="root2" presStyleCnt="0"/>
      <dgm:spPr/>
    </dgm:pt>
    <dgm:pt modelId="{6A7E4A6D-6066-4020-BC6C-FC1F0D315159}" type="pres">
      <dgm:prSet presAssocID="{722FACCB-F5DA-4B28-9C00-7F5300AFDE38}" presName="LevelTwoTextNode" presStyleLbl="node3" presStyleIdx="2" presStyleCnt="4" custScaleX="271731">
        <dgm:presLayoutVars>
          <dgm:chPref val="3"/>
        </dgm:presLayoutVars>
      </dgm:prSet>
      <dgm:spPr/>
    </dgm:pt>
    <dgm:pt modelId="{334FA54C-AE26-458A-92A8-7850C7F5A3D5}" type="pres">
      <dgm:prSet presAssocID="{722FACCB-F5DA-4B28-9C00-7F5300AFDE38}" presName="level3hierChild" presStyleCnt="0"/>
      <dgm:spPr/>
    </dgm:pt>
    <dgm:pt modelId="{3DFB3BF0-FA88-4AFA-A9BD-1399A08B4316}" type="pres">
      <dgm:prSet presAssocID="{A4FFFD6A-DC12-4C2B-B9F0-E36867F97CFC}" presName="conn2-1" presStyleLbl="parChTrans1D3" presStyleIdx="3" presStyleCnt="4"/>
      <dgm:spPr/>
    </dgm:pt>
    <dgm:pt modelId="{51BAA6E5-B8BC-4852-BAAE-91DD1EF5AA6A}" type="pres">
      <dgm:prSet presAssocID="{A4FFFD6A-DC12-4C2B-B9F0-E36867F97CFC}" presName="connTx" presStyleLbl="parChTrans1D3" presStyleIdx="3" presStyleCnt="4"/>
      <dgm:spPr/>
    </dgm:pt>
    <dgm:pt modelId="{7F0A576E-D0F0-4A3C-B157-0B88E230D3B3}" type="pres">
      <dgm:prSet presAssocID="{D8FA874E-1F98-4D9E-A117-1548930C7FD0}" presName="root2" presStyleCnt="0"/>
      <dgm:spPr/>
    </dgm:pt>
    <dgm:pt modelId="{34F4E9A8-969C-49A0-960F-D4E2842DF793}" type="pres">
      <dgm:prSet presAssocID="{D8FA874E-1F98-4D9E-A117-1548930C7FD0}" presName="LevelTwoTextNode" presStyleLbl="node3" presStyleIdx="3" presStyleCnt="4" custScaleX="271731">
        <dgm:presLayoutVars>
          <dgm:chPref val="3"/>
        </dgm:presLayoutVars>
      </dgm:prSet>
      <dgm:spPr/>
    </dgm:pt>
    <dgm:pt modelId="{DAB64B55-7C26-4BD1-81C5-33422C4A396A}" type="pres">
      <dgm:prSet presAssocID="{D8FA874E-1F98-4D9E-A117-1548930C7FD0}" presName="level3hierChild" presStyleCnt="0"/>
      <dgm:spPr/>
    </dgm:pt>
  </dgm:ptLst>
  <dgm:cxnLst>
    <dgm:cxn modelId="{E5393B06-5418-4D30-8621-3D332EF2BA6F}" srcId="{979A48B3-A619-4AD6-A3E0-ACFDD790D909}" destId="{9C91CD43-2221-4867-AFFD-C4744D9BEC39}" srcOrd="0" destOrd="0" parTransId="{E5A1ACC8-0AFD-4A5D-92A8-223443C2880D}" sibTransId="{49111E01-E4FC-4AB1-99A5-594391B682EB}"/>
    <dgm:cxn modelId="{2C355208-AD0E-496F-8F3A-9FDE1914E37E}" type="presOf" srcId="{23A30551-5952-46B0-B9B6-C6097813C8D9}" destId="{CBF7395B-7B5C-4E32-B859-DF9369516B78}" srcOrd="0" destOrd="0" presId="urn:microsoft.com/office/officeart/2005/8/layout/hierarchy2"/>
    <dgm:cxn modelId="{EA480E09-062E-4E2C-8F1C-5FE8BAF365E6}" type="presOf" srcId="{979A48B3-A619-4AD6-A3E0-ACFDD790D909}" destId="{C3E83E7A-CC0A-4BD5-A315-EA9E8B659F10}" srcOrd="0" destOrd="0" presId="urn:microsoft.com/office/officeart/2005/8/layout/hierarchy2"/>
    <dgm:cxn modelId="{1B353409-BD98-4F14-93EE-D96B9262D082}" type="presOf" srcId="{A55538FC-0F07-4CAB-B22B-E302A95893C0}" destId="{C51B49B5-DFEA-454E-B9C4-7F22EAD3AAD1}" srcOrd="1" destOrd="0" presId="urn:microsoft.com/office/officeart/2005/8/layout/hierarchy2"/>
    <dgm:cxn modelId="{B2231126-8FFB-4529-A87E-514BD9BDE50B}" type="presOf" srcId="{9C1FDF7E-BB1A-47E8-8AEF-5FCA972EF940}" destId="{CC04948E-7F1E-48AD-84D8-87C8673B4BA0}" srcOrd="0" destOrd="0" presId="urn:microsoft.com/office/officeart/2005/8/layout/hierarchy2"/>
    <dgm:cxn modelId="{14D77C31-54F9-4ED9-AB5B-9DFC9D5E0D9D}" type="presOf" srcId="{978204BC-7537-4B79-9F12-FABE251C3564}" destId="{8F3B8F70-340D-449E-890F-A748685FED25}" srcOrd="0" destOrd="0" presId="urn:microsoft.com/office/officeart/2005/8/layout/hierarchy2"/>
    <dgm:cxn modelId="{7863EC3A-6AD6-4C20-8C21-DE316A472E74}" type="presOf" srcId="{E10C7444-CA06-4ED6-92AC-E07A8E4C6FD5}" destId="{AD081829-B775-4B7B-A2F6-F1969DF14552}" srcOrd="0" destOrd="0" presId="urn:microsoft.com/office/officeart/2005/8/layout/hierarchy2"/>
    <dgm:cxn modelId="{B732EE3B-F0ED-4FB3-B72D-E44DB2034FE8}" type="presOf" srcId="{9C1FDF7E-BB1A-47E8-8AEF-5FCA972EF940}" destId="{132F1672-B487-4C34-A7F7-9ED164C57AEB}" srcOrd="1" destOrd="0" presId="urn:microsoft.com/office/officeart/2005/8/layout/hierarchy2"/>
    <dgm:cxn modelId="{5EDE6C40-82D6-42B6-89D8-D4FC52BB27B8}" srcId="{9C91CD43-2221-4867-AFFD-C4744D9BEC39}" destId="{B02D6ADD-D974-4463-8B10-80323AD44066}" srcOrd="0" destOrd="0" parTransId="{A55538FC-0F07-4CAB-B22B-E302A95893C0}" sibTransId="{4FA65D8F-7A2C-43CB-9ED0-D28240ADF417}"/>
    <dgm:cxn modelId="{9D8DCB40-6857-4D31-BE06-6A0FC4C47B18}" type="presOf" srcId="{A55538FC-0F07-4CAB-B22B-E302A95893C0}" destId="{5E7F92FC-2142-4572-AE81-E3ADB8C00620}" srcOrd="0" destOrd="0" presId="urn:microsoft.com/office/officeart/2005/8/layout/hierarchy2"/>
    <dgm:cxn modelId="{DCA4ED42-DC0D-41EF-9233-3DD614914F02}" type="presOf" srcId="{E5A1ACC8-0AFD-4A5D-92A8-223443C2880D}" destId="{8ABE68C4-966E-4A41-944F-966D15FFB62E}" srcOrd="1" destOrd="0" presId="urn:microsoft.com/office/officeart/2005/8/layout/hierarchy2"/>
    <dgm:cxn modelId="{9BE02544-27C3-4F8C-9E56-BFDC592D4CAA}" type="presOf" srcId="{A4FFFD6A-DC12-4C2B-B9F0-E36867F97CFC}" destId="{51BAA6E5-B8BC-4852-BAAE-91DD1EF5AA6A}" srcOrd="1" destOrd="0" presId="urn:microsoft.com/office/officeart/2005/8/layout/hierarchy2"/>
    <dgm:cxn modelId="{754EF166-0B93-448E-9F42-BE848451E183}" type="presOf" srcId="{D8FA874E-1F98-4D9E-A117-1548930C7FD0}" destId="{34F4E9A8-969C-49A0-960F-D4E2842DF793}" srcOrd="0" destOrd="0" presId="urn:microsoft.com/office/officeart/2005/8/layout/hierarchy2"/>
    <dgm:cxn modelId="{1615DC4B-B5DA-4CA4-94C2-E026BE714C37}" type="presOf" srcId="{B02D6ADD-D974-4463-8B10-80323AD44066}" destId="{B564F7B7-4F8A-4AB4-B03A-276A3BDF5B00}" srcOrd="0" destOrd="0" presId="urn:microsoft.com/office/officeart/2005/8/layout/hierarchy2"/>
    <dgm:cxn modelId="{5CAAF97E-9AD6-4B48-BA8E-F94D07557AFE}" type="presOf" srcId="{9C91CD43-2221-4867-AFFD-C4744D9BEC39}" destId="{95CDD2D1-9137-4049-9DFE-A66B407D9F52}" srcOrd="0" destOrd="0" presId="urn:microsoft.com/office/officeart/2005/8/layout/hierarchy2"/>
    <dgm:cxn modelId="{F3E74681-5618-4449-97B5-29D4FB818511}" srcId="{23A30551-5952-46B0-B9B6-C6097813C8D9}" destId="{722FACCB-F5DA-4B28-9C00-7F5300AFDE38}" srcOrd="0" destOrd="0" parTransId="{5F8613CA-ACD7-409D-9138-3622E9A00781}" sibTransId="{53831E6D-96B2-4A3B-945C-3BDAF319162B}"/>
    <dgm:cxn modelId="{701200B7-EA47-432E-B68A-63CE04866883}" srcId="{979A48B3-A619-4AD6-A3E0-ACFDD790D909}" destId="{23A30551-5952-46B0-B9B6-C6097813C8D9}" srcOrd="1" destOrd="0" parTransId="{978204BC-7537-4B79-9F12-FABE251C3564}" sibTransId="{6245DC40-9D3E-498B-AA87-59C7AF7844D5}"/>
    <dgm:cxn modelId="{910FCEBB-0F4D-40FE-BFC5-868012EB65DA}" type="presOf" srcId="{5F8613CA-ACD7-409D-9138-3622E9A00781}" destId="{091E09CF-EADF-497C-BDB2-1C15B71EDC56}" srcOrd="0" destOrd="0" presId="urn:microsoft.com/office/officeart/2005/8/layout/hierarchy2"/>
    <dgm:cxn modelId="{081225BD-E0A9-42B3-9602-874F620ECC28}" type="presOf" srcId="{A4FFFD6A-DC12-4C2B-B9F0-E36867F97CFC}" destId="{3DFB3BF0-FA88-4AFA-A9BD-1399A08B4316}" srcOrd="0" destOrd="0" presId="urn:microsoft.com/office/officeart/2005/8/layout/hierarchy2"/>
    <dgm:cxn modelId="{62D3C0C0-FA9A-4657-AEC6-67793A9F9C0F}" type="presOf" srcId="{191D4D85-EBE0-4CBA-8F63-6F079E073403}" destId="{A193C224-0D2D-484E-8CCE-1A26CD1240B8}" srcOrd="0" destOrd="0" presId="urn:microsoft.com/office/officeart/2005/8/layout/hierarchy2"/>
    <dgm:cxn modelId="{5B2161D3-DEE0-4CBD-B37E-652F9D47AB14}" srcId="{23A30551-5952-46B0-B9B6-C6097813C8D9}" destId="{D8FA874E-1F98-4D9E-A117-1548930C7FD0}" srcOrd="1" destOrd="0" parTransId="{A4FFFD6A-DC12-4C2B-B9F0-E36867F97CFC}" sibTransId="{B7B4A882-209C-432B-9151-4398C11BDFDE}"/>
    <dgm:cxn modelId="{2511B7D3-ED4B-4A1A-82F7-42EDD3FB6D8D}" srcId="{191D4D85-EBE0-4CBA-8F63-6F079E073403}" destId="{979A48B3-A619-4AD6-A3E0-ACFDD790D909}" srcOrd="0" destOrd="0" parTransId="{73378565-2694-4E1C-ABEF-4C53C21DFC27}" sibTransId="{424367A4-D20A-4240-8E93-EC66A291C1B3}"/>
    <dgm:cxn modelId="{2412D7E0-FEFE-4099-AE34-CE0864FBCB0A}" srcId="{9C91CD43-2221-4867-AFFD-C4744D9BEC39}" destId="{E10C7444-CA06-4ED6-92AC-E07A8E4C6FD5}" srcOrd="1" destOrd="0" parTransId="{9C1FDF7E-BB1A-47E8-8AEF-5FCA972EF940}" sibTransId="{670D9585-375D-420B-9B61-5F37E5417786}"/>
    <dgm:cxn modelId="{391211E2-D1EA-4F87-81DD-9DA9E481DA42}" type="presOf" srcId="{E5A1ACC8-0AFD-4A5D-92A8-223443C2880D}" destId="{C85290EC-AC2D-4A89-8799-186FDDB7F962}" srcOrd="0" destOrd="0" presId="urn:microsoft.com/office/officeart/2005/8/layout/hierarchy2"/>
    <dgm:cxn modelId="{0ED1BDE5-6F39-4BF2-ADB0-A2B29BF7FA79}" type="presOf" srcId="{978204BC-7537-4B79-9F12-FABE251C3564}" destId="{BAA58088-0B41-4592-88E7-A9AADEAA47C9}" srcOrd="1" destOrd="0" presId="urn:microsoft.com/office/officeart/2005/8/layout/hierarchy2"/>
    <dgm:cxn modelId="{85FC87E6-6F9E-4E76-9447-EB8128F40890}" type="presOf" srcId="{5F8613CA-ACD7-409D-9138-3622E9A00781}" destId="{F9CEE111-0F9E-4ED1-9E1A-B376133368D6}" srcOrd="1" destOrd="0" presId="urn:microsoft.com/office/officeart/2005/8/layout/hierarchy2"/>
    <dgm:cxn modelId="{503E0CEC-8C61-4C03-9498-FE51DBEF55EF}" type="presOf" srcId="{722FACCB-F5DA-4B28-9C00-7F5300AFDE38}" destId="{6A7E4A6D-6066-4020-BC6C-FC1F0D315159}" srcOrd="0" destOrd="0" presId="urn:microsoft.com/office/officeart/2005/8/layout/hierarchy2"/>
    <dgm:cxn modelId="{51C41FF3-CECE-4930-B35C-3370A14ADEB3}" type="presParOf" srcId="{A193C224-0D2D-484E-8CCE-1A26CD1240B8}" destId="{36DABC21-3AF4-4A99-A18F-33D0C85FC28F}" srcOrd="0" destOrd="0" presId="urn:microsoft.com/office/officeart/2005/8/layout/hierarchy2"/>
    <dgm:cxn modelId="{45F5EB69-DA8C-418A-8EC5-7B295DC35881}" type="presParOf" srcId="{36DABC21-3AF4-4A99-A18F-33D0C85FC28F}" destId="{C3E83E7A-CC0A-4BD5-A315-EA9E8B659F10}" srcOrd="0" destOrd="0" presId="urn:microsoft.com/office/officeart/2005/8/layout/hierarchy2"/>
    <dgm:cxn modelId="{6D17CE46-0475-45BB-84BA-6EC823913AB0}" type="presParOf" srcId="{36DABC21-3AF4-4A99-A18F-33D0C85FC28F}" destId="{50294DA1-A8CF-4118-AB95-549D9225114B}" srcOrd="1" destOrd="0" presId="urn:microsoft.com/office/officeart/2005/8/layout/hierarchy2"/>
    <dgm:cxn modelId="{660E31E0-7A37-4145-A90E-BC3DB02BCCCE}" type="presParOf" srcId="{50294DA1-A8CF-4118-AB95-549D9225114B}" destId="{C85290EC-AC2D-4A89-8799-186FDDB7F962}" srcOrd="0" destOrd="0" presId="urn:microsoft.com/office/officeart/2005/8/layout/hierarchy2"/>
    <dgm:cxn modelId="{9EC0BA07-EE37-4290-8E31-EB8CA26178E8}" type="presParOf" srcId="{C85290EC-AC2D-4A89-8799-186FDDB7F962}" destId="{8ABE68C4-966E-4A41-944F-966D15FFB62E}" srcOrd="0" destOrd="0" presId="urn:microsoft.com/office/officeart/2005/8/layout/hierarchy2"/>
    <dgm:cxn modelId="{8C5425E5-F8EF-4716-9013-290E8B0E189D}" type="presParOf" srcId="{50294DA1-A8CF-4118-AB95-549D9225114B}" destId="{FEA4D3B2-05E7-4F9B-A1C5-E9917AE854A3}" srcOrd="1" destOrd="0" presId="urn:microsoft.com/office/officeart/2005/8/layout/hierarchy2"/>
    <dgm:cxn modelId="{A6AAA0DE-82F7-4EF5-A3D5-8DD955137C5B}" type="presParOf" srcId="{FEA4D3B2-05E7-4F9B-A1C5-E9917AE854A3}" destId="{95CDD2D1-9137-4049-9DFE-A66B407D9F52}" srcOrd="0" destOrd="0" presId="urn:microsoft.com/office/officeart/2005/8/layout/hierarchy2"/>
    <dgm:cxn modelId="{DE098635-ADCB-4576-977E-D0EC184E8C44}" type="presParOf" srcId="{FEA4D3B2-05E7-4F9B-A1C5-E9917AE854A3}" destId="{93A45A57-451E-4CF1-BF1D-6D3EFF1AC53A}" srcOrd="1" destOrd="0" presId="urn:microsoft.com/office/officeart/2005/8/layout/hierarchy2"/>
    <dgm:cxn modelId="{72E4C8F1-45CB-411A-AFE7-FCF99DE15FA1}" type="presParOf" srcId="{93A45A57-451E-4CF1-BF1D-6D3EFF1AC53A}" destId="{5E7F92FC-2142-4572-AE81-E3ADB8C00620}" srcOrd="0" destOrd="0" presId="urn:microsoft.com/office/officeart/2005/8/layout/hierarchy2"/>
    <dgm:cxn modelId="{5748A2E3-B9CF-4D4B-9089-92FFCB5FD0D5}" type="presParOf" srcId="{5E7F92FC-2142-4572-AE81-E3ADB8C00620}" destId="{C51B49B5-DFEA-454E-B9C4-7F22EAD3AAD1}" srcOrd="0" destOrd="0" presId="urn:microsoft.com/office/officeart/2005/8/layout/hierarchy2"/>
    <dgm:cxn modelId="{D5C6CE54-FA4F-4A34-B07B-9B048CCFD43E}" type="presParOf" srcId="{93A45A57-451E-4CF1-BF1D-6D3EFF1AC53A}" destId="{A65E2AE5-7257-4AE9-AE21-E2240A5D7669}" srcOrd="1" destOrd="0" presId="urn:microsoft.com/office/officeart/2005/8/layout/hierarchy2"/>
    <dgm:cxn modelId="{3724DE33-C1E0-499C-9732-239E302DD563}" type="presParOf" srcId="{A65E2AE5-7257-4AE9-AE21-E2240A5D7669}" destId="{B564F7B7-4F8A-4AB4-B03A-276A3BDF5B00}" srcOrd="0" destOrd="0" presId="urn:microsoft.com/office/officeart/2005/8/layout/hierarchy2"/>
    <dgm:cxn modelId="{5AE1180F-CE2D-439F-BA0D-460CE7926C8C}" type="presParOf" srcId="{A65E2AE5-7257-4AE9-AE21-E2240A5D7669}" destId="{DC76D30E-0268-42D8-A0C3-7269412E1279}" srcOrd="1" destOrd="0" presId="urn:microsoft.com/office/officeart/2005/8/layout/hierarchy2"/>
    <dgm:cxn modelId="{00C27693-543C-4A06-8656-B844DBD74AC0}" type="presParOf" srcId="{93A45A57-451E-4CF1-BF1D-6D3EFF1AC53A}" destId="{CC04948E-7F1E-48AD-84D8-87C8673B4BA0}" srcOrd="2" destOrd="0" presId="urn:microsoft.com/office/officeart/2005/8/layout/hierarchy2"/>
    <dgm:cxn modelId="{BF2FF6E3-FFFC-468A-9093-61E7E712A2D1}" type="presParOf" srcId="{CC04948E-7F1E-48AD-84D8-87C8673B4BA0}" destId="{132F1672-B487-4C34-A7F7-9ED164C57AEB}" srcOrd="0" destOrd="0" presId="urn:microsoft.com/office/officeart/2005/8/layout/hierarchy2"/>
    <dgm:cxn modelId="{39356BD9-68BD-49DC-874F-7F012CA08499}" type="presParOf" srcId="{93A45A57-451E-4CF1-BF1D-6D3EFF1AC53A}" destId="{AB8F5DFA-1771-4AF2-93A7-89B4B52E0058}" srcOrd="3" destOrd="0" presId="urn:microsoft.com/office/officeart/2005/8/layout/hierarchy2"/>
    <dgm:cxn modelId="{7B1E9BA2-0F05-40D5-AAA5-1391326AA04B}" type="presParOf" srcId="{AB8F5DFA-1771-4AF2-93A7-89B4B52E0058}" destId="{AD081829-B775-4B7B-A2F6-F1969DF14552}" srcOrd="0" destOrd="0" presId="urn:microsoft.com/office/officeart/2005/8/layout/hierarchy2"/>
    <dgm:cxn modelId="{EBDCABE5-D3F7-4190-B357-7DB0033D6ECB}" type="presParOf" srcId="{AB8F5DFA-1771-4AF2-93A7-89B4B52E0058}" destId="{120161F9-05E6-41C7-9E60-BE3886F62B59}" srcOrd="1" destOrd="0" presId="urn:microsoft.com/office/officeart/2005/8/layout/hierarchy2"/>
    <dgm:cxn modelId="{C7A0CED9-0ABF-459B-9B00-C7F94C6F18BB}" type="presParOf" srcId="{50294DA1-A8CF-4118-AB95-549D9225114B}" destId="{8F3B8F70-340D-449E-890F-A748685FED25}" srcOrd="2" destOrd="0" presId="urn:microsoft.com/office/officeart/2005/8/layout/hierarchy2"/>
    <dgm:cxn modelId="{EC96A95B-BB19-427A-BABC-336B5D640FF6}" type="presParOf" srcId="{8F3B8F70-340D-449E-890F-A748685FED25}" destId="{BAA58088-0B41-4592-88E7-A9AADEAA47C9}" srcOrd="0" destOrd="0" presId="urn:microsoft.com/office/officeart/2005/8/layout/hierarchy2"/>
    <dgm:cxn modelId="{00DD1749-8709-4A82-80E1-F8004F952DDF}" type="presParOf" srcId="{50294DA1-A8CF-4118-AB95-549D9225114B}" destId="{740096E6-4A55-4E64-A936-BBD8CE2792F7}" srcOrd="3" destOrd="0" presId="urn:microsoft.com/office/officeart/2005/8/layout/hierarchy2"/>
    <dgm:cxn modelId="{D3D048F3-D583-471E-A4C8-81564AF140C5}" type="presParOf" srcId="{740096E6-4A55-4E64-A936-BBD8CE2792F7}" destId="{CBF7395B-7B5C-4E32-B859-DF9369516B78}" srcOrd="0" destOrd="0" presId="urn:microsoft.com/office/officeart/2005/8/layout/hierarchy2"/>
    <dgm:cxn modelId="{639EA046-D27C-4553-AE54-C034067E927D}" type="presParOf" srcId="{740096E6-4A55-4E64-A936-BBD8CE2792F7}" destId="{4EAA4F91-1B68-4F99-B270-742B16E36B84}" srcOrd="1" destOrd="0" presId="urn:microsoft.com/office/officeart/2005/8/layout/hierarchy2"/>
    <dgm:cxn modelId="{C3227C5D-A0E2-4621-BCE5-328FBBDCAE72}" type="presParOf" srcId="{4EAA4F91-1B68-4F99-B270-742B16E36B84}" destId="{091E09CF-EADF-497C-BDB2-1C15B71EDC56}" srcOrd="0" destOrd="0" presId="urn:microsoft.com/office/officeart/2005/8/layout/hierarchy2"/>
    <dgm:cxn modelId="{432ECA60-A435-4B61-9777-B5D10AB9B1D6}" type="presParOf" srcId="{091E09CF-EADF-497C-BDB2-1C15B71EDC56}" destId="{F9CEE111-0F9E-4ED1-9E1A-B376133368D6}" srcOrd="0" destOrd="0" presId="urn:microsoft.com/office/officeart/2005/8/layout/hierarchy2"/>
    <dgm:cxn modelId="{029268A9-C0D8-4163-B484-BF1785D4E8C2}" type="presParOf" srcId="{4EAA4F91-1B68-4F99-B270-742B16E36B84}" destId="{231224AB-1AB7-440A-BB98-558B5B759211}" srcOrd="1" destOrd="0" presId="urn:microsoft.com/office/officeart/2005/8/layout/hierarchy2"/>
    <dgm:cxn modelId="{2308E25A-9F89-4B02-9EFC-FE38116333BC}" type="presParOf" srcId="{231224AB-1AB7-440A-BB98-558B5B759211}" destId="{6A7E4A6D-6066-4020-BC6C-FC1F0D315159}" srcOrd="0" destOrd="0" presId="urn:microsoft.com/office/officeart/2005/8/layout/hierarchy2"/>
    <dgm:cxn modelId="{341A41B8-09D0-45EA-93F6-59F9B3C241D5}" type="presParOf" srcId="{231224AB-1AB7-440A-BB98-558B5B759211}" destId="{334FA54C-AE26-458A-92A8-7850C7F5A3D5}" srcOrd="1" destOrd="0" presId="urn:microsoft.com/office/officeart/2005/8/layout/hierarchy2"/>
    <dgm:cxn modelId="{E30AFB75-1081-4993-B817-1AFD143D493C}" type="presParOf" srcId="{4EAA4F91-1B68-4F99-B270-742B16E36B84}" destId="{3DFB3BF0-FA88-4AFA-A9BD-1399A08B4316}" srcOrd="2" destOrd="0" presId="urn:microsoft.com/office/officeart/2005/8/layout/hierarchy2"/>
    <dgm:cxn modelId="{32B713FC-2DF0-4CA2-B3BC-B2246F23B0C8}" type="presParOf" srcId="{3DFB3BF0-FA88-4AFA-A9BD-1399A08B4316}" destId="{51BAA6E5-B8BC-4852-BAAE-91DD1EF5AA6A}" srcOrd="0" destOrd="0" presId="urn:microsoft.com/office/officeart/2005/8/layout/hierarchy2"/>
    <dgm:cxn modelId="{56E9A461-7C9E-4BE6-A1A8-7DC75BED7453}" type="presParOf" srcId="{4EAA4F91-1B68-4F99-B270-742B16E36B84}" destId="{7F0A576E-D0F0-4A3C-B157-0B88E230D3B3}" srcOrd="3" destOrd="0" presId="urn:microsoft.com/office/officeart/2005/8/layout/hierarchy2"/>
    <dgm:cxn modelId="{E61BFAF0-AA7E-41D8-82E7-73B8EE9672CC}" type="presParOf" srcId="{7F0A576E-D0F0-4A3C-B157-0B88E230D3B3}" destId="{34F4E9A8-969C-49A0-960F-D4E2842DF793}" srcOrd="0" destOrd="0" presId="urn:microsoft.com/office/officeart/2005/8/layout/hierarchy2"/>
    <dgm:cxn modelId="{B490386C-68F4-4156-91D7-45A87E02CF2B}" type="presParOf" srcId="{7F0A576E-D0F0-4A3C-B157-0B88E230D3B3}" destId="{DAB64B55-7C26-4BD1-81C5-33422C4A396A}"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1040EB0-866E-43D5-B6B5-700D4B473A56}" type="doc">
      <dgm:prSet loTypeId="urn:microsoft.com/office/officeart/2005/8/layout/vList6" loCatId="process" qsTypeId="urn:microsoft.com/office/officeart/2005/8/quickstyle/3d2" qsCatId="3D" csTypeId="urn:microsoft.com/office/officeart/2005/8/colors/accent1_2" csCatId="accent1" phldr="1"/>
      <dgm:spPr/>
      <dgm:t>
        <a:bodyPr/>
        <a:lstStyle/>
        <a:p>
          <a:endParaRPr lang="fr-FR"/>
        </a:p>
      </dgm:t>
    </dgm:pt>
    <dgm:pt modelId="{89384719-553D-4F0E-B1A8-D2B4D74BA9C0}">
      <dgm:prSet phldrT="[Texte]" custT="1"/>
      <dgm:spPr>
        <a:solidFill>
          <a:srgbClr val="0070C0"/>
        </a:solidFill>
      </dgm:spPr>
      <dgm:t>
        <a:bodyPr/>
        <a:lstStyle/>
        <a:p>
          <a:r>
            <a:rPr lang="fr-FR" sz="2400" dirty="0"/>
            <a:t>Prescrites par la loi et les actes réglementaires</a:t>
          </a:r>
        </a:p>
      </dgm:t>
    </dgm:pt>
    <dgm:pt modelId="{4D487396-69F7-47E7-A23B-9D4340DAE0B8}" type="parTrans" cxnId="{80FF9EEA-2D73-405B-BB65-71E6D61ACD43}">
      <dgm:prSet/>
      <dgm:spPr/>
      <dgm:t>
        <a:bodyPr/>
        <a:lstStyle/>
        <a:p>
          <a:endParaRPr lang="fr-FR"/>
        </a:p>
      </dgm:t>
    </dgm:pt>
    <dgm:pt modelId="{BB1559F3-30BC-4A59-8C3D-98F10B0B20BC}" type="sibTrans" cxnId="{80FF9EEA-2D73-405B-BB65-71E6D61ACD43}">
      <dgm:prSet/>
      <dgm:spPr/>
      <dgm:t>
        <a:bodyPr/>
        <a:lstStyle/>
        <a:p>
          <a:endParaRPr lang="fr-FR"/>
        </a:p>
      </dgm:t>
    </dgm:pt>
    <dgm:pt modelId="{915CE9F3-1BE9-4E6B-94D3-199BD34CB4CD}">
      <dgm:prSet phldrT="[Texte]" custT="1"/>
      <dgm:spPr>
        <a:solidFill>
          <a:srgbClr val="0070C0"/>
        </a:solidFill>
      </dgm:spPr>
      <dgm:t>
        <a:bodyPr/>
        <a:lstStyle/>
        <a:p>
          <a:r>
            <a:rPr lang="fr-FR" sz="2400" dirty="0"/>
            <a:t>Pratiques constatées</a:t>
          </a:r>
        </a:p>
      </dgm:t>
    </dgm:pt>
    <dgm:pt modelId="{C020A3E9-A25A-4163-9C9B-4930DDEFD3B8}" type="parTrans" cxnId="{8D457674-B4AC-43AD-8E9F-BE0744CD1906}">
      <dgm:prSet/>
      <dgm:spPr/>
      <dgm:t>
        <a:bodyPr/>
        <a:lstStyle/>
        <a:p>
          <a:endParaRPr lang="fr-FR"/>
        </a:p>
      </dgm:t>
    </dgm:pt>
    <dgm:pt modelId="{19CADA7F-8286-4419-A340-0A160E1F16F8}" type="sibTrans" cxnId="{8D457674-B4AC-43AD-8E9F-BE0744CD1906}">
      <dgm:prSet/>
      <dgm:spPr/>
      <dgm:t>
        <a:bodyPr/>
        <a:lstStyle/>
        <a:p>
          <a:endParaRPr lang="fr-FR"/>
        </a:p>
      </dgm:t>
    </dgm:pt>
    <dgm:pt modelId="{FE33746D-ED4B-45C8-BB63-0FE2BCC69755}">
      <dgm:prSet phldrT="[Texte]" custT="1"/>
      <dgm:spPr>
        <a:solidFill>
          <a:schemeClr val="bg1">
            <a:alpha val="90000"/>
          </a:schemeClr>
        </a:solidFill>
      </dgm:spPr>
      <dgm:t>
        <a:bodyPr/>
        <a:lstStyle/>
        <a:p>
          <a:pPr algn="just"/>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P47 CS : Conflit de leadership au niveau de la chefferie traditionnelle</a:t>
          </a:r>
        </a:p>
      </dgm:t>
    </dgm:pt>
    <dgm:pt modelId="{7C646364-FB9D-4CC7-9928-6C460EBFBCC8}" type="parTrans" cxnId="{8CBC2DCD-32FF-4BED-A7C5-2B6E4EA62707}">
      <dgm:prSet/>
      <dgm:spPr/>
      <dgm:t>
        <a:bodyPr/>
        <a:lstStyle/>
        <a:p>
          <a:endParaRPr lang="fr-FR"/>
        </a:p>
      </dgm:t>
    </dgm:pt>
    <dgm:pt modelId="{7A60F402-86B0-4E65-93EB-DF0AB598F2ED}" type="sibTrans" cxnId="{8CBC2DCD-32FF-4BED-A7C5-2B6E4EA62707}">
      <dgm:prSet/>
      <dgm:spPr/>
      <dgm:t>
        <a:bodyPr/>
        <a:lstStyle/>
        <a:p>
          <a:endParaRPr lang="fr-FR"/>
        </a:p>
      </dgm:t>
    </dgm:pt>
    <dgm:pt modelId="{D9739913-792F-4B99-B669-1AAB64B77AD3}">
      <dgm:prSet phldrT="[Texte]" custT="1"/>
      <dgm:spPr>
        <a:solidFill>
          <a:schemeClr val="bg1">
            <a:alpha val="90000"/>
          </a:schemeClr>
        </a:solidFill>
      </dgm:spPr>
      <dgm:t>
        <a:bodyPr/>
        <a:lstStyle/>
        <a:p>
          <a:pPr algn="just"/>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P56 GL : Bonne relation avec les OSC et des services déconcentrés qui appuient la mairie dans l’offre de services.</a:t>
          </a:r>
        </a:p>
      </dgm:t>
    </dgm:pt>
    <dgm:pt modelId="{1055CA52-98DF-43E4-AAC4-9E3837D2AA52}" type="parTrans" cxnId="{DF9C0B4C-35DF-40F0-A0E8-FEA8489A54F0}">
      <dgm:prSet/>
      <dgm:spPr/>
      <dgm:t>
        <a:bodyPr/>
        <a:lstStyle/>
        <a:p>
          <a:endParaRPr lang="fr-FR"/>
        </a:p>
      </dgm:t>
    </dgm:pt>
    <dgm:pt modelId="{A90A8E13-7B8A-4F2C-B9CB-FE80A43977DB}" type="sibTrans" cxnId="{DF9C0B4C-35DF-40F0-A0E8-FEA8489A54F0}">
      <dgm:prSet/>
      <dgm:spPr/>
      <dgm:t>
        <a:bodyPr/>
        <a:lstStyle/>
        <a:p>
          <a:endParaRPr lang="fr-FR"/>
        </a:p>
      </dgm:t>
    </dgm:pt>
    <dgm:pt modelId="{A2E34633-2706-416A-BCD8-1A1D0837FB3F}">
      <dgm:prSet phldrT="[Texte]" custT="1"/>
      <dgm:spPr>
        <a:solidFill>
          <a:schemeClr val="bg1">
            <a:alpha val="90000"/>
          </a:schemeClr>
        </a:solidFill>
      </dgm:spPr>
      <dgm:t>
        <a:bodyPr/>
        <a:lstStyle/>
        <a:p>
          <a:pPr algn="just"/>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P46 GL : Dans l’ensemble des communes, on note une bonne relation entre les préfets, les CDB et les conseils municipaux</a:t>
          </a:r>
        </a:p>
      </dgm:t>
    </dgm:pt>
    <dgm:pt modelId="{E9DC2214-5D8E-4CD1-9F83-014CF0E37D08}" type="parTrans" cxnId="{38812FC6-C73F-489B-AD0A-C677F7B074AD}">
      <dgm:prSet/>
      <dgm:spPr/>
      <dgm:t>
        <a:bodyPr/>
        <a:lstStyle/>
        <a:p>
          <a:endParaRPr lang="fr-FR"/>
        </a:p>
      </dgm:t>
    </dgm:pt>
    <dgm:pt modelId="{8D57C5C8-3D08-4F0C-9FBB-216B70BCAA2D}" type="sibTrans" cxnId="{38812FC6-C73F-489B-AD0A-C677F7B074AD}">
      <dgm:prSet/>
      <dgm:spPr/>
      <dgm:t>
        <a:bodyPr/>
        <a:lstStyle/>
        <a:p>
          <a:endParaRPr lang="fr-FR"/>
        </a:p>
      </dgm:t>
    </dgm:pt>
    <dgm:pt modelId="{0EB8CE0A-05FC-4D1A-B0E7-5AEFDBBDA37D}">
      <dgm:prSet custT="1"/>
      <dgm:spPr>
        <a:solidFill>
          <a:schemeClr val="bg1">
            <a:alpha val="90000"/>
          </a:schemeClr>
        </a:solidFill>
      </dgm:spPr>
      <dgm:t>
        <a:bodyPr/>
        <a:lstStyle/>
        <a:p>
          <a:pPr algn="just"/>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L’étude montre que 93,5% des enquêtés estiment que les relations entre les maires et la chefferie traditionnelle sont bonnes</a:t>
          </a:r>
        </a:p>
      </dgm:t>
    </dgm:pt>
    <dgm:pt modelId="{7128C542-E94A-4A14-BBC6-DA1BF4E7F7EA}" type="parTrans" cxnId="{DCDA725E-B8C9-46B1-984F-E8CB203504DC}">
      <dgm:prSet/>
      <dgm:spPr/>
      <dgm:t>
        <a:bodyPr/>
        <a:lstStyle/>
        <a:p>
          <a:endParaRPr lang="fr-FR"/>
        </a:p>
      </dgm:t>
    </dgm:pt>
    <dgm:pt modelId="{A0A8CB35-A1CC-4529-AE5F-189D5E56D4E6}" type="sibTrans" cxnId="{DCDA725E-B8C9-46B1-984F-E8CB203504DC}">
      <dgm:prSet/>
      <dgm:spPr/>
      <dgm:t>
        <a:bodyPr/>
        <a:lstStyle/>
        <a:p>
          <a:endParaRPr lang="fr-FR"/>
        </a:p>
      </dgm:t>
    </dgm:pt>
    <dgm:pt modelId="{9F9D28EE-24EB-484A-AA35-FAE868C957AF}">
      <dgm:prSet phldrT="[Texte]" custT="1"/>
      <dgm:spPr>
        <a:solidFill>
          <a:schemeClr val="bg1">
            <a:alpha val="90000"/>
          </a:schemeClr>
        </a:solidFill>
      </dgm:spPr>
      <dgm:t>
        <a:bodyPr/>
        <a:lstStyle/>
        <a:p>
          <a:pPr algn="just"/>
          <a:r>
            <a:rPr lang="fr-FR" sz="1800" dirty="0">
              <a:latin typeface="Times New Roman" panose="02020603050405020304" pitchFamily="18" charset="0"/>
              <a:cs typeface="Times New Roman" panose="02020603050405020304" pitchFamily="18" charset="0"/>
            </a:rPr>
            <a:t>La loi n°2019‐006 du 26 juin 2019 portant modification de la loi n°2007‐011 du 13 mars 2007 relative à la décentralisation et aux libertés locales modifiée par la loi n°2018‐003 du 31 janvier 2018 </a:t>
          </a:r>
          <a:r>
            <a:rPr lang="fr-FR" sz="2000" b="1" dirty="0">
              <a:solidFill>
                <a:srgbClr val="0070C0"/>
              </a:solidFill>
              <a:latin typeface="Times New Roman" panose="02020603050405020304" pitchFamily="18" charset="0"/>
              <a:cs typeface="Times New Roman" panose="02020603050405020304" pitchFamily="18" charset="0"/>
            </a:rPr>
            <a:t>traite de la coopération entre les collectivités territoriales au plan national et à l’étranger, des rapports entre l’Etat et les collectivités territoriales.</a:t>
          </a:r>
          <a:endParaRPr lang="fr-FR" sz="1800" b="1" dirty="0">
            <a:solidFill>
              <a:srgbClr val="0070C0"/>
            </a:solidFill>
            <a:latin typeface="Times New Roman" panose="02020603050405020304" pitchFamily="18" charset="0"/>
            <a:cs typeface="Times New Roman" panose="02020603050405020304" pitchFamily="18" charset="0"/>
          </a:endParaRPr>
        </a:p>
      </dgm:t>
    </dgm:pt>
    <dgm:pt modelId="{02DDBB48-7BFC-4A66-AAE3-C1209E380BB6}" type="parTrans" cxnId="{CCF6B3E7-683A-43D9-9E60-42CF51A567FD}">
      <dgm:prSet/>
      <dgm:spPr/>
      <dgm:t>
        <a:bodyPr/>
        <a:lstStyle/>
        <a:p>
          <a:endParaRPr lang="fr-FR"/>
        </a:p>
      </dgm:t>
    </dgm:pt>
    <dgm:pt modelId="{788DD1CB-E8E7-4D1C-879D-3EB7EC44CF67}" type="sibTrans" cxnId="{CCF6B3E7-683A-43D9-9E60-42CF51A567FD}">
      <dgm:prSet/>
      <dgm:spPr/>
      <dgm:t>
        <a:bodyPr/>
        <a:lstStyle/>
        <a:p>
          <a:endParaRPr lang="fr-FR"/>
        </a:p>
      </dgm:t>
    </dgm:pt>
    <dgm:pt modelId="{81E42CF0-4301-442E-82EF-5E709324E8A4}" type="pres">
      <dgm:prSet presAssocID="{91040EB0-866E-43D5-B6B5-700D4B473A56}" presName="Name0" presStyleCnt="0">
        <dgm:presLayoutVars>
          <dgm:dir/>
          <dgm:animLvl val="lvl"/>
          <dgm:resizeHandles/>
        </dgm:presLayoutVars>
      </dgm:prSet>
      <dgm:spPr/>
    </dgm:pt>
    <dgm:pt modelId="{6F599CEA-A960-4A88-ABFF-D68754499FBB}" type="pres">
      <dgm:prSet presAssocID="{89384719-553D-4F0E-B1A8-D2B4D74BA9C0}" presName="linNode" presStyleCnt="0"/>
      <dgm:spPr/>
    </dgm:pt>
    <dgm:pt modelId="{34E9DA1F-EE87-4E6E-B8EC-FDA6FFFF142A}" type="pres">
      <dgm:prSet presAssocID="{89384719-553D-4F0E-B1A8-D2B4D74BA9C0}" presName="parentShp" presStyleLbl="node1" presStyleIdx="0" presStyleCnt="2" custScaleX="65370" custScaleY="126656">
        <dgm:presLayoutVars>
          <dgm:bulletEnabled val="1"/>
        </dgm:presLayoutVars>
      </dgm:prSet>
      <dgm:spPr/>
    </dgm:pt>
    <dgm:pt modelId="{1D2647CE-4609-4986-82FE-7CA9D4E7746D}" type="pres">
      <dgm:prSet presAssocID="{89384719-553D-4F0E-B1A8-D2B4D74BA9C0}" presName="childShp" presStyleLbl="bgAccFollowNode1" presStyleIdx="0" presStyleCnt="2" custScaleX="123104" custScaleY="153791">
        <dgm:presLayoutVars>
          <dgm:bulletEnabled val="1"/>
        </dgm:presLayoutVars>
      </dgm:prSet>
      <dgm:spPr/>
    </dgm:pt>
    <dgm:pt modelId="{48BE23EE-2770-4316-A9D5-9A296C9DCD89}" type="pres">
      <dgm:prSet presAssocID="{BB1559F3-30BC-4A59-8C3D-98F10B0B20BC}" presName="spacing" presStyleCnt="0"/>
      <dgm:spPr/>
    </dgm:pt>
    <dgm:pt modelId="{73DE570E-7BAE-41CC-9B52-A3C62512B6D3}" type="pres">
      <dgm:prSet presAssocID="{915CE9F3-1BE9-4E6B-94D3-199BD34CB4CD}" presName="linNode" presStyleCnt="0"/>
      <dgm:spPr/>
    </dgm:pt>
    <dgm:pt modelId="{389DD0BD-55BF-43B7-AC07-9606E27F7EAF}" type="pres">
      <dgm:prSet presAssocID="{915CE9F3-1BE9-4E6B-94D3-199BD34CB4CD}" presName="parentShp" presStyleLbl="node1" presStyleIdx="1" presStyleCnt="2" custScaleX="66312" custScaleY="136533" custLinFactNeighborX="-4982">
        <dgm:presLayoutVars>
          <dgm:bulletEnabled val="1"/>
        </dgm:presLayoutVars>
      </dgm:prSet>
      <dgm:spPr/>
    </dgm:pt>
    <dgm:pt modelId="{004635C9-C48A-4F4D-B615-BFD599DEDC6C}" type="pres">
      <dgm:prSet presAssocID="{915CE9F3-1BE9-4E6B-94D3-199BD34CB4CD}" presName="childShp" presStyleLbl="bgAccFollowNode1" presStyleIdx="1" presStyleCnt="2" custScaleX="123611" custScaleY="191449">
        <dgm:presLayoutVars>
          <dgm:bulletEnabled val="1"/>
        </dgm:presLayoutVars>
      </dgm:prSet>
      <dgm:spPr/>
    </dgm:pt>
  </dgm:ptLst>
  <dgm:cxnLst>
    <dgm:cxn modelId="{BBA96E07-4EEE-41E6-8CD1-3009235E5FA1}" type="presOf" srcId="{9F9D28EE-24EB-484A-AA35-FAE868C957AF}" destId="{1D2647CE-4609-4986-82FE-7CA9D4E7746D}" srcOrd="0" destOrd="0" presId="urn:microsoft.com/office/officeart/2005/8/layout/vList6"/>
    <dgm:cxn modelId="{07F80A0D-4CA3-4E1E-9B9D-356DC9C372F1}" type="presOf" srcId="{D9739913-792F-4B99-B669-1AAB64B77AD3}" destId="{004635C9-C48A-4F4D-B615-BFD599DEDC6C}" srcOrd="0" destOrd="1" presId="urn:microsoft.com/office/officeart/2005/8/layout/vList6"/>
    <dgm:cxn modelId="{DC313124-2D9A-43DC-B33F-767145442C69}" type="presOf" srcId="{0EB8CE0A-05FC-4D1A-B0E7-5AEFDBBDA37D}" destId="{004635C9-C48A-4F4D-B615-BFD599DEDC6C}" srcOrd="0" destOrd="3" presId="urn:microsoft.com/office/officeart/2005/8/layout/vList6"/>
    <dgm:cxn modelId="{DCDA725E-B8C9-46B1-984F-E8CB203504DC}" srcId="{915CE9F3-1BE9-4E6B-94D3-199BD34CB4CD}" destId="{0EB8CE0A-05FC-4D1A-B0E7-5AEFDBBDA37D}" srcOrd="3" destOrd="0" parTransId="{7128C542-E94A-4A14-BBC6-DA1BF4E7F7EA}" sibTransId="{A0A8CB35-A1CC-4529-AE5F-189D5E56D4E6}"/>
    <dgm:cxn modelId="{6D21E968-6B23-4954-A9BF-4A37002C133C}" type="presOf" srcId="{A2E34633-2706-416A-BCD8-1A1D0837FB3F}" destId="{004635C9-C48A-4F4D-B615-BFD599DEDC6C}" srcOrd="0" destOrd="2" presId="urn:microsoft.com/office/officeart/2005/8/layout/vList6"/>
    <dgm:cxn modelId="{DF9C0B4C-35DF-40F0-A0E8-FEA8489A54F0}" srcId="{915CE9F3-1BE9-4E6B-94D3-199BD34CB4CD}" destId="{D9739913-792F-4B99-B669-1AAB64B77AD3}" srcOrd="1" destOrd="0" parTransId="{1055CA52-98DF-43E4-AAC4-9E3837D2AA52}" sibTransId="{A90A8E13-7B8A-4F2C-B9CB-FE80A43977DB}"/>
    <dgm:cxn modelId="{9A38176E-A3AF-455B-85F0-814512ED0F20}" type="presOf" srcId="{89384719-553D-4F0E-B1A8-D2B4D74BA9C0}" destId="{34E9DA1F-EE87-4E6E-B8EC-FDA6FFFF142A}" srcOrd="0" destOrd="0" presId="urn:microsoft.com/office/officeart/2005/8/layout/vList6"/>
    <dgm:cxn modelId="{8D457674-B4AC-43AD-8E9F-BE0744CD1906}" srcId="{91040EB0-866E-43D5-B6B5-700D4B473A56}" destId="{915CE9F3-1BE9-4E6B-94D3-199BD34CB4CD}" srcOrd="1" destOrd="0" parTransId="{C020A3E9-A25A-4163-9C9B-4930DDEFD3B8}" sibTransId="{19CADA7F-8286-4419-A340-0A160E1F16F8}"/>
    <dgm:cxn modelId="{2FDA0290-2421-4291-AFA2-7F76A8F24B3E}" type="presOf" srcId="{91040EB0-866E-43D5-B6B5-700D4B473A56}" destId="{81E42CF0-4301-442E-82EF-5E709324E8A4}" srcOrd="0" destOrd="0" presId="urn:microsoft.com/office/officeart/2005/8/layout/vList6"/>
    <dgm:cxn modelId="{EE2DBB9C-7CD3-4EED-8653-A3863455E562}" type="presOf" srcId="{FE33746D-ED4B-45C8-BB63-0FE2BCC69755}" destId="{004635C9-C48A-4F4D-B615-BFD599DEDC6C}" srcOrd="0" destOrd="0" presId="urn:microsoft.com/office/officeart/2005/8/layout/vList6"/>
    <dgm:cxn modelId="{7F0917B1-757A-4874-820F-CF590F37DBDD}" type="presOf" srcId="{915CE9F3-1BE9-4E6B-94D3-199BD34CB4CD}" destId="{389DD0BD-55BF-43B7-AC07-9606E27F7EAF}" srcOrd="0" destOrd="0" presId="urn:microsoft.com/office/officeart/2005/8/layout/vList6"/>
    <dgm:cxn modelId="{38812FC6-C73F-489B-AD0A-C677F7B074AD}" srcId="{915CE9F3-1BE9-4E6B-94D3-199BD34CB4CD}" destId="{A2E34633-2706-416A-BCD8-1A1D0837FB3F}" srcOrd="2" destOrd="0" parTransId="{E9DC2214-5D8E-4CD1-9F83-014CF0E37D08}" sibTransId="{8D57C5C8-3D08-4F0C-9FBB-216B70BCAA2D}"/>
    <dgm:cxn modelId="{8CBC2DCD-32FF-4BED-A7C5-2B6E4EA62707}" srcId="{915CE9F3-1BE9-4E6B-94D3-199BD34CB4CD}" destId="{FE33746D-ED4B-45C8-BB63-0FE2BCC69755}" srcOrd="0" destOrd="0" parTransId="{7C646364-FB9D-4CC7-9928-6C460EBFBCC8}" sibTransId="{7A60F402-86B0-4E65-93EB-DF0AB598F2ED}"/>
    <dgm:cxn modelId="{CCF6B3E7-683A-43D9-9E60-42CF51A567FD}" srcId="{89384719-553D-4F0E-B1A8-D2B4D74BA9C0}" destId="{9F9D28EE-24EB-484A-AA35-FAE868C957AF}" srcOrd="0" destOrd="0" parTransId="{02DDBB48-7BFC-4A66-AAE3-C1209E380BB6}" sibTransId="{788DD1CB-E8E7-4D1C-879D-3EB7EC44CF67}"/>
    <dgm:cxn modelId="{80FF9EEA-2D73-405B-BB65-71E6D61ACD43}" srcId="{91040EB0-866E-43D5-B6B5-700D4B473A56}" destId="{89384719-553D-4F0E-B1A8-D2B4D74BA9C0}" srcOrd="0" destOrd="0" parTransId="{4D487396-69F7-47E7-A23B-9D4340DAE0B8}" sibTransId="{BB1559F3-30BC-4A59-8C3D-98F10B0B20BC}"/>
    <dgm:cxn modelId="{5EE2C00D-5A27-4574-BF0F-1833D6E83707}" type="presParOf" srcId="{81E42CF0-4301-442E-82EF-5E709324E8A4}" destId="{6F599CEA-A960-4A88-ABFF-D68754499FBB}" srcOrd="0" destOrd="0" presId="urn:microsoft.com/office/officeart/2005/8/layout/vList6"/>
    <dgm:cxn modelId="{F4B6211E-4F8B-4E54-BEC1-A9CB31666360}" type="presParOf" srcId="{6F599CEA-A960-4A88-ABFF-D68754499FBB}" destId="{34E9DA1F-EE87-4E6E-B8EC-FDA6FFFF142A}" srcOrd="0" destOrd="0" presId="urn:microsoft.com/office/officeart/2005/8/layout/vList6"/>
    <dgm:cxn modelId="{AE1E7AD4-8BA6-4D80-88BD-4201CC2303E3}" type="presParOf" srcId="{6F599CEA-A960-4A88-ABFF-D68754499FBB}" destId="{1D2647CE-4609-4986-82FE-7CA9D4E7746D}" srcOrd="1" destOrd="0" presId="urn:microsoft.com/office/officeart/2005/8/layout/vList6"/>
    <dgm:cxn modelId="{C7216676-7851-418B-9883-6610979C21C2}" type="presParOf" srcId="{81E42CF0-4301-442E-82EF-5E709324E8A4}" destId="{48BE23EE-2770-4316-A9D5-9A296C9DCD89}" srcOrd="1" destOrd="0" presId="urn:microsoft.com/office/officeart/2005/8/layout/vList6"/>
    <dgm:cxn modelId="{14C97605-BFD5-408C-AC87-A3652653EAC2}" type="presParOf" srcId="{81E42CF0-4301-442E-82EF-5E709324E8A4}" destId="{73DE570E-7BAE-41CC-9B52-A3C62512B6D3}" srcOrd="2" destOrd="0" presId="urn:microsoft.com/office/officeart/2005/8/layout/vList6"/>
    <dgm:cxn modelId="{8190F135-00BA-40AA-A565-2B0883BC7011}" type="presParOf" srcId="{73DE570E-7BAE-41CC-9B52-A3C62512B6D3}" destId="{389DD0BD-55BF-43B7-AC07-9606E27F7EAF}" srcOrd="0" destOrd="0" presId="urn:microsoft.com/office/officeart/2005/8/layout/vList6"/>
    <dgm:cxn modelId="{F8656D3F-F25D-459B-9042-19867B36F88D}" type="presParOf" srcId="{73DE570E-7BAE-41CC-9B52-A3C62512B6D3}" destId="{004635C9-C48A-4F4D-B615-BFD599DEDC6C}"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1040EB0-866E-43D5-B6B5-700D4B473A56}" type="doc">
      <dgm:prSet loTypeId="urn:microsoft.com/office/officeart/2005/8/layout/vList6" loCatId="process" qsTypeId="urn:microsoft.com/office/officeart/2005/8/quickstyle/3d2" qsCatId="3D" csTypeId="urn:microsoft.com/office/officeart/2005/8/colors/accent1_2" csCatId="accent1" phldr="1"/>
      <dgm:spPr/>
      <dgm:t>
        <a:bodyPr/>
        <a:lstStyle/>
        <a:p>
          <a:endParaRPr lang="fr-FR"/>
        </a:p>
      </dgm:t>
    </dgm:pt>
    <dgm:pt modelId="{89384719-553D-4F0E-B1A8-D2B4D74BA9C0}">
      <dgm:prSet phldrT="[Texte]" custT="1"/>
      <dgm:spPr>
        <a:solidFill>
          <a:srgbClr val="0070C0"/>
        </a:solidFill>
      </dgm:spPr>
      <dgm:t>
        <a:bodyPr/>
        <a:lstStyle/>
        <a:p>
          <a:r>
            <a:rPr lang="fr-FR" sz="2400" dirty="0"/>
            <a:t>Prescrites par la loi et les actes réglementaires</a:t>
          </a:r>
        </a:p>
      </dgm:t>
    </dgm:pt>
    <dgm:pt modelId="{4D487396-69F7-47E7-A23B-9D4340DAE0B8}" type="parTrans" cxnId="{80FF9EEA-2D73-405B-BB65-71E6D61ACD43}">
      <dgm:prSet/>
      <dgm:spPr/>
      <dgm:t>
        <a:bodyPr/>
        <a:lstStyle/>
        <a:p>
          <a:endParaRPr lang="fr-FR"/>
        </a:p>
      </dgm:t>
    </dgm:pt>
    <dgm:pt modelId="{BB1559F3-30BC-4A59-8C3D-98F10B0B20BC}" type="sibTrans" cxnId="{80FF9EEA-2D73-405B-BB65-71E6D61ACD43}">
      <dgm:prSet/>
      <dgm:spPr/>
      <dgm:t>
        <a:bodyPr/>
        <a:lstStyle/>
        <a:p>
          <a:endParaRPr lang="fr-FR"/>
        </a:p>
      </dgm:t>
    </dgm:pt>
    <dgm:pt modelId="{915CE9F3-1BE9-4E6B-94D3-199BD34CB4CD}">
      <dgm:prSet phldrT="[Texte]" custT="1"/>
      <dgm:spPr>
        <a:solidFill>
          <a:srgbClr val="0070C0"/>
        </a:solidFill>
      </dgm:spPr>
      <dgm:t>
        <a:bodyPr/>
        <a:lstStyle/>
        <a:p>
          <a:r>
            <a:rPr lang="fr-FR" sz="2400" dirty="0"/>
            <a:t>Pratiques constatées</a:t>
          </a:r>
        </a:p>
      </dgm:t>
    </dgm:pt>
    <dgm:pt modelId="{C020A3E9-A25A-4163-9C9B-4930DDEFD3B8}" type="parTrans" cxnId="{8D457674-B4AC-43AD-8E9F-BE0744CD1906}">
      <dgm:prSet/>
      <dgm:spPr/>
      <dgm:t>
        <a:bodyPr/>
        <a:lstStyle/>
        <a:p>
          <a:endParaRPr lang="fr-FR"/>
        </a:p>
      </dgm:t>
    </dgm:pt>
    <dgm:pt modelId="{19CADA7F-8286-4419-A340-0A160E1F16F8}" type="sibTrans" cxnId="{8D457674-B4AC-43AD-8E9F-BE0744CD1906}">
      <dgm:prSet/>
      <dgm:spPr/>
      <dgm:t>
        <a:bodyPr/>
        <a:lstStyle/>
        <a:p>
          <a:endParaRPr lang="fr-FR"/>
        </a:p>
      </dgm:t>
    </dgm:pt>
    <dgm:pt modelId="{FE33746D-ED4B-45C8-BB63-0FE2BCC69755}">
      <dgm:prSet phldrT="[Texte]" custT="1"/>
      <dgm:spPr>
        <a:solidFill>
          <a:schemeClr val="bg1">
            <a:alpha val="90000"/>
          </a:schemeClr>
        </a:solidFill>
      </dgm:spPr>
      <dgm:t>
        <a:bodyPr/>
        <a:lstStyle/>
        <a:p>
          <a:pPr algn="just"/>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P45CS : L’analyse des interactions entre les différents mécanismes de mobilisation communautaire montre plusieurs actions collectives                           (de coopération et d’inclusion sociale) d’initiative gouvernementales (PURS, CIPLEV) et d’organisations de la société civile (ONG, Associations, CVD, CDQ, CCD) mais de faibles niveaux de cohérence. </a:t>
          </a:r>
        </a:p>
      </dgm:t>
    </dgm:pt>
    <dgm:pt modelId="{7C646364-FB9D-4CC7-9928-6C460EBFBCC8}" type="parTrans" cxnId="{8CBC2DCD-32FF-4BED-A7C5-2B6E4EA62707}">
      <dgm:prSet/>
      <dgm:spPr/>
      <dgm:t>
        <a:bodyPr/>
        <a:lstStyle/>
        <a:p>
          <a:endParaRPr lang="fr-FR"/>
        </a:p>
      </dgm:t>
    </dgm:pt>
    <dgm:pt modelId="{7A60F402-86B0-4E65-93EB-DF0AB598F2ED}" type="sibTrans" cxnId="{8CBC2DCD-32FF-4BED-A7C5-2B6E4EA62707}">
      <dgm:prSet/>
      <dgm:spPr/>
      <dgm:t>
        <a:bodyPr/>
        <a:lstStyle/>
        <a:p>
          <a:endParaRPr lang="fr-FR"/>
        </a:p>
      </dgm:t>
    </dgm:pt>
    <dgm:pt modelId="{9F9D28EE-24EB-484A-AA35-FAE868C957AF}">
      <dgm:prSet phldrT="[Texte]" custT="1"/>
      <dgm:spPr>
        <a:solidFill>
          <a:schemeClr val="bg1">
            <a:alpha val="90000"/>
          </a:schemeClr>
        </a:solidFill>
      </dgm:spPr>
      <dgm:t>
        <a:bodyPr/>
        <a:lstStyle/>
        <a:p>
          <a:pPr algn="just"/>
          <a:r>
            <a:rPr lang="fr-FR" sz="1800" dirty="0">
              <a:latin typeface="Times New Roman" panose="02020603050405020304" pitchFamily="18" charset="0"/>
              <a:cs typeface="Times New Roman" panose="02020603050405020304" pitchFamily="18" charset="0"/>
            </a:rPr>
            <a:t>La loi n°2019‐006 du 26 juin 2019 portant modification de la loi n°2007‐011 du 13 mars 2007 relative à la décentralisation et aux libertés locales modifiée par la loi n°2018‐003 du 31 janvier 2018 </a:t>
          </a:r>
          <a:r>
            <a:rPr lang="fr-FR" sz="2000" b="1" dirty="0">
              <a:solidFill>
                <a:srgbClr val="0070C0"/>
              </a:solidFill>
              <a:latin typeface="Times New Roman" panose="02020603050405020304" pitchFamily="18" charset="0"/>
              <a:cs typeface="Times New Roman" panose="02020603050405020304" pitchFamily="18" charset="0"/>
            </a:rPr>
            <a:t>traite de la coopération entre les collectivités territoriales au plan national et à l’étranger, et des rapports entre l’Etat et les collectivités territoriales.</a:t>
          </a:r>
          <a:endParaRPr lang="fr-FR" sz="1800" b="1" dirty="0">
            <a:solidFill>
              <a:srgbClr val="0070C0"/>
            </a:solidFill>
            <a:latin typeface="Times New Roman" panose="02020603050405020304" pitchFamily="18" charset="0"/>
            <a:cs typeface="Times New Roman" panose="02020603050405020304" pitchFamily="18" charset="0"/>
          </a:endParaRPr>
        </a:p>
      </dgm:t>
    </dgm:pt>
    <dgm:pt modelId="{02DDBB48-7BFC-4A66-AAE3-C1209E380BB6}" type="parTrans" cxnId="{CCF6B3E7-683A-43D9-9E60-42CF51A567FD}">
      <dgm:prSet/>
      <dgm:spPr/>
      <dgm:t>
        <a:bodyPr/>
        <a:lstStyle/>
        <a:p>
          <a:endParaRPr lang="fr-FR"/>
        </a:p>
      </dgm:t>
    </dgm:pt>
    <dgm:pt modelId="{788DD1CB-E8E7-4D1C-879D-3EB7EC44CF67}" type="sibTrans" cxnId="{CCF6B3E7-683A-43D9-9E60-42CF51A567FD}">
      <dgm:prSet/>
      <dgm:spPr/>
      <dgm:t>
        <a:bodyPr/>
        <a:lstStyle/>
        <a:p>
          <a:endParaRPr lang="fr-FR"/>
        </a:p>
      </dgm:t>
    </dgm:pt>
    <dgm:pt modelId="{3FFFD615-C43E-4EFA-9F02-9403E0E5DA7F}">
      <dgm:prSet phldrT="[Texte]" custT="1"/>
      <dgm:spPr>
        <a:solidFill>
          <a:schemeClr val="bg1">
            <a:alpha val="90000"/>
          </a:schemeClr>
        </a:solidFill>
      </dgm:spPr>
      <dgm:t>
        <a:bodyPr/>
        <a:lstStyle/>
        <a:p>
          <a:pPr algn="just"/>
          <a:r>
            <a:rPr lang="fr-FR" sz="1800" kern="1200" dirty="0">
              <a:effectLst/>
              <a:latin typeface="Times New Roman" panose="02020603050405020304" pitchFamily="18" charset="0"/>
              <a:ea typeface="Calibri" panose="020F0502020204030204" pitchFamily="34" charset="0"/>
              <a:cs typeface="Arial" panose="020B0604020202020204" pitchFamily="34" charset="0"/>
            </a:rPr>
            <a:t>P64 GL :  + de 50% des enquêtés ont une appréciation positive des prestations de services rendus aux citoyens</a:t>
          </a:r>
          <a:endPar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endParaRPr>
        </a:p>
      </dgm:t>
    </dgm:pt>
    <dgm:pt modelId="{1288C04A-C60B-40B2-BBB3-3B55E8E835FE}" type="parTrans" cxnId="{525046F5-CC70-4F4C-B1AB-AB8FA406FF98}">
      <dgm:prSet/>
      <dgm:spPr/>
      <dgm:t>
        <a:bodyPr/>
        <a:lstStyle/>
        <a:p>
          <a:endParaRPr lang="fr-FR"/>
        </a:p>
      </dgm:t>
    </dgm:pt>
    <dgm:pt modelId="{05003FC1-EC8F-4F62-B9C9-9FF0230E02C3}" type="sibTrans" cxnId="{525046F5-CC70-4F4C-B1AB-AB8FA406FF98}">
      <dgm:prSet/>
      <dgm:spPr/>
      <dgm:t>
        <a:bodyPr/>
        <a:lstStyle/>
        <a:p>
          <a:endParaRPr lang="fr-FR"/>
        </a:p>
      </dgm:t>
    </dgm:pt>
    <dgm:pt modelId="{81E42CF0-4301-442E-82EF-5E709324E8A4}" type="pres">
      <dgm:prSet presAssocID="{91040EB0-866E-43D5-B6B5-700D4B473A56}" presName="Name0" presStyleCnt="0">
        <dgm:presLayoutVars>
          <dgm:dir/>
          <dgm:animLvl val="lvl"/>
          <dgm:resizeHandles/>
        </dgm:presLayoutVars>
      </dgm:prSet>
      <dgm:spPr/>
    </dgm:pt>
    <dgm:pt modelId="{6F599CEA-A960-4A88-ABFF-D68754499FBB}" type="pres">
      <dgm:prSet presAssocID="{89384719-553D-4F0E-B1A8-D2B4D74BA9C0}" presName="linNode" presStyleCnt="0"/>
      <dgm:spPr/>
    </dgm:pt>
    <dgm:pt modelId="{34E9DA1F-EE87-4E6E-B8EC-FDA6FFFF142A}" type="pres">
      <dgm:prSet presAssocID="{89384719-553D-4F0E-B1A8-D2B4D74BA9C0}" presName="parentShp" presStyleLbl="node1" presStyleIdx="0" presStyleCnt="2" custScaleX="65370" custScaleY="126656">
        <dgm:presLayoutVars>
          <dgm:bulletEnabled val="1"/>
        </dgm:presLayoutVars>
      </dgm:prSet>
      <dgm:spPr/>
    </dgm:pt>
    <dgm:pt modelId="{1D2647CE-4609-4986-82FE-7CA9D4E7746D}" type="pres">
      <dgm:prSet presAssocID="{89384719-553D-4F0E-B1A8-D2B4D74BA9C0}" presName="childShp" presStyleLbl="bgAccFollowNode1" presStyleIdx="0" presStyleCnt="2" custScaleX="123104" custScaleY="153791">
        <dgm:presLayoutVars>
          <dgm:bulletEnabled val="1"/>
        </dgm:presLayoutVars>
      </dgm:prSet>
      <dgm:spPr/>
    </dgm:pt>
    <dgm:pt modelId="{48BE23EE-2770-4316-A9D5-9A296C9DCD89}" type="pres">
      <dgm:prSet presAssocID="{BB1559F3-30BC-4A59-8C3D-98F10B0B20BC}" presName="spacing" presStyleCnt="0"/>
      <dgm:spPr/>
    </dgm:pt>
    <dgm:pt modelId="{73DE570E-7BAE-41CC-9B52-A3C62512B6D3}" type="pres">
      <dgm:prSet presAssocID="{915CE9F3-1BE9-4E6B-94D3-199BD34CB4CD}" presName="linNode" presStyleCnt="0"/>
      <dgm:spPr/>
    </dgm:pt>
    <dgm:pt modelId="{389DD0BD-55BF-43B7-AC07-9606E27F7EAF}" type="pres">
      <dgm:prSet presAssocID="{915CE9F3-1BE9-4E6B-94D3-199BD34CB4CD}" presName="parentShp" presStyleLbl="node1" presStyleIdx="1" presStyleCnt="2" custScaleX="66312" custScaleY="136533" custLinFactNeighborX="-4982">
        <dgm:presLayoutVars>
          <dgm:bulletEnabled val="1"/>
        </dgm:presLayoutVars>
      </dgm:prSet>
      <dgm:spPr/>
    </dgm:pt>
    <dgm:pt modelId="{004635C9-C48A-4F4D-B615-BFD599DEDC6C}" type="pres">
      <dgm:prSet presAssocID="{915CE9F3-1BE9-4E6B-94D3-199BD34CB4CD}" presName="childShp" presStyleLbl="bgAccFollowNode1" presStyleIdx="1" presStyleCnt="2" custScaleX="123611" custScaleY="191449">
        <dgm:presLayoutVars>
          <dgm:bulletEnabled val="1"/>
        </dgm:presLayoutVars>
      </dgm:prSet>
      <dgm:spPr/>
    </dgm:pt>
  </dgm:ptLst>
  <dgm:cxnLst>
    <dgm:cxn modelId="{BBA96E07-4EEE-41E6-8CD1-3009235E5FA1}" type="presOf" srcId="{9F9D28EE-24EB-484A-AA35-FAE868C957AF}" destId="{1D2647CE-4609-4986-82FE-7CA9D4E7746D}" srcOrd="0" destOrd="0" presId="urn:microsoft.com/office/officeart/2005/8/layout/vList6"/>
    <dgm:cxn modelId="{9A38176E-A3AF-455B-85F0-814512ED0F20}" type="presOf" srcId="{89384719-553D-4F0E-B1A8-D2B4D74BA9C0}" destId="{34E9DA1F-EE87-4E6E-B8EC-FDA6FFFF142A}" srcOrd="0" destOrd="0" presId="urn:microsoft.com/office/officeart/2005/8/layout/vList6"/>
    <dgm:cxn modelId="{8D457674-B4AC-43AD-8E9F-BE0744CD1906}" srcId="{91040EB0-866E-43D5-B6B5-700D4B473A56}" destId="{915CE9F3-1BE9-4E6B-94D3-199BD34CB4CD}" srcOrd="1" destOrd="0" parTransId="{C020A3E9-A25A-4163-9C9B-4930DDEFD3B8}" sibTransId="{19CADA7F-8286-4419-A340-0A160E1F16F8}"/>
    <dgm:cxn modelId="{2FDA0290-2421-4291-AFA2-7F76A8F24B3E}" type="presOf" srcId="{91040EB0-866E-43D5-B6B5-700D4B473A56}" destId="{81E42CF0-4301-442E-82EF-5E709324E8A4}" srcOrd="0" destOrd="0" presId="urn:microsoft.com/office/officeart/2005/8/layout/vList6"/>
    <dgm:cxn modelId="{EE2DBB9C-7CD3-4EED-8653-A3863455E562}" type="presOf" srcId="{FE33746D-ED4B-45C8-BB63-0FE2BCC69755}" destId="{004635C9-C48A-4F4D-B615-BFD599DEDC6C}" srcOrd="0" destOrd="1" presId="urn:microsoft.com/office/officeart/2005/8/layout/vList6"/>
    <dgm:cxn modelId="{7F0917B1-757A-4874-820F-CF590F37DBDD}" type="presOf" srcId="{915CE9F3-1BE9-4E6B-94D3-199BD34CB4CD}" destId="{389DD0BD-55BF-43B7-AC07-9606E27F7EAF}" srcOrd="0" destOrd="0" presId="urn:microsoft.com/office/officeart/2005/8/layout/vList6"/>
    <dgm:cxn modelId="{8CBC2DCD-32FF-4BED-A7C5-2B6E4EA62707}" srcId="{915CE9F3-1BE9-4E6B-94D3-199BD34CB4CD}" destId="{FE33746D-ED4B-45C8-BB63-0FE2BCC69755}" srcOrd="1" destOrd="0" parTransId="{7C646364-FB9D-4CC7-9928-6C460EBFBCC8}" sibTransId="{7A60F402-86B0-4E65-93EB-DF0AB598F2ED}"/>
    <dgm:cxn modelId="{45047BE1-1010-494D-BAB1-6F53D380EB1D}" type="presOf" srcId="{3FFFD615-C43E-4EFA-9F02-9403E0E5DA7F}" destId="{004635C9-C48A-4F4D-B615-BFD599DEDC6C}" srcOrd="0" destOrd="0" presId="urn:microsoft.com/office/officeart/2005/8/layout/vList6"/>
    <dgm:cxn modelId="{CCF6B3E7-683A-43D9-9E60-42CF51A567FD}" srcId="{89384719-553D-4F0E-B1A8-D2B4D74BA9C0}" destId="{9F9D28EE-24EB-484A-AA35-FAE868C957AF}" srcOrd="0" destOrd="0" parTransId="{02DDBB48-7BFC-4A66-AAE3-C1209E380BB6}" sibTransId="{788DD1CB-E8E7-4D1C-879D-3EB7EC44CF67}"/>
    <dgm:cxn modelId="{80FF9EEA-2D73-405B-BB65-71E6D61ACD43}" srcId="{91040EB0-866E-43D5-B6B5-700D4B473A56}" destId="{89384719-553D-4F0E-B1A8-D2B4D74BA9C0}" srcOrd="0" destOrd="0" parTransId="{4D487396-69F7-47E7-A23B-9D4340DAE0B8}" sibTransId="{BB1559F3-30BC-4A59-8C3D-98F10B0B20BC}"/>
    <dgm:cxn modelId="{525046F5-CC70-4F4C-B1AB-AB8FA406FF98}" srcId="{915CE9F3-1BE9-4E6B-94D3-199BD34CB4CD}" destId="{3FFFD615-C43E-4EFA-9F02-9403E0E5DA7F}" srcOrd="0" destOrd="0" parTransId="{1288C04A-C60B-40B2-BBB3-3B55E8E835FE}" sibTransId="{05003FC1-EC8F-4F62-B9C9-9FF0230E02C3}"/>
    <dgm:cxn modelId="{5EE2C00D-5A27-4574-BF0F-1833D6E83707}" type="presParOf" srcId="{81E42CF0-4301-442E-82EF-5E709324E8A4}" destId="{6F599CEA-A960-4A88-ABFF-D68754499FBB}" srcOrd="0" destOrd="0" presId="urn:microsoft.com/office/officeart/2005/8/layout/vList6"/>
    <dgm:cxn modelId="{F4B6211E-4F8B-4E54-BEC1-A9CB31666360}" type="presParOf" srcId="{6F599CEA-A960-4A88-ABFF-D68754499FBB}" destId="{34E9DA1F-EE87-4E6E-B8EC-FDA6FFFF142A}" srcOrd="0" destOrd="0" presId="urn:microsoft.com/office/officeart/2005/8/layout/vList6"/>
    <dgm:cxn modelId="{AE1E7AD4-8BA6-4D80-88BD-4201CC2303E3}" type="presParOf" srcId="{6F599CEA-A960-4A88-ABFF-D68754499FBB}" destId="{1D2647CE-4609-4986-82FE-7CA9D4E7746D}" srcOrd="1" destOrd="0" presId="urn:microsoft.com/office/officeart/2005/8/layout/vList6"/>
    <dgm:cxn modelId="{C7216676-7851-418B-9883-6610979C21C2}" type="presParOf" srcId="{81E42CF0-4301-442E-82EF-5E709324E8A4}" destId="{48BE23EE-2770-4316-A9D5-9A296C9DCD89}" srcOrd="1" destOrd="0" presId="urn:microsoft.com/office/officeart/2005/8/layout/vList6"/>
    <dgm:cxn modelId="{14C97605-BFD5-408C-AC87-A3652653EAC2}" type="presParOf" srcId="{81E42CF0-4301-442E-82EF-5E709324E8A4}" destId="{73DE570E-7BAE-41CC-9B52-A3C62512B6D3}" srcOrd="2" destOrd="0" presId="urn:microsoft.com/office/officeart/2005/8/layout/vList6"/>
    <dgm:cxn modelId="{8190F135-00BA-40AA-A565-2B0883BC7011}" type="presParOf" srcId="{73DE570E-7BAE-41CC-9B52-A3C62512B6D3}" destId="{389DD0BD-55BF-43B7-AC07-9606E27F7EAF}" srcOrd="0" destOrd="0" presId="urn:microsoft.com/office/officeart/2005/8/layout/vList6"/>
    <dgm:cxn modelId="{F8656D3F-F25D-459B-9042-19867B36F88D}" type="presParOf" srcId="{73DE570E-7BAE-41CC-9B52-A3C62512B6D3}" destId="{004635C9-C48A-4F4D-B615-BFD599DEDC6C}"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86A5F29-196D-4188-9F76-58C49C9BE956}"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fr-FR"/>
        </a:p>
      </dgm:t>
    </dgm:pt>
    <dgm:pt modelId="{790BA6C1-E37B-445D-ACBD-DE50DAC1D641}">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1800" b="1" dirty="0">
              <a:solidFill>
                <a:schemeClr val="bg1"/>
              </a:solidFill>
              <a:latin typeface="Times New Roman" panose="02020603050405020304" pitchFamily="18" charset="0"/>
              <a:cs typeface="Times New Roman" panose="02020603050405020304" pitchFamily="18" charset="0"/>
            </a:rPr>
            <a:t>Typologie des conflits (CS) </a:t>
          </a:r>
        </a:p>
      </dgm:t>
    </dgm:pt>
    <dgm:pt modelId="{9C3825DB-9568-4D34-951E-18C06B12F4CB}" type="parTrans" cxnId="{319E148A-F9B3-48D0-9EFA-86DFF46B1B71}">
      <dgm:prSet/>
      <dgm:spPr/>
      <dgm:t>
        <a:bodyPr/>
        <a:lstStyle/>
        <a:p>
          <a:endParaRPr lang="fr-FR"/>
        </a:p>
      </dgm:t>
    </dgm:pt>
    <dgm:pt modelId="{6925D476-C49B-41B0-A2C8-DCD8F07CC92E}" type="sibTrans" cxnId="{319E148A-F9B3-48D0-9EFA-86DFF46B1B71}">
      <dgm:prSet/>
      <dgm:spPr/>
      <dgm:t>
        <a:bodyPr/>
        <a:lstStyle/>
        <a:p>
          <a:endParaRPr lang="fr-FR"/>
        </a:p>
      </dgm:t>
    </dgm:pt>
    <dgm:pt modelId="{56FF8E27-C81C-49A1-80DF-86B5360C0587}">
      <dgm:prSet phldrT="[Texte]" custT="1">
        <dgm:style>
          <a:lnRef idx="2">
            <a:schemeClr val="accent2"/>
          </a:lnRef>
          <a:fillRef idx="1">
            <a:schemeClr val="lt1"/>
          </a:fillRef>
          <a:effectRef idx="0">
            <a:schemeClr val="accent2"/>
          </a:effectRef>
          <a:fontRef idx="minor">
            <a:schemeClr val="dk1"/>
          </a:fontRef>
        </dgm:style>
      </dgm:prSet>
      <dgm:spPr/>
      <dgm:t>
        <a:bodyPr/>
        <a:lstStyle/>
        <a:p>
          <a:r>
            <a:rPr lang="fr-FR" sz="1800" dirty="0"/>
            <a:t>Conflits de proximité</a:t>
          </a:r>
        </a:p>
      </dgm:t>
    </dgm:pt>
    <dgm:pt modelId="{227A3AAD-5E42-42BA-BC0F-4ECEBECE0A28}" type="parTrans" cxnId="{5AF56E84-AC29-41C5-9955-D2C6C6CEB0E7}">
      <dgm:prSet/>
      <dgm:spPr/>
      <dgm:t>
        <a:bodyPr/>
        <a:lstStyle/>
        <a:p>
          <a:endParaRPr lang="fr-FR"/>
        </a:p>
      </dgm:t>
    </dgm:pt>
    <dgm:pt modelId="{EA66C59A-A4E9-4E8E-8434-D37772CE8EF0}" type="sibTrans" cxnId="{5AF56E84-AC29-41C5-9955-D2C6C6CEB0E7}">
      <dgm:prSet/>
      <dgm:spPr/>
      <dgm:t>
        <a:bodyPr/>
        <a:lstStyle/>
        <a:p>
          <a:endParaRPr lang="fr-FR"/>
        </a:p>
      </dgm:t>
    </dgm:pt>
    <dgm:pt modelId="{31A8306C-A4FE-4E15-8DE2-93C4FF16B1E1}">
      <dgm:prSet phldrT="[Texte]" custT="1">
        <dgm:style>
          <a:lnRef idx="2">
            <a:schemeClr val="accent2"/>
          </a:lnRef>
          <a:fillRef idx="1">
            <a:schemeClr val="lt1"/>
          </a:fillRef>
          <a:effectRef idx="0">
            <a:schemeClr val="accent2"/>
          </a:effectRef>
          <a:fontRef idx="minor">
            <a:schemeClr val="dk1"/>
          </a:fontRef>
        </dgm:style>
      </dgm:prSet>
      <dgm:spPr/>
      <dgm:t>
        <a:bodyPr/>
        <a:lstStyle/>
        <a:p>
          <a:r>
            <a:rPr lang="fr-FR" sz="1800" dirty="0"/>
            <a:t>Conflits de leaderships</a:t>
          </a:r>
        </a:p>
      </dgm:t>
    </dgm:pt>
    <dgm:pt modelId="{9600EBD1-3853-4308-A63B-D5D465EAB22F}" type="parTrans" cxnId="{369B85D1-864F-44EF-AEA5-13BE2CAF58F9}">
      <dgm:prSet/>
      <dgm:spPr/>
      <dgm:t>
        <a:bodyPr/>
        <a:lstStyle/>
        <a:p>
          <a:endParaRPr lang="fr-FR"/>
        </a:p>
      </dgm:t>
    </dgm:pt>
    <dgm:pt modelId="{5ACC4849-5E18-44EE-BB74-2E6070A709ED}" type="sibTrans" cxnId="{369B85D1-864F-44EF-AEA5-13BE2CAF58F9}">
      <dgm:prSet/>
      <dgm:spPr/>
      <dgm:t>
        <a:bodyPr/>
        <a:lstStyle/>
        <a:p>
          <a:endParaRPr lang="fr-FR"/>
        </a:p>
      </dgm:t>
    </dgm:pt>
    <dgm:pt modelId="{BA9DD3D7-34CE-4931-A7B8-F92EE94E68CB}">
      <dgm:prSet phldrT="[Texte]" custT="1">
        <dgm:style>
          <a:lnRef idx="2">
            <a:schemeClr val="accent2"/>
          </a:lnRef>
          <a:fillRef idx="1">
            <a:schemeClr val="lt1"/>
          </a:fillRef>
          <a:effectRef idx="0">
            <a:schemeClr val="accent2"/>
          </a:effectRef>
          <a:fontRef idx="minor">
            <a:schemeClr val="dk1"/>
          </a:fontRef>
        </dgm:style>
      </dgm:prSet>
      <dgm:spPr/>
      <dgm:t>
        <a:bodyPr/>
        <a:lstStyle/>
        <a:p>
          <a:r>
            <a:rPr lang="fr-FR" sz="1800" dirty="0"/>
            <a:t>Conflits intercommunautaires</a:t>
          </a:r>
        </a:p>
      </dgm:t>
    </dgm:pt>
    <dgm:pt modelId="{D4D2F7DB-F30E-434B-B1D1-19FC09C3A364}" type="parTrans" cxnId="{5D1D1891-3244-4B01-A737-88EE0DB4CC52}">
      <dgm:prSet/>
      <dgm:spPr/>
      <dgm:t>
        <a:bodyPr/>
        <a:lstStyle/>
        <a:p>
          <a:endParaRPr lang="fr-FR"/>
        </a:p>
      </dgm:t>
    </dgm:pt>
    <dgm:pt modelId="{09C3CFD9-60D7-46D2-88A8-2C42050CAD1A}" type="sibTrans" cxnId="{5D1D1891-3244-4B01-A737-88EE0DB4CC52}">
      <dgm:prSet/>
      <dgm:spPr/>
      <dgm:t>
        <a:bodyPr/>
        <a:lstStyle/>
        <a:p>
          <a:endParaRPr lang="fr-FR"/>
        </a:p>
      </dgm:t>
    </dgm:pt>
    <dgm:pt modelId="{B25D1832-6493-4B22-90C2-CDC998DFDDC9}">
      <dgm:prSet phldrT="[Texte]" custT="1">
        <dgm:style>
          <a:lnRef idx="2">
            <a:schemeClr val="accent2"/>
          </a:lnRef>
          <a:fillRef idx="1">
            <a:schemeClr val="lt1"/>
          </a:fillRef>
          <a:effectRef idx="0">
            <a:schemeClr val="accent2"/>
          </a:effectRef>
          <a:fontRef idx="minor">
            <a:schemeClr val="dk1"/>
          </a:fontRef>
        </dgm:style>
      </dgm:prSet>
      <dgm:spPr/>
      <dgm:t>
        <a:bodyPr/>
        <a:lstStyle/>
        <a:p>
          <a:r>
            <a:rPr lang="fr-FR" sz="1800" dirty="0"/>
            <a:t>Conflits intracommunautaires </a:t>
          </a:r>
        </a:p>
      </dgm:t>
    </dgm:pt>
    <dgm:pt modelId="{F81A4F7C-39B5-4A5F-A062-651ECC0465F4}" type="parTrans" cxnId="{C6829E40-AA72-4A68-9C13-9D59205A9A9B}">
      <dgm:prSet/>
      <dgm:spPr/>
      <dgm:t>
        <a:bodyPr/>
        <a:lstStyle/>
        <a:p>
          <a:endParaRPr lang="fr-FR"/>
        </a:p>
      </dgm:t>
    </dgm:pt>
    <dgm:pt modelId="{A113A003-4A80-458F-94B9-3A0B11097446}" type="sibTrans" cxnId="{C6829E40-AA72-4A68-9C13-9D59205A9A9B}">
      <dgm:prSet/>
      <dgm:spPr/>
      <dgm:t>
        <a:bodyPr/>
        <a:lstStyle/>
        <a:p>
          <a:endParaRPr lang="fr-FR"/>
        </a:p>
      </dgm:t>
    </dgm:pt>
    <dgm:pt modelId="{1B87E487-6B90-41DC-AD3D-B50B05E12388}">
      <dgm:prSet phldrT="[Texte]" custT="1">
        <dgm:style>
          <a:lnRef idx="2">
            <a:schemeClr val="accent2"/>
          </a:lnRef>
          <a:fillRef idx="1">
            <a:schemeClr val="lt1"/>
          </a:fillRef>
          <a:effectRef idx="0">
            <a:schemeClr val="accent2"/>
          </a:effectRef>
          <a:fontRef idx="minor">
            <a:schemeClr val="dk1"/>
          </a:fontRef>
        </dgm:style>
      </dgm:prSet>
      <dgm:spPr/>
      <dgm:t>
        <a:bodyPr/>
        <a:lstStyle/>
        <a:p>
          <a:r>
            <a:rPr lang="fr-FR" sz="1800" dirty="0"/>
            <a:t>Conflits fonciers</a:t>
          </a:r>
        </a:p>
      </dgm:t>
    </dgm:pt>
    <dgm:pt modelId="{73DEA835-40C6-49F8-BD17-B8DC1B2D60C4}" type="parTrans" cxnId="{83BE9B2D-022B-4493-A3A0-8B22819615E2}">
      <dgm:prSet/>
      <dgm:spPr/>
      <dgm:t>
        <a:bodyPr/>
        <a:lstStyle/>
        <a:p>
          <a:endParaRPr lang="fr-FR"/>
        </a:p>
      </dgm:t>
    </dgm:pt>
    <dgm:pt modelId="{09087181-4E49-411C-A96D-A53966622704}" type="sibTrans" cxnId="{83BE9B2D-022B-4493-A3A0-8B22819615E2}">
      <dgm:prSet/>
      <dgm:spPr/>
      <dgm:t>
        <a:bodyPr/>
        <a:lstStyle/>
        <a:p>
          <a:endParaRPr lang="fr-FR"/>
        </a:p>
      </dgm:t>
    </dgm:pt>
    <dgm:pt modelId="{05E02B49-BCD5-4155-8E72-01FF3FD2B723}" type="pres">
      <dgm:prSet presAssocID="{486A5F29-196D-4188-9F76-58C49C9BE956}" presName="Name0" presStyleCnt="0">
        <dgm:presLayoutVars>
          <dgm:dir/>
          <dgm:resizeHandles val="exact"/>
        </dgm:presLayoutVars>
      </dgm:prSet>
      <dgm:spPr/>
    </dgm:pt>
    <dgm:pt modelId="{DBA65F73-B8DF-434F-ACB4-4419AF4E1E9B}" type="pres">
      <dgm:prSet presAssocID="{790BA6C1-E37B-445D-ACBD-DE50DAC1D641}" presName="composite" presStyleCnt="0"/>
      <dgm:spPr/>
    </dgm:pt>
    <dgm:pt modelId="{75CB3C4D-D521-4695-8917-8175982732C1}" type="pres">
      <dgm:prSet presAssocID="{790BA6C1-E37B-445D-ACBD-DE50DAC1D641}" presName="rect1" presStyleLbl="trAlignAcc1" presStyleIdx="0" presStyleCnt="6" custScaleX="174350" custScaleY="57001" custLinFactNeighborY="-10885">
        <dgm:presLayoutVars>
          <dgm:bulletEnabled val="1"/>
        </dgm:presLayoutVars>
      </dgm:prSet>
      <dgm:spPr/>
    </dgm:pt>
    <dgm:pt modelId="{9C310BDB-F7F5-4FEA-B130-4B06DF3EB8AA}" type="pres">
      <dgm:prSet presAssocID="{790BA6C1-E37B-445D-ACBD-DE50DAC1D641}" presName="rect2" presStyleLbl="fgImgPlace1" presStyleIdx="0" presStyleCnt="6" custScaleX="114017" custScaleY="80068" custLinFactX="-64001" custLinFactNeighborX="-100000">
        <dgm:style>
          <a:lnRef idx="2">
            <a:schemeClr val="accent2"/>
          </a:lnRef>
          <a:fillRef idx="1">
            <a:schemeClr val="lt1"/>
          </a:fillRef>
          <a:effectRef idx="0">
            <a:schemeClr val="accent2"/>
          </a:effectRef>
          <a:fontRef idx="minor">
            <a:schemeClr val="dk1"/>
          </a:fontRef>
        </dgm:style>
      </dgm:prSet>
      <dgm:spPr/>
    </dgm:pt>
    <dgm:pt modelId="{49D0A131-3A84-451E-8101-9F5DBF002642}" type="pres">
      <dgm:prSet presAssocID="{6925D476-C49B-41B0-A2C8-DCD8F07CC92E}" presName="sibTrans" presStyleCnt="0"/>
      <dgm:spPr/>
    </dgm:pt>
    <dgm:pt modelId="{BD8B2F30-37AE-4D6E-9A82-F5879D0404DF}" type="pres">
      <dgm:prSet presAssocID="{56FF8E27-C81C-49A1-80DF-86B5360C0587}" presName="composite" presStyleCnt="0"/>
      <dgm:spPr/>
    </dgm:pt>
    <dgm:pt modelId="{80CE3635-1EF4-4B22-83D7-80A806248A11}" type="pres">
      <dgm:prSet presAssocID="{56FF8E27-C81C-49A1-80DF-86B5360C0587}" presName="rect1" presStyleLbl="trAlignAcc1" presStyleIdx="1" presStyleCnt="6" custScaleX="148289" custScaleY="43883">
        <dgm:presLayoutVars>
          <dgm:bulletEnabled val="1"/>
        </dgm:presLayoutVars>
      </dgm:prSet>
      <dgm:spPr/>
    </dgm:pt>
    <dgm:pt modelId="{9C96150C-2AA5-4516-8C23-EC890F98EFFD}" type="pres">
      <dgm:prSet presAssocID="{56FF8E27-C81C-49A1-80DF-86B5360C0587}" presName="rect2" presStyleLbl="fgImgPlace1" presStyleIdx="1" presStyleCnt="6" custScaleX="81909" custScaleY="47250" custLinFactX="-18410" custLinFactNeighborX="-100000">
        <dgm:style>
          <a:lnRef idx="2">
            <a:schemeClr val="accent2"/>
          </a:lnRef>
          <a:fillRef idx="1">
            <a:schemeClr val="lt1"/>
          </a:fillRef>
          <a:effectRef idx="0">
            <a:schemeClr val="accent2"/>
          </a:effectRef>
          <a:fontRef idx="minor">
            <a:schemeClr val="dk1"/>
          </a:fontRef>
        </dgm:style>
      </dgm:prSet>
      <dgm:spPr/>
    </dgm:pt>
    <dgm:pt modelId="{D1552F06-BA8D-41C8-82D8-7C46343BE1C9}" type="pres">
      <dgm:prSet presAssocID="{EA66C59A-A4E9-4E8E-8434-D37772CE8EF0}" presName="sibTrans" presStyleCnt="0"/>
      <dgm:spPr/>
    </dgm:pt>
    <dgm:pt modelId="{53955770-F84B-49D8-8F0A-88B3915FB8FC}" type="pres">
      <dgm:prSet presAssocID="{31A8306C-A4FE-4E15-8DE2-93C4FF16B1E1}" presName="composite" presStyleCnt="0"/>
      <dgm:spPr/>
    </dgm:pt>
    <dgm:pt modelId="{6DDD0DBA-8DA9-499D-AB78-C18E83D663F9}" type="pres">
      <dgm:prSet presAssocID="{31A8306C-A4FE-4E15-8DE2-93C4FF16B1E1}" presName="rect1" presStyleLbl="trAlignAcc1" presStyleIdx="2" presStyleCnt="6" custScaleX="148289" custScaleY="43883">
        <dgm:presLayoutVars>
          <dgm:bulletEnabled val="1"/>
        </dgm:presLayoutVars>
      </dgm:prSet>
      <dgm:spPr/>
    </dgm:pt>
    <dgm:pt modelId="{486A9663-5FA8-46CC-8A9B-C4DE2A72256C}" type="pres">
      <dgm:prSet presAssocID="{31A8306C-A4FE-4E15-8DE2-93C4FF16B1E1}" presName="rect2" presStyleLbl="fgImgPlace1" presStyleIdx="2" presStyleCnt="6" custScaleX="81909" custScaleY="47250" custLinFactX="-18410" custLinFactNeighborX="-100000">
        <dgm:style>
          <a:lnRef idx="2">
            <a:schemeClr val="accent2"/>
          </a:lnRef>
          <a:fillRef idx="1">
            <a:schemeClr val="lt1"/>
          </a:fillRef>
          <a:effectRef idx="0">
            <a:schemeClr val="accent2"/>
          </a:effectRef>
          <a:fontRef idx="minor">
            <a:schemeClr val="dk1"/>
          </a:fontRef>
        </dgm:style>
      </dgm:prSet>
      <dgm:spPr/>
    </dgm:pt>
    <dgm:pt modelId="{5D77105B-A4DF-4DBA-8D94-992E8E8FB799}" type="pres">
      <dgm:prSet presAssocID="{5ACC4849-5E18-44EE-BB74-2E6070A709ED}" presName="sibTrans" presStyleCnt="0"/>
      <dgm:spPr/>
    </dgm:pt>
    <dgm:pt modelId="{4F6552E6-04B7-40DE-BDF8-0B917CCCB2FF}" type="pres">
      <dgm:prSet presAssocID="{1B87E487-6B90-41DC-AD3D-B50B05E12388}" presName="composite" presStyleCnt="0"/>
      <dgm:spPr/>
    </dgm:pt>
    <dgm:pt modelId="{31A981A0-4142-4243-B999-E31F45F5385C}" type="pres">
      <dgm:prSet presAssocID="{1B87E487-6B90-41DC-AD3D-B50B05E12388}" presName="rect1" presStyleLbl="trAlignAcc1" presStyleIdx="3" presStyleCnt="6" custScaleX="148289" custScaleY="43883">
        <dgm:presLayoutVars>
          <dgm:bulletEnabled val="1"/>
        </dgm:presLayoutVars>
      </dgm:prSet>
      <dgm:spPr/>
    </dgm:pt>
    <dgm:pt modelId="{2FF472EA-AC3E-4E3D-AEE6-E71CE948B4B2}" type="pres">
      <dgm:prSet presAssocID="{1B87E487-6B90-41DC-AD3D-B50B05E12388}" presName="rect2" presStyleLbl="fgImgPlace1" presStyleIdx="3" presStyleCnt="6" custScaleX="81909" custScaleY="47250" custLinFactX="-18410" custLinFactNeighborX="-100000">
        <dgm:style>
          <a:lnRef idx="2">
            <a:schemeClr val="accent2"/>
          </a:lnRef>
          <a:fillRef idx="1">
            <a:schemeClr val="lt1"/>
          </a:fillRef>
          <a:effectRef idx="0">
            <a:schemeClr val="accent2"/>
          </a:effectRef>
          <a:fontRef idx="minor">
            <a:schemeClr val="dk1"/>
          </a:fontRef>
        </dgm:style>
      </dgm:prSet>
      <dgm:spPr/>
    </dgm:pt>
    <dgm:pt modelId="{FAEF2176-7CB8-447B-884F-4DD4B2192653}" type="pres">
      <dgm:prSet presAssocID="{09087181-4E49-411C-A96D-A53966622704}" presName="sibTrans" presStyleCnt="0"/>
      <dgm:spPr/>
    </dgm:pt>
    <dgm:pt modelId="{421484F2-9D85-41C1-BACD-DBED2FEAE6E6}" type="pres">
      <dgm:prSet presAssocID="{B25D1832-6493-4B22-90C2-CDC998DFDDC9}" presName="composite" presStyleCnt="0"/>
      <dgm:spPr/>
    </dgm:pt>
    <dgm:pt modelId="{268D7286-BE33-48D3-AAD8-BE444DE39FAA}" type="pres">
      <dgm:prSet presAssocID="{B25D1832-6493-4B22-90C2-CDC998DFDDC9}" presName="rect1" presStyleLbl="trAlignAcc1" presStyleIdx="4" presStyleCnt="6" custScaleX="148289" custScaleY="43883">
        <dgm:presLayoutVars>
          <dgm:bulletEnabled val="1"/>
        </dgm:presLayoutVars>
      </dgm:prSet>
      <dgm:spPr/>
    </dgm:pt>
    <dgm:pt modelId="{89292D8C-1B0E-46E3-86B3-FDDF2DC24A6E}" type="pres">
      <dgm:prSet presAssocID="{B25D1832-6493-4B22-90C2-CDC998DFDDC9}" presName="rect2" presStyleLbl="fgImgPlace1" presStyleIdx="4" presStyleCnt="6" custScaleX="81909" custScaleY="47250" custLinFactX="-18410" custLinFactNeighborX="-100000">
        <dgm:style>
          <a:lnRef idx="2">
            <a:schemeClr val="accent2"/>
          </a:lnRef>
          <a:fillRef idx="1">
            <a:schemeClr val="lt1"/>
          </a:fillRef>
          <a:effectRef idx="0">
            <a:schemeClr val="accent2"/>
          </a:effectRef>
          <a:fontRef idx="minor">
            <a:schemeClr val="dk1"/>
          </a:fontRef>
        </dgm:style>
      </dgm:prSet>
      <dgm:spPr/>
    </dgm:pt>
    <dgm:pt modelId="{A20CB9B3-FD0B-48E7-B134-A23854CB769A}" type="pres">
      <dgm:prSet presAssocID="{A113A003-4A80-458F-94B9-3A0B11097446}" presName="sibTrans" presStyleCnt="0"/>
      <dgm:spPr/>
    </dgm:pt>
    <dgm:pt modelId="{6B9F023C-1543-49FF-9932-FC27F26CB94B}" type="pres">
      <dgm:prSet presAssocID="{BA9DD3D7-34CE-4931-A7B8-F92EE94E68CB}" presName="composite" presStyleCnt="0"/>
      <dgm:spPr/>
    </dgm:pt>
    <dgm:pt modelId="{BFA2DBC8-034E-4EEB-814D-0C523A5DE35D}" type="pres">
      <dgm:prSet presAssocID="{BA9DD3D7-34CE-4931-A7B8-F92EE94E68CB}" presName="rect1" presStyleLbl="trAlignAcc1" presStyleIdx="5" presStyleCnt="6" custScaleX="148289" custScaleY="43883">
        <dgm:presLayoutVars>
          <dgm:bulletEnabled val="1"/>
        </dgm:presLayoutVars>
      </dgm:prSet>
      <dgm:spPr/>
    </dgm:pt>
    <dgm:pt modelId="{CE7F66A3-52FE-4944-8A0B-EC51744B1D82}" type="pres">
      <dgm:prSet presAssocID="{BA9DD3D7-34CE-4931-A7B8-F92EE94E68CB}" presName="rect2" presStyleLbl="fgImgPlace1" presStyleIdx="5" presStyleCnt="6" custScaleX="81909" custScaleY="47250" custLinFactX="-18410" custLinFactNeighborX="-100000">
        <dgm:style>
          <a:lnRef idx="2">
            <a:schemeClr val="accent2"/>
          </a:lnRef>
          <a:fillRef idx="1">
            <a:schemeClr val="lt1"/>
          </a:fillRef>
          <a:effectRef idx="0">
            <a:schemeClr val="accent2"/>
          </a:effectRef>
          <a:fontRef idx="minor">
            <a:schemeClr val="dk1"/>
          </a:fontRef>
        </dgm:style>
      </dgm:prSet>
      <dgm:spPr/>
    </dgm:pt>
  </dgm:ptLst>
  <dgm:cxnLst>
    <dgm:cxn modelId="{5B421D07-6D5D-4691-A7D0-FD7533732E92}" type="presOf" srcId="{31A8306C-A4FE-4E15-8DE2-93C4FF16B1E1}" destId="{6DDD0DBA-8DA9-499D-AB78-C18E83D663F9}" srcOrd="0" destOrd="0" presId="urn:microsoft.com/office/officeart/2008/layout/PictureStrips"/>
    <dgm:cxn modelId="{83BE9B2D-022B-4493-A3A0-8B22819615E2}" srcId="{486A5F29-196D-4188-9F76-58C49C9BE956}" destId="{1B87E487-6B90-41DC-AD3D-B50B05E12388}" srcOrd="3" destOrd="0" parTransId="{73DEA835-40C6-49F8-BD17-B8DC1B2D60C4}" sibTransId="{09087181-4E49-411C-A96D-A53966622704}"/>
    <dgm:cxn modelId="{CF31B42E-DFDF-4DB3-A422-42673D9B2695}" type="presOf" srcId="{790BA6C1-E37B-445D-ACBD-DE50DAC1D641}" destId="{75CB3C4D-D521-4695-8917-8175982732C1}" srcOrd="0" destOrd="0" presId="urn:microsoft.com/office/officeart/2008/layout/PictureStrips"/>
    <dgm:cxn modelId="{43C1AF3A-33B9-4DDC-B3BA-A66CBDD089B4}" type="presOf" srcId="{486A5F29-196D-4188-9F76-58C49C9BE956}" destId="{05E02B49-BCD5-4155-8E72-01FF3FD2B723}" srcOrd="0" destOrd="0" presId="urn:microsoft.com/office/officeart/2008/layout/PictureStrips"/>
    <dgm:cxn modelId="{C6829E40-AA72-4A68-9C13-9D59205A9A9B}" srcId="{486A5F29-196D-4188-9F76-58C49C9BE956}" destId="{B25D1832-6493-4B22-90C2-CDC998DFDDC9}" srcOrd="4" destOrd="0" parTransId="{F81A4F7C-39B5-4A5F-A062-651ECC0465F4}" sibTransId="{A113A003-4A80-458F-94B9-3A0B11097446}"/>
    <dgm:cxn modelId="{6765A567-1637-4BEA-A897-EF57A862F197}" type="presOf" srcId="{BA9DD3D7-34CE-4931-A7B8-F92EE94E68CB}" destId="{BFA2DBC8-034E-4EEB-814D-0C523A5DE35D}" srcOrd="0" destOrd="0" presId="urn:microsoft.com/office/officeart/2008/layout/PictureStrips"/>
    <dgm:cxn modelId="{5AF56E84-AC29-41C5-9955-D2C6C6CEB0E7}" srcId="{486A5F29-196D-4188-9F76-58C49C9BE956}" destId="{56FF8E27-C81C-49A1-80DF-86B5360C0587}" srcOrd="1" destOrd="0" parTransId="{227A3AAD-5E42-42BA-BC0F-4ECEBECE0A28}" sibTransId="{EA66C59A-A4E9-4E8E-8434-D37772CE8EF0}"/>
    <dgm:cxn modelId="{319E148A-F9B3-48D0-9EFA-86DFF46B1B71}" srcId="{486A5F29-196D-4188-9F76-58C49C9BE956}" destId="{790BA6C1-E37B-445D-ACBD-DE50DAC1D641}" srcOrd="0" destOrd="0" parTransId="{9C3825DB-9568-4D34-951E-18C06B12F4CB}" sibTransId="{6925D476-C49B-41B0-A2C8-DCD8F07CC92E}"/>
    <dgm:cxn modelId="{5D1D1891-3244-4B01-A737-88EE0DB4CC52}" srcId="{486A5F29-196D-4188-9F76-58C49C9BE956}" destId="{BA9DD3D7-34CE-4931-A7B8-F92EE94E68CB}" srcOrd="5" destOrd="0" parTransId="{D4D2F7DB-F30E-434B-B1D1-19FC09C3A364}" sibTransId="{09C3CFD9-60D7-46D2-88A8-2C42050CAD1A}"/>
    <dgm:cxn modelId="{49D80BB1-BC1D-45A9-96A8-DD01CD7F7C72}" type="presOf" srcId="{1B87E487-6B90-41DC-AD3D-B50B05E12388}" destId="{31A981A0-4142-4243-B999-E31F45F5385C}" srcOrd="0" destOrd="0" presId="urn:microsoft.com/office/officeart/2008/layout/PictureStrips"/>
    <dgm:cxn modelId="{318F66C3-7442-475D-880A-5D92126AC1C3}" type="presOf" srcId="{B25D1832-6493-4B22-90C2-CDC998DFDDC9}" destId="{268D7286-BE33-48D3-AAD8-BE444DE39FAA}" srcOrd="0" destOrd="0" presId="urn:microsoft.com/office/officeart/2008/layout/PictureStrips"/>
    <dgm:cxn modelId="{4E532FD1-1451-465A-B156-4253C69DE8D5}" type="presOf" srcId="{56FF8E27-C81C-49A1-80DF-86B5360C0587}" destId="{80CE3635-1EF4-4B22-83D7-80A806248A11}" srcOrd="0" destOrd="0" presId="urn:microsoft.com/office/officeart/2008/layout/PictureStrips"/>
    <dgm:cxn modelId="{369B85D1-864F-44EF-AEA5-13BE2CAF58F9}" srcId="{486A5F29-196D-4188-9F76-58C49C9BE956}" destId="{31A8306C-A4FE-4E15-8DE2-93C4FF16B1E1}" srcOrd="2" destOrd="0" parTransId="{9600EBD1-3853-4308-A63B-D5D465EAB22F}" sibTransId="{5ACC4849-5E18-44EE-BB74-2E6070A709ED}"/>
    <dgm:cxn modelId="{FCD86AEA-A6DD-4E02-9645-4510A40BA89D}" type="presParOf" srcId="{05E02B49-BCD5-4155-8E72-01FF3FD2B723}" destId="{DBA65F73-B8DF-434F-ACB4-4419AF4E1E9B}" srcOrd="0" destOrd="0" presId="urn:microsoft.com/office/officeart/2008/layout/PictureStrips"/>
    <dgm:cxn modelId="{5C9C8082-EDCB-40CF-AE2D-CEDA3BCB6D2B}" type="presParOf" srcId="{DBA65F73-B8DF-434F-ACB4-4419AF4E1E9B}" destId="{75CB3C4D-D521-4695-8917-8175982732C1}" srcOrd="0" destOrd="0" presId="urn:microsoft.com/office/officeart/2008/layout/PictureStrips"/>
    <dgm:cxn modelId="{B7E0EF45-78E0-4D43-AE53-78EA069ABD05}" type="presParOf" srcId="{DBA65F73-B8DF-434F-ACB4-4419AF4E1E9B}" destId="{9C310BDB-F7F5-4FEA-B130-4B06DF3EB8AA}" srcOrd="1" destOrd="0" presId="urn:microsoft.com/office/officeart/2008/layout/PictureStrips"/>
    <dgm:cxn modelId="{CDBE3919-02EA-48F8-B0EC-18C937652A12}" type="presParOf" srcId="{05E02B49-BCD5-4155-8E72-01FF3FD2B723}" destId="{49D0A131-3A84-451E-8101-9F5DBF002642}" srcOrd="1" destOrd="0" presId="urn:microsoft.com/office/officeart/2008/layout/PictureStrips"/>
    <dgm:cxn modelId="{15B84ADC-71D0-498F-95CD-858CB15B402D}" type="presParOf" srcId="{05E02B49-BCD5-4155-8E72-01FF3FD2B723}" destId="{BD8B2F30-37AE-4D6E-9A82-F5879D0404DF}" srcOrd="2" destOrd="0" presId="urn:microsoft.com/office/officeart/2008/layout/PictureStrips"/>
    <dgm:cxn modelId="{32FFD8F4-3674-4A4B-9534-10A090F800B6}" type="presParOf" srcId="{BD8B2F30-37AE-4D6E-9A82-F5879D0404DF}" destId="{80CE3635-1EF4-4B22-83D7-80A806248A11}" srcOrd="0" destOrd="0" presId="urn:microsoft.com/office/officeart/2008/layout/PictureStrips"/>
    <dgm:cxn modelId="{73720C8D-EC4C-4064-B9C7-C230920A96EB}" type="presParOf" srcId="{BD8B2F30-37AE-4D6E-9A82-F5879D0404DF}" destId="{9C96150C-2AA5-4516-8C23-EC890F98EFFD}" srcOrd="1" destOrd="0" presId="urn:microsoft.com/office/officeart/2008/layout/PictureStrips"/>
    <dgm:cxn modelId="{7E5D90BE-A05E-434C-A4F7-07377ACB1B09}" type="presParOf" srcId="{05E02B49-BCD5-4155-8E72-01FF3FD2B723}" destId="{D1552F06-BA8D-41C8-82D8-7C46343BE1C9}" srcOrd="3" destOrd="0" presId="urn:microsoft.com/office/officeart/2008/layout/PictureStrips"/>
    <dgm:cxn modelId="{B1DFE21B-C22D-4363-AD24-9549C26AE4DE}" type="presParOf" srcId="{05E02B49-BCD5-4155-8E72-01FF3FD2B723}" destId="{53955770-F84B-49D8-8F0A-88B3915FB8FC}" srcOrd="4" destOrd="0" presId="urn:microsoft.com/office/officeart/2008/layout/PictureStrips"/>
    <dgm:cxn modelId="{1BF625E5-27BD-4C19-82E2-5FEDAEC92541}" type="presParOf" srcId="{53955770-F84B-49D8-8F0A-88B3915FB8FC}" destId="{6DDD0DBA-8DA9-499D-AB78-C18E83D663F9}" srcOrd="0" destOrd="0" presId="urn:microsoft.com/office/officeart/2008/layout/PictureStrips"/>
    <dgm:cxn modelId="{5827147B-0B4B-4B42-BAF0-EAEA410C5A45}" type="presParOf" srcId="{53955770-F84B-49D8-8F0A-88B3915FB8FC}" destId="{486A9663-5FA8-46CC-8A9B-C4DE2A72256C}" srcOrd="1" destOrd="0" presId="urn:microsoft.com/office/officeart/2008/layout/PictureStrips"/>
    <dgm:cxn modelId="{40EBBF7B-80EB-4DE2-B10D-77B5E2848641}" type="presParOf" srcId="{05E02B49-BCD5-4155-8E72-01FF3FD2B723}" destId="{5D77105B-A4DF-4DBA-8D94-992E8E8FB799}" srcOrd="5" destOrd="0" presId="urn:microsoft.com/office/officeart/2008/layout/PictureStrips"/>
    <dgm:cxn modelId="{727352FB-4C63-4313-8B4C-7A5CE51CC086}" type="presParOf" srcId="{05E02B49-BCD5-4155-8E72-01FF3FD2B723}" destId="{4F6552E6-04B7-40DE-BDF8-0B917CCCB2FF}" srcOrd="6" destOrd="0" presId="urn:microsoft.com/office/officeart/2008/layout/PictureStrips"/>
    <dgm:cxn modelId="{2C84F123-52D7-483D-875A-CDBEF9862F71}" type="presParOf" srcId="{4F6552E6-04B7-40DE-BDF8-0B917CCCB2FF}" destId="{31A981A0-4142-4243-B999-E31F45F5385C}" srcOrd="0" destOrd="0" presId="urn:microsoft.com/office/officeart/2008/layout/PictureStrips"/>
    <dgm:cxn modelId="{926E3371-A827-40FD-ADCC-ED8D76E25390}" type="presParOf" srcId="{4F6552E6-04B7-40DE-BDF8-0B917CCCB2FF}" destId="{2FF472EA-AC3E-4E3D-AEE6-E71CE948B4B2}" srcOrd="1" destOrd="0" presId="urn:microsoft.com/office/officeart/2008/layout/PictureStrips"/>
    <dgm:cxn modelId="{47DC38EF-CFBE-4BB7-8423-B2D925628766}" type="presParOf" srcId="{05E02B49-BCD5-4155-8E72-01FF3FD2B723}" destId="{FAEF2176-7CB8-447B-884F-4DD4B2192653}" srcOrd="7" destOrd="0" presId="urn:microsoft.com/office/officeart/2008/layout/PictureStrips"/>
    <dgm:cxn modelId="{AAC1D9B4-168A-44C2-81C7-BB98DEE925DF}" type="presParOf" srcId="{05E02B49-BCD5-4155-8E72-01FF3FD2B723}" destId="{421484F2-9D85-41C1-BACD-DBED2FEAE6E6}" srcOrd="8" destOrd="0" presId="urn:microsoft.com/office/officeart/2008/layout/PictureStrips"/>
    <dgm:cxn modelId="{8B431E7F-541E-47CE-BD1C-B6169F39CA6D}" type="presParOf" srcId="{421484F2-9D85-41C1-BACD-DBED2FEAE6E6}" destId="{268D7286-BE33-48D3-AAD8-BE444DE39FAA}" srcOrd="0" destOrd="0" presId="urn:microsoft.com/office/officeart/2008/layout/PictureStrips"/>
    <dgm:cxn modelId="{4AE16E42-7D57-4F15-942F-5820FAD9196F}" type="presParOf" srcId="{421484F2-9D85-41C1-BACD-DBED2FEAE6E6}" destId="{89292D8C-1B0E-46E3-86B3-FDDF2DC24A6E}" srcOrd="1" destOrd="0" presId="urn:microsoft.com/office/officeart/2008/layout/PictureStrips"/>
    <dgm:cxn modelId="{BEC5DB50-7F20-493B-90CA-C3C36233484B}" type="presParOf" srcId="{05E02B49-BCD5-4155-8E72-01FF3FD2B723}" destId="{A20CB9B3-FD0B-48E7-B134-A23854CB769A}" srcOrd="9" destOrd="0" presId="urn:microsoft.com/office/officeart/2008/layout/PictureStrips"/>
    <dgm:cxn modelId="{F6CC1D1F-8D6E-4899-A2F1-0B2E8951FCA2}" type="presParOf" srcId="{05E02B49-BCD5-4155-8E72-01FF3FD2B723}" destId="{6B9F023C-1543-49FF-9932-FC27F26CB94B}" srcOrd="10" destOrd="0" presId="urn:microsoft.com/office/officeart/2008/layout/PictureStrips"/>
    <dgm:cxn modelId="{ABE492CC-D21F-4208-9152-063D38C555C3}" type="presParOf" srcId="{6B9F023C-1543-49FF-9932-FC27F26CB94B}" destId="{BFA2DBC8-034E-4EEB-814D-0C523A5DE35D}" srcOrd="0" destOrd="0" presId="urn:microsoft.com/office/officeart/2008/layout/PictureStrips"/>
    <dgm:cxn modelId="{2F4831D7-393D-4B86-B326-51F9900D1040}" type="presParOf" srcId="{6B9F023C-1543-49FF-9932-FC27F26CB94B}" destId="{CE7F66A3-52FE-4944-8A0B-EC51744B1D82}"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3685B1-D650-452F-A04C-3E20BAA46287}"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fr-FR"/>
        </a:p>
      </dgm:t>
    </dgm:pt>
    <dgm:pt modelId="{F04BAFCE-A9C8-4D1A-99A3-0AB83A9D31FD}">
      <dgm:prSet phldrT="[Texte]">
        <dgm:style>
          <a:lnRef idx="0">
            <a:schemeClr val="accent3"/>
          </a:lnRef>
          <a:fillRef idx="3">
            <a:schemeClr val="accent3"/>
          </a:fillRef>
          <a:effectRef idx="3">
            <a:schemeClr val="accent3"/>
          </a:effectRef>
          <a:fontRef idx="minor">
            <a:schemeClr val="lt1"/>
          </a:fontRef>
        </dgm:style>
      </dgm:prSet>
      <dgm:spPr/>
      <dgm:t>
        <a:bodyPr/>
        <a:lstStyle/>
        <a:p>
          <a:r>
            <a:rPr lang="fr-FR" dirty="0">
              <a:effectLst/>
              <a:latin typeface="Times New Roman" panose="02020603050405020304" pitchFamily="18" charset="0"/>
              <a:ea typeface="Calibri" panose="020F0502020204030204" pitchFamily="34" charset="0"/>
              <a:cs typeface="Arial" panose="020B0604020202020204" pitchFamily="34" charset="0"/>
            </a:rPr>
            <a:t>Principaux facteurs de vulnérabilité (GL)</a:t>
          </a:r>
          <a:endParaRPr lang="fr-FR" dirty="0"/>
        </a:p>
      </dgm:t>
    </dgm:pt>
    <dgm:pt modelId="{D10F04CB-956E-46B3-A0CA-6B64F0BC858A}" type="parTrans" cxnId="{AEF38D73-636A-4FD7-9012-A035A6AAD7B1}">
      <dgm:prSet/>
      <dgm:spPr/>
      <dgm:t>
        <a:bodyPr/>
        <a:lstStyle/>
        <a:p>
          <a:endParaRPr lang="fr-FR"/>
        </a:p>
      </dgm:t>
    </dgm:pt>
    <dgm:pt modelId="{2F0BC7C3-9F76-4A93-A77F-C4D5E0E704AD}" type="sibTrans" cxnId="{AEF38D73-636A-4FD7-9012-A035A6AAD7B1}">
      <dgm:prSet/>
      <dgm:spPr/>
      <dgm:t>
        <a:bodyPr/>
        <a:lstStyle/>
        <a:p>
          <a:endParaRPr lang="fr-FR"/>
        </a:p>
      </dgm:t>
    </dgm:pt>
    <dgm:pt modelId="{E1D55517-6ABB-4668-AE13-F19AE12FB989}">
      <dgm:prSet phldrT="[Texte]">
        <dgm:style>
          <a:lnRef idx="2">
            <a:schemeClr val="accent1"/>
          </a:lnRef>
          <a:fillRef idx="1">
            <a:schemeClr val="lt1"/>
          </a:fillRef>
          <a:effectRef idx="0">
            <a:schemeClr val="accent1"/>
          </a:effectRef>
          <a:fontRef idx="minor">
            <a:schemeClr val="dk1"/>
          </a:fontRef>
        </dgm:style>
      </dgm:prSet>
      <dgm:spPr/>
      <dgm:t>
        <a:bodyPr/>
        <a:lstStyle/>
        <a:p>
          <a:r>
            <a:rPr lang="fr-FR" dirty="0">
              <a:effectLst/>
              <a:latin typeface="Times New Roman" panose="02020603050405020304" pitchFamily="18" charset="0"/>
              <a:ea typeface="Calibri" panose="020F0502020204030204" pitchFamily="34" charset="0"/>
              <a:cs typeface="Arial" panose="020B0604020202020204" pitchFamily="34" charset="0"/>
            </a:rPr>
            <a:t>Changement climatique</a:t>
          </a:r>
          <a:endParaRPr lang="fr-FR" dirty="0"/>
        </a:p>
      </dgm:t>
    </dgm:pt>
    <dgm:pt modelId="{AED2F44E-E859-490F-9DFC-A8286C576904}" type="parTrans" cxnId="{D7A7DE50-1D4E-4D7F-860E-2DC801466367}">
      <dgm:prSet/>
      <dgm:spPr/>
      <dgm:t>
        <a:bodyPr/>
        <a:lstStyle/>
        <a:p>
          <a:endParaRPr lang="fr-FR"/>
        </a:p>
      </dgm:t>
    </dgm:pt>
    <dgm:pt modelId="{A36C37D6-64D8-4740-AC23-15CA8279BA96}" type="sibTrans" cxnId="{D7A7DE50-1D4E-4D7F-860E-2DC801466367}">
      <dgm:prSet/>
      <dgm:spPr/>
      <dgm:t>
        <a:bodyPr/>
        <a:lstStyle/>
        <a:p>
          <a:endParaRPr lang="fr-FR"/>
        </a:p>
      </dgm:t>
    </dgm:pt>
    <dgm:pt modelId="{14A4B7EE-3B24-4681-A6E0-3A34C1D853B0}">
      <dgm:prSet phldrT="[Texte]">
        <dgm:style>
          <a:lnRef idx="2">
            <a:schemeClr val="accent1"/>
          </a:lnRef>
          <a:fillRef idx="1">
            <a:schemeClr val="lt1"/>
          </a:fillRef>
          <a:effectRef idx="0">
            <a:schemeClr val="accent1"/>
          </a:effectRef>
          <a:fontRef idx="minor">
            <a:schemeClr val="dk1"/>
          </a:fontRef>
        </dgm:style>
      </dgm:prSet>
      <dgm:spPr/>
      <dgm:t>
        <a:bodyPr/>
        <a:lstStyle/>
        <a:p>
          <a:r>
            <a:rPr lang="fr-FR" dirty="0">
              <a:effectLst/>
              <a:latin typeface="Times New Roman" panose="02020603050405020304" pitchFamily="18" charset="0"/>
              <a:ea typeface="Calibri" panose="020F0502020204030204" pitchFamily="34" charset="0"/>
              <a:cs typeface="Arial" panose="020B0604020202020204" pitchFamily="34" charset="0"/>
            </a:rPr>
            <a:t>Marginalisation des communautés minoritaires</a:t>
          </a:r>
          <a:endParaRPr lang="fr-FR" dirty="0"/>
        </a:p>
      </dgm:t>
    </dgm:pt>
    <dgm:pt modelId="{E4AFEBC5-8AC4-443B-B992-9EF23703DBA7}" type="parTrans" cxnId="{B1A9449A-4A8F-4A53-A213-A5BFE5E2C2C2}">
      <dgm:prSet/>
      <dgm:spPr/>
      <dgm:t>
        <a:bodyPr/>
        <a:lstStyle/>
        <a:p>
          <a:endParaRPr lang="fr-FR"/>
        </a:p>
      </dgm:t>
    </dgm:pt>
    <dgm:pt modelId="{25799BCD-F3E5-46AE-94BD-22B422142F68}" type="sibTrans" cxnId="{B1A9449A-4A8F-4A53-A213-A5BFE5E2C2C2}">
      <dgm:prSet/>
      <dgm:spPr/>
      <dgm:t>
        <a:bodyPr/>
        <a:lstStyle/>
        <a:p>
          <a:endParaRPr lang="fr-FR"/>
        </a:p>
      </dgm:t>
    </dgm:pt>
    <dgm:pt modelId="{792C0004-E173-4A10-85FA-BA7809009013}">
      <dgm:prSet phldrT="[Texte]">
        <dgm:style>
          <a:lnRef idx="2">
            <a:schemeClr val="accent1"/>
          </a:lnRef>
          <a:fillRef idx="1">
            <a:schemeClr val="lt1"/>
          </a:fillRef>
          <a:effectRef idx="0">
            <a:schemeClr val="accent1"/>
          </a:effectRef>
          <a:fontRef idx="minor">
            <a:schemeClr val="dk1"/>
          </a:fontRef>
        </dgm:style>
      </dgm:prSet>
      <dgm:spPr/>
      <dgm:t>
        <a:bodyPr/>
        <a:lstStyle/>
        <a:p>
          <a:r>
            <a:rPr lang="fr-FR" dirty="0">
              <a:effectLst/>
              <a:latin typeface="Times New Roman" panose="02020603050405020304" pitchFamily="18" charset="0"/>
              <a:ea typeface="Calibri" panose="020F0502020204030204" pitchFamily="34" charset="0"/>
              <a:cs typeface="Arial" panose="020B0604020202020204" pitchFamily="34" charset="0"/>
            </a:rPr>
            <a:t>Chômage des jeunes</a:t>
          </a:r>
          <a:endParaRPr lang="fr-FR" dirty="0"/>
        </a:p>
      </dgm:t>
    </dgm:pt>
    <dgm:pt modelId="{D11B2D90-1248-4498-98B7-12C1E662FBDF}" type="parTrans" cxnId="{2FE9C7F8-3E4A-456E-BFA9-3A08229AA638}">
      <dgm:prSet/>
      <dgm:spPr/>
      <dgm:t>
        <a:bodyPr/>
        <a:lstStyle/>
        <a:p>
          <a:endParaRPr lang="fr-FR"/>
        </a:p>
      </dgm:t>
    </dgm:pt>
    <dgm:pt modelId="{59B06B5F-D24D-4B10-A3DF-E85A76D561E8}" type="sibTrans" cxnId="{2FE9C7F8-3E4A-456E-BFA9-3A08229AA638}">
      <dgm:prSet/>
      <dgm:spPr/>
      <dgm:t>
        <a:bodyPr/>
        <a:lstStyle/>
        <a:p>
          <a:endParaRPr lang="fr-FR"/>
        </a:p>
      </dgm:t>
    </dgm:pt>
    <dgm:pt modelId="{3DDF80DF-A6C9-4C8F-91E1-4C5A15619B6D}">
      <dgm:prSet phldrT="[Texte]">
        <dgm:style>
          <a:lnRef idx="2">
            <a:schemeClr val="accent1"/>
          </a:lnRef>
          <a:fillRef idx="1">
            <a:schemeClr val="lt1"/>
          </a:fillRef>
          <a:effectRef idx="0">
            <a:schemeClr val="accent1"/>
          </a:effectRef>
          <a:fontRef idx="minor">
            <a:schemeClr val="dk1"/>
          </a:fontRef>
        </dgm:style>
      </dgm:prSet>
      <dgm:spPr/>
      <dgm:t>
        <a:bodyPr/>
        <a:lstStyle/>
        <a:p>
          <a:r>
            <a:rPr lang="fr-FR" dirty="0">
              <a:effectLst/>
              <a:latin typeface="Times New Roman" panose="02020603050405020304" pitchFamily="18" charset="0"/>
              <a:ea typeface="Calibri" panose="020F0502020204030204" pitchFamily="34" charset="0"/>
              <a:cs typeface="Arial" panose="020B0604020202020204" pitchFamily="34" charset="0"/>
            </a:rPr>
            <a:t>Dysfonctionnement de la chefferie traditionnelle</a:t>
          </a:r>
          <a:endParaRPr lang="fr-FR" dirty="0"/>
        </a:p>
      </dgm:t>
    </dgm:pt>
    <dgm:pt modelId="{60CF8EC4-3EAE-4FA9-9BC1-96051006D779}" type="parTrans" cxnId="{B272116B-A9E7-4ED9-9E12-9BA90FCCD5BA}">
      <dgm:prSet/>
      <dgm:spPr/>
      <dgm:t>
        <a:bodyPr/>
        <a:lstStyle/>
        <a:p>
          <a:endParaRPr lang="fr-FR"/>
        </a:p>
      </dgm:t>
    </dgm:pt>
    <dgm:pt modelId="{3162422C-BF9D-4FAC-BDFD-D19FB776F976}" type="sibTrans" cxnId="{B272116B-A9E7-4ED9-9E12-9BA90FCCD5BA}">
      <dgm:prSet/>
      <dgm:spPr/>
      <dgm:t>
        <a:bodyPr/>
        <a:lstStyle/>
        <a:p>
          <a:endParaRPr lang="fr-FR"/>
        </a:p>
      </dgm:t>
    </dgm:pt>
    <dgm:pt modelId="{FA7DD361-DD6D-4AC1-BC77-C34FE7BBC802}">
      <dgm:prSet phldrT="[Texte]">
        <dgm:style>
          <a:lnRef idx="2">
            <a:schemeClr val="accent1"/>
          </a:lnRef>
          <a:fillRef idx="1">
            <a:schemeClr val="lt1"/>
          </a:fillRef>
          <a:effectRef idx="0">
            <a:schemeClr val="accent1"/>
          </a:effectRef>
          <a:fontRef idx="minor">
            <a:schemeClr val="dk1"/>
          </a:fontRef>
        </dgm:style>
      </dgm:prSet>
      <dgm:spPr/>
      <dgm:t>
        <a:bodyPr/>
        <a:lstStyle/>
        <a:p>
          <a:pPr>
            <a:buFont typeface="Arial" panose="020B0604020202020204" pitchFamily="34" charset="0"/>
            <a:buChar char="•"/>
          </a:pPr>
          <a:r>
            <a:rPr lang="fr-FR" dirty="0">
              <a:effectLst/>
              <a:latin typeface="Times New Roman" panose="02020603050405020304" pitchFamily="18" charset="0"/>
              <a:ea typeface="Calibri" panose="020F0502020204030204" pitchFamily="34" charset="0"/>
              <a:cs typeface="Arial" panose="020B0604020202020204" pitchFamily="34" charset="0"/>
            </a:rPr>
            <a:t>Difficultés d’accès des femmes à la terre</a:t>
          </a:r>
          <a:endParaRPr lang="fr-FR" dirty="0"/>
        </a:p>
      </dgm:t>
    </dgm:pt>
    <dgm:pt modelId="{1981CB8F-49B2-41F7-9ABF-96302F4541E3}" type="parTrans" cxnId="{D1F5F8ED-2386-43BE-B6CE-81624C1EE220}">
      <dgm:prSet/>
      <dgm:spPr/>
      <dgm:t>
        <a:bodyPr/>
        <a:lstStyle/>
        <a:p>
          <a:endParaRPr lang="fr-FR"/>
        </a:p>
      </dgm:t>
    </dgm:pt>
    <dgm:pt modelId="{1D68009D-33B5-4157-91FF-C14E3F67914E}" type="sibTrans" cxnId="{D1F5F8ED-2386-43BE-B6CE-81624C1EE220}">
      <dgm:prSet/>
      <dgm:spPr/>
      <dgm:t>
        <a:bodyPr/>
        <a:lstStyle/>
        <a:p>
          <a:endParaRPr lang="fr-FR"/>
        </a:p>
      </dgm:t>
    </dgm:pt>
    <dgm:pt modelId="{D2897040-AD70-49FE-B6A6-736EF8F4525C}">
      <dgm:prSet phldrT="[Texte]">
        <dgm:style>
          <a:lnRef idx="2">
            <a:schemeClr val="accent1"/>
          </a:lnRef>
          <a:fillRef idx="1">
            <a:schemeClr val="lt1"/>
          </a:fillRef>
          <a:effectRef idx="0">
            <a:schemeClr val="accent1"/>
          </a:effectRef>
          <a:fontRef idx="minor">
            <a:schemeClr val="dk1"/>
          </a:fontRef>
        </dgm:style>
      </dgm:prSet>
      <dgm:spPr/>
      <dgm:t>
        <a:bodyPr/>
        <a:lstStyle/>
        <a:p>
          <a:pPr>
            <a:buFont typeface="Arial" panose="020B0604020202020204" pitchFamily="34" charset="0"/>
            <a:buChar char="•"/>
          </a:pPr>
          <a:r>
            <a:rPr lang="fr-FR" dirty="0">
              <a:effectLst/>
              <a:latin typeface="Times New Roman" panose="02020603050405020304" pitchFamily="18" charset="0"/>
              <a:ea typeface="Calibri" panose="020F0502020204030204" pitchFamily="34" charset="0"/>
              <a:cs typeface="Arial" panose="020B0604020202020204" pitchFamily="34" charset="0"/>
            </a:rPr>
            <a:t>Litiges fonciers </a:t>
          </a:r>
          <a:endParaRPr lang="fr-FR" dirty="0"/>
        </a:p>
      </dgm:t>
    </dgm:pt>
    <dgm:pt modelId="{BF841D79-9CDD-460D-A0D9-EE7C81FD7631}" type="parTrans" cxnId="{1A99B38B-CA71-443D-8870-3A8CF79EB911}">
      <dgm:prSet/>
      <dgm:spPr/>
      <dgm:t>
        <a:bodyPr/>
        <a:lstStyle/>
        <a:p>
          <a:endParaRPr lang="fr-FR"/>
        </a:p>
      </dgm:t>
    </dgm:pt>
    <dgm:pt modelId="{75960693-1C03-4921-A065-9DEF3BDDD4DD}" type="sibTrans" cxnId="{1A99B38B-CA71-443D-8870-3A8CF79EB911}">
      <dgm:prSet/>
      <dgm:spPr/>
      <dgm:t>
        <a:bodyPr/>
        <a:lstStyle/>
        <a:p>
          <a:endParaRPr lang="fr-FR"/>
        </a:p>
      </dgm:t>
    </dgm:pt>
    <dgm:pt modelId="{48846C54-E756-4E00-89D3-134FE68D36C6}" type="pres">
      <dgm:prSet presAssocID="{793685B1-D650-452F-A04C-3E20BAA46287}" presName="linear" presStyleCnt="0">
        <dgm:presLayoutVars>
          <dgm:dir/>
          <dgm:resizeHandles val="exact"/>
        </dgm:presLayoutVars>
      </dgm:prSet>
      <dgm:spPr/>
    </dgm:pt>
    <dgm:pt modelId="{418821D3-3053-4383-B358-C8A266A9E512}" type="pres">
      <dgm:prSet presAssocID="{F04BAFCE-A9C8-4D1A-99A3-0AB83A9D31FD}" presName="comp" presStyleCnt="0"/>
      <dgm:spPr/>
    </dgm:pt>
    <dgm:pt modelId="{FD1F71F9-271B-4C93-9078-A9072D325577}" type="pres">
      <dgm:prSet presAssocID="{F04BAFCE-A9C8-4D1A-99A3-0AB83A9D31FD}" presName="box" presStyleLbl="node1" presStyleIdx="0" presStyleCnt="7"/>
      <dgm:spPr/>
    </dgm:pt>
    <dgm:pt modelId="{0106F0F2-176B-487F-832E-A494AC921B3B}" type="pres">
      <dgm:prSet presAssocID="{F04BAFCE-A9C8-4D1A-99A3-0AB83A9D31FD}" presName="img" presStyleLbl="fgImgPlace1" presStyleIdx="0" presStyleCnt="7" custScaleX="55833" custScaleY="92716" custLinFactNeighborX="-13232"/>
      <dgm:spPr/>
    </dgm:pt>
    <dgm:pt modelId="{16792C4A-E1D3-4609-99BC-3DEAB5951D9D}" type="pres">
      <dgm:prSet presAssocID="{F04BAFCE-A9C8-4D1A-99A3-0AB83A9D31FD}" presName="text" presStyleLbl="node1" presStyleIdx="0" presStyleCnt="7">
        <dgm:presLayoutVars>
          <dgm:bulletEnabled val="1"/>
        </dgm:presLayoutVars>
      </dgm:prSet>
      <dgm:spPr/>
    </dgm:pt>
    <dgm:pt modelId="{69825270-2331-442D-8F04-026F7B42B36D}" type="pres">
      <dgm:prSet presAssocID="{2F0BC7C3-9F76-4A93-A77F-C4D5E0E704AD}" presName="spacer" presStyleCnt="0"/>
      <dgm:spPr/>
    </dgm:pt>
    <dgm:pt modelId="{3ABF1F3C-820B-4A34-8E47-8E9074736353}" type="pres">
      <dgm:prSet presAssocID="{3DDF80DF-A6C9-4C8F-91E1-4C5A15619B6D}" presName="comp" presStyleCnt="0"/>
      <dgm:spPr/>
    </dgm:pt>
    <dgm:pt modelId="{AF60BC8B-0E03-4DCA-85BF-8425FA658A5A}" type="pres">
      <dgm:prSet presAssocID="{3DDF80DF-A6C9-4C8F-91E1-4C5A15619B6D}" presName="box" presStyleLbl="node1" presStyleIdx="1" presStyleCnt="7"/>
      <dgm:spPr/>
    </dgm:pt>
    <dgm:pt modelId="{8ED34C36-F964-43B0-B793-FF9C58307E50}" type="pres">
      <dgm:prSet presAssocID="{3DDF80DF-A6C9-4C8F-91E1-4C5A15619B6D}" presName="img" presStyleLbl="fgImgPlace1" presStyleIdx="1" presStyleCnt="7" custScaleX="55833" custScaleY="92716" custLinFactNeighborX="-13232"/>
      <dgm:spPr/>
    </dgm:pt>
    <dgm:pt modelId="{FF747C69-9224-48E4-BC55-E46B311AD0FA}" type="pres">
      <dgm:prSet presAssocID="{3DDF80DF-A6C9-4C8F-91E1-4C5A15619B6D}" presName="text" presStyleLbl="node1" presStyleIdx="1" presStyleCnt="7">
        <dgm:presLayoutVars>
          <dgm:bulletEnabled val="1"/>
        </dgm:presLayoutVars>
      </dgm:prSet>
      <dgm:spPr/>
    </dgm:pt>
    <dgm:pt modelId="{8F0A3478-A0FA-4DFD-A407-7926F7952321}" type="pres">
      <dgm:prSet presAssocID="{3162422C-BF9D-4FAC-BDFD-D19FB776F976}" presName="spacer" presStyleCnt="0"/>
      <dgm:spPr/>
    </dgm:pt>
    <dgm:pt modelId="{217F1F29-6888-4C99-811B-F6F202EE6D3E}" type="pres">
      <dgm:prSet presAssocID="{D2897040-AD70-49FE-B6A6-736EF8F4525C}" presName="comp" presStyleCnt="0"/>
      <dgm:spPr/>
    </dgm:pt>
    <dgm:pt modelId="{632F7AF9-FF16-45B7-B4C7-A7EB246B606F}" type="pres">
      <dgm:prSet presAssocID="{D2897040-AD70-49FE-B6A6-736EF8F4525C}" presName="box" presStyleLbl="node1" presStyleIdx="2" presStyleCnt="7"/>
      <dgm:spPr/>
    </dgm:pt>
    <dgm:pt modelId="{5EB83F12-489F-4D47-A332-B0C8FEA34814}" type="pres">
      <dgm:prSet presAssocID="{D2897040-AD70-49FE-B6A6-736EF8F4525C}" presName="img" presStyleLbl="fgImgPlace1" presStyleIdx="2" presStyleCnt="7" custScaleX="55833" custScaleY="92716" custLinFactNeighborX="-13232"/>
      <dgm:spPr/>
    </dgm:pt>
    <dgm:pt modelId="{57721286-B4F6-4D50-BF25-CF8E7E4DA593}" type="pres">
      <dgm:prSet presAssocID="{D2897040-AD70-49FE-B6A6-736EF8F4525C}" presName="text" presStyleLbl="node1" presStyleIdx="2" presStyleCnt="7">
        <dgm:presLayoutVars>
          <dgm:bulletEnabled val="1"/>
        </dgm:presLayoutVars>
      </dgm:prSet>
      <dgm:spPr/>
    </dgm:pt>
    <dgm:pt modelId="{B098CB63-1D77-4E64-8E39-EEC9F4EB6508}" type="pres">
      <dgm:prSet presAssocID="{75960693-1C03-4921-A065-9DEF3BDDD4DD}" presName="spacer" presStyleCnt="0"/>
      <dgm:spPr/>
    </dgm:pt>
    <dgm:pt modelId="{FD57BD23-1BF9-4211-8AE9-8B9B220EC434}" type="pres">
      <dgm:prSet presAssocID="{FA7DD361-DD6D-4AC1-BC77-C34FE7BBC802}" presName="comp" presStyleCnt="0"/>
      <dgm:spPr/>
    </dgm:pt>
    <dgm:pt modelId="{17770B4D-9BDC-4229-9CA9-178342B4F360}" type="pres">
      <dgm:prSet presAssocID="{FA7DD361-DD6D-4AC1-BC77-C34FE7BBC802}" presName="box" presStyleLbl="node1" presStyleIdx="3" presStyleCnt="7"/>
      <dgm:spPr/>
    </dgm:pt>
    <dgm:pt modelId="{A41740F0-0B02-4D66-8ADB-07089E0A893D}" type="pres">
      <dgm:prSet presAssocID="{FA7DD361-DD6D-4AC1-BC77-C34FE7BBC802}" presName="img" presStyleLbl="fgImgPlace1" presStyleIdx="3" presStyleCnt="7" custScaleX="55833" custScaleY="92716" custLinFactNeighborX="-13232"/>
      <dgm:spPr/>
    </dgm:pt>
    <dgm:pt modelId="{FD8C492B-40A4-4154-9468-510628A3DF66}" type="pres">
      <dgm:prSet presAssocID="{FA7DD361-DD6D-4AC1-BC77-C34FE7BBC802}" presName="text" presStyleLbl="node1" presStyleIdx="3" presStyleCnt="7">
        <dgm:presLayoutVars>
          <dgm:bulletEnabled val="1"/>
        </dgm:presLayoutVars>
      </dgm:prSet>
      <dgm:spPr/>
    </dgm:pt>
    <dgm:pt modelId="{53FEB4BF-657F-43F9-8EE2-8CDBF569039A}" type="pres">
      <dgm:prSet presAssocID="{1D68009D-33B5-4157-91FF-C14E3F67914E}" presName="spacer" presStyleCnt="0"/>
      <dgm:spPr/>
    </dgm:pt>
    <dgm:pt modelId="{9B557790-FD54-4E6D-A04E-EACCAA7D116C}" type="pres">
      <dgm:prSet presAssocID="{792C0004-E173-4A10-85FA-BA7809009013}" presName="comp" presStyleCnt="0"/>
      <dgm:spPr/>
    </dgm:pt>
    <dgm:pt modelId="{249B3508-9EF8-4A71-A5AA-785AB8077F08}" type="pres">
      <dgm:prSet presAssocID="{792C0004-E173-4A10-85FA-BA7809009013}" presName="box" presStyleLbl="node1" presStyleIdx="4" presStyleCnt="7"/>
      <dgm:spPr/>
    </dgm:pt>
    <dgm:pt modelId="{28ABF46E-61C8-42EF-B8FD-323D0860C334}" type="pres">
      <dgm:prSet presAssocID="{792C0004-E173-4A10-85FA-BA7809009013}" presName="img" presStyleLbl="fgImgPlace1" presStyleIdx="4" presStyleCnt="7" custScaleX="55833" custScaleY="92716" custLinFactNeighborX="-13232"/>
      <dgm:spPr/>
    </dgm:pt>
    <dgm:pt modelId="{D6E8995A-95FB-40C4-AB90-5F0DABC87D94}" type="pres">
      <dgm:prSet presAssocID="{792C0004-E173-4A10-85FA-BA7809009013}" presName="text" presStyleLbl="node1" presStyleIdx="4" presStyleCnt="7">
        <dgm:presLayoutVars>
          <dgm:bulletEnabled val="1"/>
        </dgm:presLayoutVars>
      </dgm:prSet>
      <dgm:spPr/>
    </dgm:pt>
    <dgm:pt modelId="{DF263AED-E415-405F-95EF-2E62155761B8}" type="pres">
      <dgm:prSet presAssocID="{59B06B5F-D24D-4B10-A3DF-E85A76D561E8}" presName="spacer" presStyleCnt="0"/>
      <dgm:spPr/>
    </dgm:pt>
    <dgm:pt modelId="{BCB72AEB-F19F-40B8-B52E-8EB384FE5553}" type="pres">
      <dgm:prSet presAssocID="{E1D55517-6ABB-4668-AE13-F19AE12FB989}" presName="comp" presStyleCnt="0"/>
      <dgm:spPr/>
    </dgm:pt>
    <dgm:pt modelId="{1F5073AE-6133-4473-AE2C-A8AA752ED45B}" type="pres">
      <dgm:prSet presAssocID="{E1D55517-6ABB-4668-AE13-F19AE12FB989}" presName="box" presStyleLbl="node1" presStyleIdx="5" presStyleCnt="7"/>
      <dgm:spPr/>
    </dgm:pt>
    <dgm:pt modelId="{E413C740-D174-4161-876D-3090358A9F20}" type="pres">
      <dgm:prSet presAssocID="{E1D55517-6ABB-4668-AE13-F19AE12FB989}" presName="img" presStyleLbl="fgImgPlace1" presStyleIdx="5" presStyleCnt="7" custScaleX="55833" custScaleY="92716" custLinFactNeighborX="-13232"/>
      <dgm:spPr/>
    </dgm:pt>
    <dgm:pt modelId="{A79E2F78-E277-4E17-9728-E41383B745E0}" type="pres">
      <dgm:prSet presAssocID="{E1D55517-6ABB-4668-AE13-F19AE12FB989}" presName="text" presStyleLbl="node1" presStyleIdx="5" presStyleCnt="7">
        <dgm:presLayoutVars>
          <dgm:bulletEnabled val="1"/>
        </dgm:presLayoutVars>
      </dgm:prSet>
      <dgm:spPr/>
    </dgm:pt>
    <dgm:pt modelId="{1D6A5766-E428-4E71-9C34-5FB41B2BC7CF}" type="pres">
      <dgm:prSet presAssocID="{A36C37D6-64D8-4740-AC23-15CA8279BA96}" presName="spacer" presStyleCnt="0"/>
      <dgm:spPr/>
    </dgm:pt>
    <dgm:pt modelId="{4AD6CDF8-1B30-4EB0-BBC3-FDA594AE1FFA}" type="pres">
      <dgm:prSet presAssocID="{14A4B7EE-3B24-4681-A6E0-3A34C1D853B0}" presName="comp" presStyleCnt="0"/>
      <dgm:spPr/>
    </dgm:pt>
    <dgm:pt modelId="{5AA7A622-AFC9-43D9-96C2-C176F62262B2}" type="pres">
      <dgm:prSet presAssocID="{14A4B7EE-3B24-4681-A6E0-3A34C1D853B0}" presName="box" presStyleLbl="node1" presStyleIdx="6" presStyleCnt="7"/>
      <dgm:spPr/>
    </dgm:pt>
    <dgm:pt modelId="{95D7AA70-7575-4E8E-9B26-3EAA2A610F46}" type="pres">
      <dgm:prSet presAssocID="{14A4B7EE-3B24-4681-A6E0-3A34C1D853B0}" presName="img" presStyleLbl="fgImgPlace1" presStyleIdx="6" presStyleCnt="7" custScaleX="55833" custScaleY="92716" custLinFactNeighborX="-13232"/>
      <dgm:spPr/>
    </dgm:pt>
    <dgm:pt modelId="{FD493603-C179-40C1-BC26-81753476A68D}" type="pres">
      <dgm:prSet presAssocID="{14A4B7EE-3B24-4681-A6E0-3A34C1D853B0}" presName="text" presStyleLbl="node1" presStyleIdx="6" presStyleCnt="7">
        <dgm:presLayoutVars>
          <dgm:bulletEnabled val="1"/>
        </dgm:presLayoutVars>
      </dgm:prSet>
      <dgm:spPr/>
    </dgm:pt>
  </dgm:ptLst>
  <dgm:cxnLst>
    <dgm:cxn modelId="{3CC34006-2974-4402-9B78-FF9CFFAEB54A}" type="presOf" srcId="{FA7DD361-DD6D-4AC1-BC77-C34FE7BBC802}" destId="{FD8C492B-40A4-4154-9468-510628A3DF66}" srcOrd="1" destOrd="0" presId="urn:microsoft.com/office/officeart/2005/8/layout/vList4"/>
    <dgm:cxn modelId="{C0242D08-856C-4A0A-AC04-D90C4234FA24}" type="presOf" srcId="{FA7DD361-DD6D-4AC1-BC77-C34FE7BBC802}" destId="{17770B4D-9BDC-4229-9CA9-178342B4F360}" srcOrd="0" destOrd="0" presId="urn:microsoft.com/office/officeart/2005/8/layout/vList4"/>
    <dgm:cxn modelId="{1142260C-DCB5-4C54-86A6-02C1FAC1BBC0}" type="presOf" srcId="{793685B1-D650-452F-A04C-3E20BAA46287}" destId="{48846C54-E756-4E00-89D3-134FE68D36C6}" srcOrd="0" destOrd="0" presId="urn:microsoft.com/office/officeart/2005/8/layout/vList4"/>
    <dgm:cxn modelId="{F454B60D-2A6A-48DB-A30B-BDAE69A49988}" type="presOf" srcId="{F04BAFCE-A9C8-4D1A-99A3-0AB83A9D31FD}" destId="{16792C4A-E1D3-4609-99BC-3DEAB5951D9D}" srcOrd="1" destOrd="0" presId="urn:microsoft.com/office/officeart/2005/8/layout/vList4"/>
    <dgm:cxn modelId="{F9188D1A-21F1-4E5B-A8DC-F5E0BBCA96C2}" type="presOf" srcId="{14A4B7EE-3B24-4681-A6E0-3A34C1D853B0}" destId="{FD493603-C179-40C1-BC26-81753476A68D}" srcOrd="1" destOrd="0" presId="urn:microsoft.com/office/officeart/2005/8/layout/vList4"/>
    <dgm:cxn modelId="{DC114525-7D57-450F-B8ED-3C9E895DB442}" type="presOf" srcId="{3DDF80DF-A6C9-4C8F-91E1-4C5A15619B6D}" destId="{FF747C69-9224-48E4-BC55-E46B311AD0FA}" srcOrd="1" destOrd="0" presId="urn:microsoft.com/office/officeart/2005/8/layout/vList4"/>
    <dgm:cxn modelId="{8481753D-9E39-4405-8EAD-3D94B2CBA466}" type="presOf" srcId="{3DDF80DF-A6C9-4C8F-91E1-4C5A15619B6D}" destId="{AF60BC8B-0E03-4DCA-85BF-8425FA658A5A}" srcOrd="0" destOrd="0" presId="urn:microsoft.com/office/officeart/2005/8/layout/vList4"/>
    <dgm:cxn modelId="{B272116B-A9E7-4ED9-9E12-9BA90FCCD5BA}" srcId="{793685B1-D650-452F-A04C-3E20BAA46287}" destId="{3DDF80DF-A6C9-4C8F-91E1-4C5A15619B6D}" srcOrd="1" destOrd="0" parTransId="{60CF8EC4-3EAE-4FA9-9BC1-96051006D779}" sibTransId="{3162422C-BF9D-4FAC-BDFD-D19FB776F976}"/>
    <dgm:cxn modelId="{0D9C8D4B-5AD8-40FB-81DF-28103C6527CB}" type="presOf" srcId="{E1D55517-6ABB-4668-AE13-F19AE12FB989}" destId="{A79E2F78-E277-4E17-9728-E41383B745E0}" srcOrd="1" destOrd="0" presId="urn:microsoft.com/office/officeart/2005/8/layout/vList4"/>
    <dgm:cxn modelId="{591C046E-C1F3-4882-BA8F-323B211A6E18}" type="presOf" srcId="{792C0004-E173-4A10-85FA-BA7809009013}" destId="{D6E8995A-95FB-40C4-AB90-5F0DABC87D94}" srcOrd="1" destOrd="0" presId="urn:microsoft.com/office/officeart/2005/8/layout/vList4"/>
    <dgm:cxn modelId="{D7A7DE50-1D4E-4D7F-860E-2DC801466367}" srcId="{793685B1-D650-452F-A04C-3E20BAA46287}" destId="{E1D55517-6ABB-4668-AE13-F19AE12FB989}" srcOrd="5" destOrd="0" parTransId="{AED2F44E-E859-490F-9DFC-A8286C576904}" sibTransId="{A36C37D6-64D8-4740-AC23-15CA8279BA96}"/>
    <dgm:cxn modelId="{AEF38D73-636A-4FD7-9012-A035A6AAD7B1}" srcId="{793685B1-D650-452F-A04C-3E20BAA46287}" destId="{F04BAFCE-A9C8-4D1A-99A3-0AB83A9D31FD}" srcOrd="0" destOrd="0" parTransId="{D10F04CB-956E-46B3-A0CA-6B64F0BC858A}" sibTransId="{2F0BC7C3-9F76-4A93-A77F-C4D5E0E704AD}"/>
    <dgm:cxn modelId="{5B817574-7771-443C-9142-B006CEF84F6B}" type="presOf" srcId="{D2897040-AD70-49FE-B6A6-736EF8F4525C}" destId="{57721286-B4F6-4D50-BF25-CF8E7E4DA593}" srcOrd="1" destOrd="0" presId="urn:microsoft.com/office/officeart/2005/8/layout/vList4"/>
    <dgm:cxn modelId="{A5717159-758B-4FB4-93A6-DD17EB14682B}" type="presOf" srcId="{D2897040-AD70-49FE-B6A6-736EF8F4525C}" destId="{632F7AF9-FF16-45B7-B4C7-A7EB246B606F}" srcOrd="0" destOrd="0" presId="urn:microsoft.com/office/officeart/2005/8/layout/vList4"/>
    <dgm:cxn modelId="{1A99B38B-CA71-443D-8870-3A8CF79EB911}" srcId="{793685B1-D650-452F-A04C-3E20BAA46287}" destId="{D2897040-AD70-49FE-B6A6-736EF8F4525C}" srcOrd="2" destOrd="0" parTransId="{BF841D79-9CDD-460D-A0D9-EE7C81FD7631}" sibTransId="{75960693-1C03-4921-A065-9DEF3BDDD4DD}"/>
    <dgm:cxn modelId="{B333FC8D-E1F5-4C81-98ED-CA7BF361CB3E}" type="presOf" srcId="{F04BAFCE-A9C8-4D1A-99A3-0AB83A9D31FD}" destId="{FD1F71F9-271B-4C93-9078-A9072D325577}" srcOrd="0" destOrd="0" presId="urn:microsoft.com/office/officeart/2005/8/layout/vList4"/>
    <dgm:cxn modelId="{B1A9449A-4A8F-4A53-A213-A5BFE5E2C2C2}" srcId="{793685B1-D650-452F-A04C-3E20BAA46287}" destId="{14A4B7EE-3B24-4681-A6E0-3A34C1D853B0}" srcOrd="6" destOrd="0" parTransId="{E4AFEBC5-8AC4-443B-B992-9EF23703DBA7}" sibTransId="{25799BCD-F3E5-46AE-94BD-22B422142F68}"/>
    <dgm:cxn modelId="{49E8369E-E0D2-4F52-A579-5AE8CCEBA076}" type="presOf" srcId="{792C0004-E173-4A10-85FA-BA7809009013}" destId="{249B3508-9EF8-4A71-A5AA-785AB8077F08}" srcOrd="0" destOrd="0" presId="urn:microsoft.com/office/officeart/2005/8/layout/vList4"/>
    <dgm:cxn modelId="{D1F5F8ED-2386-43BE-B6CE-81624C1EE220}" srcId="{793685B1-D650-452F-A04C-3E20BAA46287}" destId="{FA7DD361-DD6D-4AC1-BC77-C34FE7BBC802}" srcOrd="3" destOrd="0" parTransId="{1981CB8F-49B2-41F7-9ABF-96302F4541E3}" sibTransId="{1D68009D-33B5-4157-91FF-C14E3F67914E}"/>
    <dgm:cxn modelId="{5DCE1DF4-1506-4814-A57E-5589063AA7FF}" type="presOf" srcId="{E1D55517-6ABB-4668-AE13-F19AE12FB989}" destId="{1F5073AE-6133-4473-AE2C-A8AA752ED45B}" srcOrd="0" destOrd="0" presId="urn:microsoft.com/office/officeart/2005/8/layout/vList4"/>
    <dgm:cxn modelId="{3BD06DF5-CB03-4CA7-B855-F6BB2E931242}" type="presOf" srcId="{14A4B7EE-3B24-4681-A6E0-3A34C1D853B0}" destId="{5AA7A622-AFC9-43D9-96C2-C176F62262B2}" srcOrd="0" destOrd="0" presId="urn:microsoft.com/office/officeart/2005/8/layout/vList4"/>
    <dgm:cxn modelId="{2FE9C7F8-3E4A-456E-BFA9-3A08229AA638}" srcId="{793685B1-D650-452F-A04C-3E20BAA46287}" destId="{792C0004-E173-4A10-85FA-BA7809009013}" srcOrd="4" destOrd="0" parTransId="{D11B2D90-1248-4498-98B7-12C1E662FBDF}" sibTransId="{59B06B5F-D24D-4B10-A3DF-E85A76D561E8}"/>
    <dgm:cxn modelId="{7CF8EF19-1BF6-422B-9877-014EC3608AC1}" type="presParOf" srcId="{48846C54-E756-4E00-89D3-134FE68D36C6}" destId="{418821D3-3053-4383-B358-C8A266A9E512}" srcOrd="0" destOrd="0" presId="urn:microsoft.com/office/officeart/2005/8/layout/vList4"/>
    <dgm:cxn modelId="{987A9205-342D-4236-A0B0-FB6ED5D80D5A}" type="presParOf" srcId="{418821D3-3053-4383-B358-C8A266A9E512}" destId="{FD1F71F9-271B-4C93-9078-A9072D325577}" srcOrd="0" destOrd="0" presId="urn:microsoft.com/office/officeart/2005/8/layout/vList4"/>
    <dgm:cxn modelId="{91922F8A-0D90-4750-8955-17DBFC963BD9}" type="presParOf" srcId="{418821D3-3053-4383-B358-C8A266A9E512}" destId="{0106F0F2-176B-487F-832E-A494AC921B3B}" srcOrd="1" destOrd="0" presId="urn:microsoft.com/office/officeart/2005/8/layout/vList4"/>
    <dgm:cxn modelId="{254B9D5C-6CA3-4740-AB91-C741CD1A4A42}" type="presParOf" srcId="{418821D3-3053-4383-B358-C8A266A9E512}" destId="{16792C4A-E1D3-4609-99BC-3DEAB5951D9D}" srcOrd="2" destOrd="0" presId="urn:microsoft.com/office/officeart/2005/8/layout/vList4"/>
    <dgm:cxn modelId="{8F2C34EF-3788-4FB6-A5C9-36E2080030F0}" type="presParOf" srcId="{48846C54-E756-4E00-89D3-134FE68D36C6}" destId="{69825270-2331-442D-8F04-026F7B42B36D}" srcOrd="1" destOrd="0" presId="urn:microsoft.com/office/officeart/2005/8/layout/vList4"/>
    <dgm:cxn modelId="{5F0E277F-1BE3-458C-8918-FCF5CCD86DA3}" type="presParOf" srcId="{48846C54-E756-4E00-89D3-134FE68D36C6}" destId="{3ABF1F3C-820B-4A34-8E47-8E9074736353}" srcOrd="2" destOrd="0" presId="urn:microsoft.com/office/officeart/2005/8/layout/vList4"/>
    <dgm:cxn modelId="{2187D6C5-2537-41DF-8369-4BA51B12E0F6}" type="presParOf" srcId="{3ABF1F3C-820B-4A34-8E47-8E9074736353}" destId="{AF60BC8B-0E03-4DCA-85BF-8425FA658A5A}" srcOrd="0" destOrd="0" presId="urn:microsoft.com/office/officeart/2005/8/layout/vList4"/>
    <dgm:cxn modelId="{6726E9D5-7C83-4B9D-A85F-D10F45FD2828}" type="presParOf" srcId="{3ABF1F3C-820B-4A34-8E47-8E9074736353}" destId="{8ED34C36-F964-43B0-B793-FF9C58307E50}" srcOrd="1" destOrd="0" presId="urn:microsoft.com/office/officeart/2005/8/layout/vList4"/>
    <dgm:cxn modelId="{B5E1C288-E647-41D3-AA0A-4A98C630C867}" type="presParOf" srcId="{3ABF1F3C-820B-4A34-8E47-8E9074736353}" destId="{FF747C69-9224-48E4-BC55-E46B311AD0FA}" srcOrd="2" destOrd="0" presId="urn:microsoft.com/office/officeart/2005/8/layout/vList4"/>
    <dgm:cxn modelId="{6EDCD990-5075-4C03-B3D4-7E15AB9BF4A6}" type="presParOf" srcId="{48846C54-E756-4E00-89D3-134FE68D36C6}" destId="{8F0A3478-A0FA-4DFD-A407-7926F7952321}" srcOrd="3" destOrd="0" presId="urn:microsoft.com/office/officeart/2005/8/layout/vList4"/>
    <dgm:cxn modelId="{6F7D2041-0BEB-4A78-875B-1FE420D078C9}" type="presParOf" srcId="{48846C54-E756-4E00-89D3-134FE68D36C6}" destId="{217F1F29-6888-4C99-811B-F6F202EE6D3E}" srcOrd="4" destOrd="0" presId="urn:microsoft.com/office/officeart/2005/8/layout/vList4"/>
    <dgm:cxn modelId="{B04417A1-BB94-4AF4-9A76-BC050C79A53D}" type="presParOf" srcId="{217F1F29-6888-4C99-811B-F6F202EE6D3E}" destId="{632F7AF9-FF16-45B7-B4C7-A7EB246B606F}" srcOrd="0" destOrd="0" presId="urn:microsoft.com/office/officeart/2005/8/layout/vList4"/>
    <dgm:cxn modelId="{F26B64A2-5BE0-4313-8EE0-D2C4A56A925C}" type="presParOf" srcId="{217F1F29-6888-4C99-811B-F6F202EE6D3E}" destId="{5EB83F12-489F-4D47-A332-B0C8FEA34814}" srcOrd="1" destOrd="0" presId="urn:microsoft.com/office/officeart/2005/8/layout/vList4"/>
    <dgm:cxn modelId="{0CCE5D31-C137-42B7-ADE6-FD3BF38A706D}" type="presParOf" srcId="{217F1F29-6888-4C99-811B-F6F202EE6D3E}" destId="{57721286-B4F6-4D50-BF25-CF8E7E4DA593}" srcOrd="2" destOrd="0" presId="urn:microsoft.com/office/officeart/2005/8/layout/vList4"/>
    <dgm:cxn modelId="{605D1112-0BB2-4DEB-90F9-13CD61E588C5}" type="presParOf" srcId="{48846C54-E756-4E00-89D3-134FE68D36C6}" destId="{B098CB63-1D77-4E64-8E39-EEC9F4EB6508}" srcOrd="5" destOrd="0" presId="urn:microsoft.com/office/officeart/2005/8/layout/vList4"/>
    <dgm:cxn modelId="{A7208E0E-C882-497B-A530-BC3AA2323B43}" type="presParOf" srcId="{48846C54-E756-4E00-89D3-134FE68D36C6}" destId="{FD57BD23-1BF9-4211-8AE9-8B9B220EC434}" srcOrd="6" destOrd="0" presId="urn:microsoft.com/office/officeart/2005/8/layout/vList4"/>
    <dgm:cxn modelId="{F940B37B-9446-4094-8510-9FD2B79B99A4}" type="presParOf" srcId="{FD57BD23-1BF9-4211-8AE9-8B9B220EC434}" destId="{17770B4D-9BDC-4229-9CA9-178342B4F360}" srcOrd="0" destOrd="0" presId="urn:microsoft.com/office/officeart/2005/8/layout/vList4"/>
    <dgm:cxn modelId="{4AABEBAC-1509-4D74-9556-5580063219B8}" type="presParOf" srcId="{FD57BD23-1BF9-4211-8AE9-8B9B220EC434}" destId="{A41740F0-0B02-4D66-8ADB-07089E0A893D}" srcOrd="1" destOrd="0" presId="urn:microsoft.com/office/officeart/2005/8/layout/vList4"/>
    <dgm:cxn modelId="{20EB0865-2403-4664-B2CC-619F6577AD17}" type="presParOf" srcId="{FD57BD23-1BF9-4211-8AE9-8B9B220EC434}" destId="{FD8C492B-40A4-4154-9468-510628A3DF66}" srcOrd="2" destOrd="0" presId="urn:microsoft.com/office/officeart/2005/8/layout/vList4"/>
    <dgm:cxn modelId="{FF814F16-92C8-4AA3-825B-85B48FD9D302}" type="presParOf" srcId="{48846C54-E756-4E00-89D3-134FE68D36C6}" destId="{53FEB4BF-657F-43F9-8EE2-8CDBF569039A}" srcOrd="7" destOrd="0" presId="urn:microsoft.com/office/officeart/2005/8/layout/vList4"/>
    <dgm:cxn modelId="{4A0E872C-F32F-4014-A498-62D5647C7E63}" type="presParOf" srcId="{48846C54-E756-4E00-89D3-134FE68D36C6}" destId="{9B557790-FD54-4E6D-A04E-EACCAA7D116C}" srcOrd="8" destOrd="0" presId="urn:microsoft.com/office/officeart/2005/8/layout/vList4"/>
    <dgm:cxn modelId="{AAFCDF87-19B7-4B67-9B8E-C7ED5BA43574}" type="presParOf" srcId="{9B557790-FD54-4E6D-A04E-EACCAA7D116C}" destId="{249B3508-9EF8-4A71-A5AA-785AB8077F08}" srcOrd="0" destOrd="0" presId="urn:microsoft.com/office/officeart/2005/8/layout/vList4"/>
    <dgm:cxn modelId="{7F0ABFDD-830D-4A26-B3C8-A8C469B12586}" type="presParOf" srcId="{9B557790-FD54-4E6D-A04E-EACCAA7D116C}" destId="{28ABF46E-61C8-42EF-B8FD-323D0860C334}" srcOrd="1" destOrd="0" presId="urn:microsoft.com/office/officeart/2005/8/layout/vList4"/>
    <dgm:cxn modelId="{01B54FD8-EE8E-4CB8-B55C-975E67D4452D}" type="presParOf" srcId="{9B557790-FD54-4E6D-A04E-EACCAA7D116C}" destId="{D6E8995A-95FB-40C4-AB90-5F0DABC87D94}" srcOrd="2" destOrd="0" presId="urn:microsoft.com/office/officeart/2005/8/layout/vList4"/>
    <dgm:cxn modelId="{3394D4D0-8F6D-40A6-91A0-54D6CBBA6216}" type="presParOf" srcId="{48846C54-E756-4E00-89D3-134FE68D36C6}" destId="{DF263AED-E415-405F-95EF-2E62155761B8}" srcOrd="9" destOrd="0" presId="urn:microsoft.com/office/officeart/2005/8/layout/vList4"/>
    <dgm:cxn modelId="{D4B4971D-D327-4C27-B028-EB9D1532363C}" type="presParOf" srcId="{48846C54-E756-4E00-89D3-134FE68D36C6}" destId="{BCB72AEB-F19F-40B8-B52E-8EB384FE5553}" srcOrd="10" destOrd="0" presId="urn:microsoft.com/office/officeart/2005/8/layout/vList4"/>
    <dgm:cxn modelId="{73059F63-1680-48A6-BE84-3F3D67BFDF89}" type="presParOf" srcId="{BCB72AEB-F19F-40B8-B52E-8EB384FE5553}" destId="{1F5073AE-6133-4473-AE2C-A8AA752ED45B}" srcOrd="0" destOrd="0" presId="urn:microsoft.com/office/officeart/2005/8/layout/vList4"/>
    <dgm:cxn modelId="{17E1D4F8-E22D-4EE6-88A0-585239BF4FD6}" type="presParOf" srcId="{BCB72AEB-F19F-40B8-B52E-8EB384FE5553}" destId="{E413C740-D174-4161-876D-3090358A9F20}" srcOrd="1" destOrd="0" presId="urn:microsoft.com/office/officeart/2005/8/layout/vList4"/>
    <dgm:cxn modelId="{167EF85A-8CE5-4A3C-B3B7-A3DB42B404E9}" type="presParOf" srcId="{BCB72AEB-F19F-40B8-B52E-8EB384FE5553}" destId="{A79E2F78-E277-4E17-9728-E41383B745E0}" srcOrd="2" destOrd="0" presId="urn:microsoft.com/office/officeart/2005/8/layout/vList4"/>
    <dgm:cxn modelId="{25CF2B6C-00CD-47BC-B1E2-EE837F53E8AF}" type="presParOf" srcId="{48846C54-E756-4E00-89D3-134FE68D36C6}" destId="{1D6A5766-E428-4E71-9C34-5FB41B2BC7CF}" srcOrd="11" destOrd="0" presId="urn:microsoft.com/office/officeart/2005/8/layout/vList4"/>
    <dgm:cxn modelId="{9415790C-0A88-44B1-97E4-81280B4950D3}" type="presParOf" srcId="{48846C54-E756-4E00-89D3-134FE68D36C6}" destId="{4AD6CDF8-1B30-4EB0-BBC3-FDA594AE1FFA}" srcOrd="12" destOrd="0" presId="urn:microsoft.com/office/officeart/2005/8/layout/vList4"/>
    <dgm:cxn modelId="{101EF045-7830-4EEE-87E4-051CD39CA3E4}" type="presParOf" srcId="{4AD6CDF8-1B30-4EB0-BBC3-FDA594AE1FFA}" destId="{5AA7A622-AFC9-43D9-96C2-C176F62262B2}" srcOrd="0" destOrd="0" presId="urn:microsoft.com/office/officeart/2005/8/layout/vList4"/>
    <dgm:cxn modelId="{1F289170-0A10-4817-9BF6-3B593F65A585}" type="presParOf" srcId="{4AD6CDF8-1B30-4EB0-BBC3-FDA594AE1FFA}" destId="{95D7AA70-7575-4E8E-9B26-3EAA2A610F46}" srcOrd="1" destOrd="0" presId="urn:microsoft.com/office/officeart/2005/8/layout/vList4"/>
    <dgm:cxn modelId="{B147E6F4-817A-4CFC-8F58-F7A5B445B89F}" type="presParOf" srcId="{4AD6CDF8-1B30-4EB0-BBC3-FDA594AE1FFA}" destId="{FD493603-C179-40C1-BC26-81753476A68D}" srcOrd="2" destOrd="0" presId="urn:microsoft.com/office/officeart/2005/8/layout/vList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71FA73B-2B89-4DC3-BCEC-281AD8FB07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fr-FR"/>
        </a:p>
      </dgm:t>
    </dgm:pt>
    <dgm:pt modelId="{FC2E4924-96C2-4D8E-BF21-51D9002D396C}">
      <dgm:prSet phldrT="[Texte]">
        <dgm:style>
          <a:lnRef idx="0">
            <a:schemeClr val="accent3"/>
          </a:lnRef>
          <a:fillRef idx="3">
            <a:schemeClr val="accent3"/>
          </a:fillRef>
          <a:effectRef idx="3">
            <a:schemeClr val="accent3"/>
          </a:effectRef>
          <a:fontRef idx="minor">
            <a:schemeClr val="lt1"/>
          </a:fontRef>
        </dgm:style>
      </dgm:prSet>
      <dgm:spPr/>
      <dgm:t>
        <a:bodyPr/>
        <a:lstStyle/>
        <a:p>
          <a:r>
            <a:rPr lang="fr-FR" dirty="0"/>
            <a:t>                                               Outils</a:t>
          </a:r>
        </a:p>
      </dgm:t>
    </dgm:pt>
    <dgm:pt modelId="{53250C43-356C-4497-A38F-D462B9D9EA19}" type="parTrans" cxnId="{CEA1B07B-6E54-4A61-967F-A5E5926B952A}">
      <dgm:prSet/>
      <dgm:spPr/>
      <dgm:t>
        <a:bodyPr/>
        <a:lstStyle/>
        <a:p>
          <a:endParaRPr lang="fr-FR"/>
        </a:p>
      </dgm:t>
    </dgm:pt>
    <dgm:pt modelId="{B575ED81-F335-4C03-BDDF-BF4CB0D65DBC}" type="sibTrans" cxnId="{CEA1B07B-6E54-4A61-967F-A5E5926B952A}">
      <dgm:prSet/>
      <dgm:spPr/>
      <dgm:t>
        <a:bodyPr/>
        <a:lstStyle/>
        <a:p>
          <a:endParaRPr lang="fr-FR"/>
        </a:p>
      </dgm:t>
    </dgm:pt>
    <dgm:pt modelId="{E6E1B49A-4AAB-4B3B-9173-8394ABFE50EC}">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3100" dirty="0">
              <a:latin typeface="Times New Roman" panose="02020603050405020304" pitchFamily="18" charset="0"/>
              <a:cs typeface="Times New Roman" panose="02020603050405020304" pitchFamily="18" charset="0"/>
            </a:rPr>
            <a:t>                              </a:t>
          </a:r>
          <a:r>
            <a:rPr lang="fr-FR" sz="2000" b="1" dirty="0">
              <a:latin typeface="Times New Roman" panose="02020603050405020304" pitchFamily="18" charset="0"/>
              <a:cs typeface="Times New Roman" panose="02020603050405020304" pitchFamily="18" charset="0"/>
            </a:rPr>
            <a:t>Planification locale</a:t>
          </a:r>
          <a:r>
            <a:rPr lang="fr-FR" sz="1800" dirty="0">
              <a:latin typeface="Times New Roman" panose="02020603050405020304" pitchFamily="18" charset="0"/>
              <a:cs typeface="Times New Roman" panose="02020603050405020304" pitchFamily="18" charset="0"/>
            </a:rPr>
            <a:t>, y compris changement climatique/</a:t>
          </a:r>
          <a:r>
            <a:rPr lang="fr-FR" sz="1800" dirty="0" err="1">
              <a:latin typeface="Times New Roman" panose="02020603050405020304" pitchFamily="18" charset="0"/>
              <a:cs typeface="Times New Roman" panose="02020603050405020304" pitchFamily="18" charset="0"/>
            </a:rPr>
            <a:t>Séc</a:t>
          </a:r>
          <a:endParaRPr lang="fr-FR" sz="3100" dirty="0">
            <a:latin typeface="Times New Roman" panose="02020603050405020304" pitchFamily="18" charset="0"/>
            <a:cs typeface="Times New Roman" panose="02020603050405020304" pitchFamily="18" charset="0"/>
          </a:endParaRPr>
        </a:p>
      </dgm:t>
    </dgm:pt>
    <dgm:pt modelId="{23A7E27E-CA19-4E7E-9194-9D27022C2418}" type="parTrans" cxnId="{2209C210-26A0-46B2-A165-AC02459FB921}">
      <dgm:prSet/>
      <dgm:spPr/>
      <dgm:t>
        <a:bodyPr/>
        <a:lstStyle/>
        <a:p>
          <a:endParaRPr lang="fr-FR"/>
        </a:p>
      </dgm:t>
    </dgm:pt>
    <dgm:pt modelId="{68FAB8E5-7298-4FEC-BA50-5CEDF2B7FFC1}" type="sibTrans" cxnId="{2209C210-26A0-46B2-A165-AC02459FB921}">
      <dgm:prSet/>
      <dgm:spPr/>
      <dgm:t>
        <a:bodyPr/>
        <a:lstStyle/>
        <a:p>
          <a:endParaRPr lang="fr-FR"/>
        </a:p>
      </dgm:t>
    </dgm:pt>
    <dgm:pt modelId="{BF9910A3-E2F0-4816-8ED0-A211775F81F2}">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dirty="0">
              <a:latin typeface="Times New Roman" panose="02020603050405020304" pitchFamily="18" charset="0"/>
              <a:cs typeface="Times New Roman" panose="02020603050405020304" pitchFamily="18" charset="0"/>
            </a:rPr>
            <a:t>                                             </a:t>
          </a:r>
          <a:r>
            <a:rPr lang="fr-FR" sz="2000" b="1" dirty="0">
              <a:latin typeface="Times New Roman" panose="02020603050405020304" pitchFamily="18" charset="0"/>
              <a:cs typeface="Times New Roman" panose="02020603050405020304" pitchFamily="18" charset="0"/>
            </a:rPr>
            <a:t>Communication &amp; information des PP</a:t>
          </a:r>
        </a:p>
      </dgm:t>
    </dgm:pt>
    <dgm:pt modelId="{275FD39C-CB55-4E6F-A50C-71B36E291A22}" type="parTrans" cxnId="{4D3A2DF2-76BF-478B-A2B3-D4E0A29CE69A}">
      <dgm:prSet/>
      <dgm:spPr/>
      <dgm:t>
        <a:bodyPr/>
        <a:lstStyle/>
        <a:p>
          <a:endParaRPr lang="fr-FR"/>
        </a:p>
      </dgm:t>
    </dgm:pt>
    <dgm:pt modelId="{67279848-6952-4C54-8898-136C569B0705}" type="sibTrans" cxnId="{4D3A2DF2-76BF-478B-A2B3-D4E0A29CE69A}">
      <dgm:prSet/>
      <dgm:spPr/>
      <dgm:t>
        <a:bodyPr/>
        <a:lstStyle/>
        <a:p>
          <a:endParaRPr lang="fr-FR"/>
        </a:p>
      </dgm:t>
    </dgm:pt>
    <dgm:pt modelId="{C9A7728B-96C9-4133-B853-0BA77EC19045}">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                                               Participation – Inclusion – Partenariat PP</a:t>
          </a:r>
          <a:endParaRPr lang="fr-FR" sz="2000" dirty="0"/>
        </a:p>
      </dgm:t>
    </dgm:pt>
    <dgm:pt modelId="{98E2CF4D-7136-416C-8F61-146616E0D55C}" type="parTrans" cxnId="{E513BE3D-D46D-4B9F-BBFB-BED7F25ECC97}">
      <dgm:prSet/>
      <dgm:spPr/>
      <dgm:t>
        <a:bodyPr/>
        <a:lstStyle/>
        <a:p>
          <a:endParaRPr lang="fr-FR"/>
        </a:p>
      </dgm:t>
    </dgm:pt>
    <dgm:pt modelId="{2B5B5BA5-F964-45F6-8452-D8C5F6C786E3}" type="sibTrans" cxnId="{E513BE3D-D46D-4B9F-BBFB-BED7F25ECC97}">
      <dgm:prSet/>
      <dgm:spPr/>
      <dgm:t>
        <a:bodyPr/>
        <a:lstStyle/>
        <a:p>
          <a:endParaRPr lang="fr-FR"/>
        </a:p>
      </dgm:t>
    </dgm:pt>
    <dgm:pt modelId="{60A6C763-92EF-49C0-8664-9F92BBB424FA}">
      <dgm:prSet phldrT="[Texte]" custT="1">
        <dgm:style>
          <a:lnRef idx="0">
            <a:schemeClr val="accent3"/>
          </a:lnRef>
          <a:fillRef idx="3">
            <a:schemeClr val="accent3"/>
          </a:fillRef>
          <a:effectRef idx="3">
            <a:schemeClr val="accent3"/>
          </a:effectRef>
          <a:fontRef idx="minor">
            <a:schemeClr val="lt1"/>
          </a:fontRef>
        </dgm:style>
      </dgm:prSet>
      <dgm:spPr/>
      <dgm:t>
        <a:bodyPr/>
        <a:lstStyle/>
        <a:p>
          <a:r>
            <a:rPr lang="fr-FR" sz="2000" b="1" dirty="0">
              <a:latin typeface="Times New Roman" panose="02020603050405020304" pitchFamily="18" charset="0"/>
              <a:cs typeface="Times New Roman" panose="02020603050405020304" pitchFamily="18" charset="0"/>
            </a:rPr>
            <a:t>                                               Loi – normes – procédures - contrôle citoyen - audit</a:t>
          </a:r>
          <a:endParaRPr lang="fr-FR" sz="2000" dirty="0"/>
        </a:p>
      </dgm:t>
    </dgm:pt>
    <dgm:pt modelId="{F3F07885-3F74-4070-8EF7-6BC40640BBD4}" type="parTrans" cxnId="{E8175A22-2505-4F55-9AE4-D271C09C2BF2}">
      <dgm:prSet/>
      <dgm:spPr/>
      <dgm:t>
        <a:bodyPr/>
        <a:lstStyle/>
        <a:p>
          <a:endParaRPr lang="fr-FR"/>
        </a:p>
      </dgm:t>
    </dgm:pt>
    <dgm:pt modelId="{0A353421-4043-4FE9-AA9E-D284EA1A4497}" type="sibTrans" cxnId="{E8175A22-2505-4F55-9AE4-D271C09C2BF2}">
      <dgm:prSet/>
      <dgm:spPr/>
      <dgm:t>
        <a:bodyPr/>
        <a:lstStyle/>
        <a:p>
          <a:endParaRPr lang="fr-FR"/>
        </a:p>
      </dgm:t>
    </dgm:pt>
    <dgm:pt modelId="{26C46095-18F3-4BF3-A4B1-6E6AE7A4F8B6}" type="pres">
      <dgm:prSet presAssocID="{371FA73B-2B89-4DC3-BCEC-281AD8FB07F4}" presName="Name0" presStyleCnt="0">
        <dgm:presLayoutVars>
          <dgm:chMax val="7"/>
          <dgm:chPref val="7"/>
          <dgm:dir/>
        </dgm:presLayoutVars>
      </dgm:prSet>
      <dgm:spPr/>
    </dgm:pt>
    <dgm:pt modelId="{A50962F4-B6C1-4E9B-94B8-647AFFBF62DD}" type="pres">
      <dgm:prSet presAssocID="{371FA73B-2B89-4DC3-BCEC-281AD8FB07F4}" presName="Name1" presStyleCnt="0"/>
      <dgm:spPr/>
    </dgm:pt>
    <dgm:pt modelId="{93ACC645-9423-428A-B0B3-309261E426D2}" type="pres">
      <dgm:prSet presAssocID="{371FA73B-2B89-4DC3-BCEC-281AD8FB07F4}" presName="cycle" presStyleCnt="0"/>
      <dgm:spPr/>
    </dgm:pt>
    <dgm:pt modelId="{1AE798C0-5137-4C86-B7A6-4E8D8B0775C9}" type="pres">
      <dgm:prSet presAssocID="{371FA73B-2B89-4DC3-BCEC-281AD8FB07F4}" presName="srcNode" presStyleLbl="node1" presStyleIdx="0" presStyleCnt="5"/>
      <dgm:spPr/>
    </dgm:pt>
    <dgm:pt modelId="{1EC1CCE2-2FB7-4B47-9CA0-0C6F83F8D77E}" type="pres">
      <dgm:prSet presAssocID="{371FA73B-2B89-4DC3-BCEC-281AD8FB07F4}" presName="conn" presStyleLbl="parChTrans1D2" presStyleIdx="0" presStyleCnt="1"/>
      <dgm:spPr/>
    </dgm:pt>
    <dgm:pt modelId="{CD442FC0-7F08-4B20-B4C4-5D831A55CBCB}" type="pres">
      <dgm:prSet presAssocID="{371FA73B-2B89-4DC3-BCEC-281AD8FB07F4}" presName="extraNode" presStyleLbl="node1" presStyleIdx="0" presStyleCnt="5"/>
      <dgm:spPr/>
    </dgm:pt>
    <dgm:pt modelId="{76A9B3FB-5538-438E-8F22-4B2BE38E287E}" type="pres">
      <dgm:prSet presAssocID="{371FA73B-2B89-4DC3-BCEC-281AD8FB07F4}" presName="dstNode" presStyleLbl="node1" presStyleIdx="0" presStyleCnt="5"/>
      <dgm:spPr/>
    </dgm:pt>
    <dgm:pt modelId="{FD822F50-512C-4B13-98EF-03BCC7689029}" type="pres">
      <dgm:prSet presAssocID="{FC2E4924-96C2-4D8E-BF21-51D9002D396C}" presName="text_1" presStyleLbl="node1" presStyleIdx="0" presStyleCnt="5">
        <dgm:presLayoutVars>
          <dgm:bulletEnabled val="1"/>
        </dgm:presLayoutVars>
      </dgm:prSet>
      <dgm:spPr/>
    </dgm:pt>
    <dgm:pt modelId="{D1C553F0-E8E0-4637-A5AA-487C176F5DD7}" type="pres">
      <dgm:prSet presAssocID="{FC2E4924-96C2-4D8E-BF21-51D9002D396C}" presName="accent_1" presStyleCnt="0"/>
      <dgm:spPr/>
    </dgm:pt>
    <dgm:pt modelId="{B6C897A0-27BC-4554-A7DE-5E9E1490EA37}" type="pres">
      <dgm:prSet presAssocID="{FC2E4924-96C2-4D8E-BF21-51D9002D396C}" presName="accentRepeatNode" presStyleLbl="solidFgAcc1" presStyleIdx="0" presStyleCnt="5" custScaleX="432938" custLinFactX="100000" custLinFactNeighborX="118196"/>
      <dgm:spPr/>
    </dgm:pt>
    <dgm:pt modelId="{F4408168-B181-4765-BB4F-7520402F2CEA}" type="pres">
      <dgm:prSet presAssocID="{E6E1B49A-4AAB-4B3B-9173-8394ABFE50EC}" presName="text_2" presStyleLbl="node1" presStyleIdx="1" presStyleCnt="5">
        <dgm:presLayoutVars>
          <dgm:bulletEnabled val="1"/>
        </dgm:presLayoutVars>
      </dgm:prSet>
      <dgm:spPr/>
    </dgm:pt>
    <dgm:pt modelId="{63047359-668E-4E14-AAEE-36B94013AB17}" type="pres">
      <dgm:prSet presAssocID="{E6E1B49A-4AAB-4B3B-9173-8394ABFE50EC}" presName="accent_2" presStyleCnt="0"/>
      <dgm:spPr/>
    </dgm:pt>
    <dgm:pt modelId="{5D99B05C-4FCC-4BAA-A58C-462FFD0C746C}" type="pres">
      <dgm:prSet presAssocID="{E6E1B49A-4AAB-4B3B-9173-8394ABFE50EC}" presName="accentRepeatNode" presStyleLbl="solidFgAcc1" presStyleIdx="1" presStyleCnt="5" custScaleX="432938" custLinFactX="100000" custLinFactNeighborX="118196"/>
      <dgm:spPr/>
    </dgm:pt>
    <dgm:pt modelId="{6A2F9670-446A-4530-A67B-19605C690FC0}" type="pres">
      <dgm:prSet presAssocID="{BF9910A3-E2F0-4816-8ED0-A211775F81F2}" presName="text_3" presStyleLbl="node1" presStyleIdx="2" presStyleCnt="5">
        <dgm:presLayoutVars>
          <dgm:bulletEnabled val="1"/>
        </dgm:presLayoutVars>
      </dgm:prSet>
      <dgm:spPr/>
    </dgm:pt>
    <dgm:pt modelId="{6267EFC4-87EA-421F-9A03-E40D5A179CE5}" type="pres">
      <dgm:prSet presAssocID="{BF9910A3-E2F0-4816-8ED0-A211775F81F2}" presName="accent_3" presStyleCnt="0"/>
      <dgm:spPr/>
    </dgm:pt>
    <dgm:pt modelId="{40BEC4FE-9C1B-4B28-BD0C-1C6EAE9FB0D9}" type="pres">
      <dgm:prSet presAssocID="{BF9910A3-E2F0-4816-8ED0-A211775F81F2}" presName="accentRepeatNode" presStyleLbl="solidFgAcc1" presStyleIdx="2" presStyleCnt="5" custScaleX="432938" custLinFactX="100000" custLinFactNeighborX="118196"/>
      <dgm:spPr/>
    </dgm:pt>
    <dgm:pt modelId="{6D13039F-EFAD-4C91-9EBE-7AD24BEBD0DF}" type="pres">
      <dgm:prSet presAssocID="{60A6C763-92EF-49C0-8664-9F92BBB424FA}" presName="text_4" presStyleLbl="node1" presStyleIdx="3" presStyleCnt="5">
        <dgm:presLayoutVars>
          <dgm:bulletEnabled val="1"/>
        </dgm:presLayoutVars>
      </dgm:prSet>
      <dgm:spPr/>
    </dgm:pt>
    <dgm:pt modelId="{B903CCD4-E48F-4986-B508-28AA2438A1D4}" type="pres">
      <dgm:prSet presAssocID="{60A6C763-92EF-49C0-8664-9F92BBB424FA}" presName="accent_4" presStyleCnt="0"/>
      <dgm:spPr/>
    </dgm:pt>
    <dgm:pt modelId="{8C57DF1B-A76E-437F-97DE-8E81BBDFFF04}" type="pres">
      <dgm:prSet presAssocID="{60A6C763-92EF-49C0-8664-9F92BBB424FA}" presName="accentRepeatNode" presStyleLbl="solidFgAcc1" presStyleIdx="3" presStyleCnt="5" custScaleX="432938" custLinFactX="100000" custLinFactNeighborX="118196"/>
      <dgm:spPr/>
    </dgm:pt>
    <dgm:pt modelId="{BE0A9E5D-12AC-43DA-A7AD-8076FC589CC3}" type="pres">
      <dgm:prSet presAssocID="{C9A7728B-96C9-4133-B853-0BA77EC19045}" presName="text_5" presStyleLbl="node1" presStyleIdx="4" presStyleCnt="5">
        <dgm:presLayoutVars>
          <dgm:bulletEnabled val="1"/>
        </dgm:presLayoutVars>
      </dgm:prSet>
      <dgm:spPr/>
    </dgm:pt>
    <dgm:pt modelId="{FB82082C-A4F2-4486-85D7-D614DDF9E8CC}" type="pres">
      <dgm:prSet presAssocID="{C9A7728B-96C9-4133-B853-0BA77EC19045}" presName="accent_5" presStyleCnt="0"/>
      <dgm:spPr/>
    </dgm:pt>
    <dgm:pt modelId="{CEB2E5FA-2D03-42AA-9FB8-47E93B05607E}" type="pres">
      <dgm:prSet presAssocID="{C9A7728B-96C9-4133-B853-0BA77EC19045}" presName="accentRepeatNode" presStyleLbl="solidFgAcc1" presStyleIdx="4" presStyleCnt="5" custScaleX="432938" custLinFactX="100000" custLinFactNeighborX="118196"/>
      <dgm:spPr/>
    </dgm:pt>
  </dgm:ptLst>
  <dgm:cxnLst>
    <dgm:cxn modelId="{2209C210-26A0-46B2-A165-AC02459FB921}" srcId="{371FA73B-2B89-4DC3-BCEC-281AD8FB07F4}" destId="{E6E1B49A-4AAB-4B3B-9173-8394ABFE50EC}" srcOrd="1" destOrd="0" parTransId="{23A7E27E-CA19-4E7E-9194-9D27022C2418}" sibTransId="{68FAB8E5-7298-4FEC-BA50-5CEDF2B7FFC1}"/>
    <dgm:cxn modelId="{3146F016-5AAE-427D-A50E-AC3454B3E5D8}" type="presOf" srcId="{C9A7728B-96C9-4133-B853-0BA77EC19045}" destId="{BE0A9E5D-12AC-43DA-A7AD-8076FC589CC3}" srcOrd="0" destOrd="0" presId="urn:microsoft.com/office/officeart/2008/layout/VerticalCurvedList"/>
    <dgm:cxn modelId="{E8175A22-2505-4F55-9AE4-D271C09C2BF2}" srcId="{371FA73B-2B89-4DC3-BCEC-281AD8FB07F4}" destId="{60A6C763-92EF-49C0-8664-9F92BBB424FA}" srcOrd="3" destOrd="0" parTransId="{F3F07885-3F74-4070-8EF7-6BC40640BBD4}" sibTransId="{0A353421-4043-4FE9-AA9E-D284EA1A4497}"/>
    <dgm:cxn modelId="{B5009223-ACAF-4030-83BA-F8D0F9AEC969}" type="presOf" srcId="{E6E1B49A-4AAB-4B3B-9173-8394ABFE50EC}" destId="{F4408168-B181-4765-BB4F-7520402F2CEA}" srcOrd="0" destOrd="0" presId="urn:microsoft.com/office/officeart/2008/layout/VerticalCurvedList"/>
    <dgm:cxn modelId="{75251830-9C23-46FF-B79A-3EAD0F2D5165}" type="presOf" srcId="{FC2E4924-96C2-4D8E-BF21-51D9002D396C}" destId="{FD822F50-512C-4B13-98EF-03BCC7689029}" srcOrd="0" destOrd="0" presId="urn:microsoft.com/office/officeart/2008/layout/VerticalCurvedList"/>
    <dgm:cxn modelId="{454BE032-8B3C-4E2D-BB28-188CC9EF2287}" type="presOf" srcId="{371FA73B-2B89-4DC3-BCEC-281AD8FB07F4}" destId="{26C46095-18F3-4BF3-A4B1-6E6AE7A4F8B6}" srcOrd="0" destOrd="0" presId="urn:microsoft.com/office/officeart/2008/layout/VerticalCurvedList"/>
    <dgm:cxn modelId="{E513BE3D-D46D-4B9F-BBFB-BED7F25ECC97}" srcId="{371FA73B-2B89-4DC3-BCEC-281AD8FB07F4}" destId="{C9A7728B-96C9-4133-B853-0BA77EC19045}" srcOrd="4" destOrd="0" parTransId="{98E2CF4D-7136-416C-8F61-146616E0D55C}" sibTransId="{2B5B5BA5-F964-45F6-8452-D8C5F6C786E3}"/>
    <dgm:cxn modelId="{B82C785D-97F6-464B-8F6C-A760E04242C8}" type="presOf" srcId="{BF9910A3-E2F0-4816-8ED0-A211775F81F2}" destId="{6A2F9670-446A-4530-A67B-19605C690FC0}" srcOrd="0" destOrd="0" presId="urn:microsoft.com/office/officeart/2008/layout/VerticalCurvedList"/>
    <dgm:cxn modelId="{CEA1B07B-6E54-4A61-967F-A5E5926B952A}" srcId="{371FA73B-2B89-4DC3-BCEC-281AD8FB07F4}" destId="{FC2E4924-96C2-4D8E-BF21-51D9002D396C}" srcOrd="0" destOrd="0" parTransId="{53250C43-356C-4497-A38F-D462B9D9EA19}" sibTransId="{B575ED81-F335-4C03-BDDF-BF4CB0D65DBC}"/>
    <dgm:cxn modelId="{2E6B938F-6375-4803-84B8-5F1C5FCCDEB6}" type="presOf" srcId="{B575ED81-F335-4C03-BDDF-BF4CB0D65DBC}" destId="{1EC1CCE2-2FB7-4B47-9CA0-0C6F83F8D77E}" srcOrd="0" destOrd="0" presId="urn:microsoft.com/office/officeart/2008/layout/VerticalCurvedList"/>
    <dgm:cxn modelId="{683E22ED-48C0-4EF4-B1B1-795DFAACA2C2}" type="presOf" srcId="{60A6C763-92EF-49C0-8664-9F92BBB424FA}" destId="{6D13039F-EFAD-4C91-9EBE-7AD24BEBD0DF}" srcOrd="0" destOrd="0" presId="urn:microsoft.com/office/officeart/2008/layout/VerticalCurvedList"/>
    <dgm:cxn modelId="{4D3A2DF2-76BF-478B-A2B3-D4E0A29CE69A}" srcId="{371FA73B-2B89-4DC3-BCEC-281AD8FB07F4}" destId="{BF9910A3-E2F0-4816-8ED0-A211775F81F2}" srcOrd="2" destOrd="0" parTransId="{275FD39C-CB55-4E6F-A50C-71B36E291A22}" sibTransId="{67279848-6952-4C54-8898-136C569B0705}"/>
    <dgm:cxn modelId="{CDD127A1-7272-471F-B137-B4869DB957B5}" type="presParOf" srcId="{26C46095-18F3-4BF3-A4B1-6E6AE7A4F8B6}" destId="{A50962F4-B6C1-4E9B-94B8-647AFFBF62DD}" srcOrd="0" destOrd="0" presId="urn:microsoft.com/office/officeart/2008/layout/VerticalCurvedList"/>
    <dgm:cxn modelId="{A77BEEE4-2FBA-4161-8FA6-3B4607FAC054}" type="presParOf" srcId="{A50962F4-B6C1-4E9B-94B8-647AFFBF62DD}" destId="{93ACC645-9423-428A-B0B3-309261E426D2}" srcOrd="0" destOrd="0" presId="urn:microsoft.com/office/officeart/2008/layout/VerticalCurvedList"/>
    <dgm:cxn modelId="{B5CC0771-595E-49A6-8994-FB234356E912}" type="presParOf" srcId="{93ACC645-9423-428A-B0B3-309261E426D2}" destId="{1AE798C0-5137-4C86-B7A6-4E8D8B0775C9}" srcOrd="0" destOrd="0" presId="urn:microsoft.com/office/officeart/2008/layout/VerticalCurvedList"/>
    <dgm:cxn modelId="{F3B8B761-E86A-4926-9F66-8E8D5C3D9344}" type="presParOf" srcId="{93ACC645-9423-428A-B0B3-309261E426D2}" destId="{1EC1CCE2-2FB7-4B47-9CA0-0C6F83F8D77E}" srcOrd="1" destOrd="0" presId="urn:microsoft.com/office/officeart/2008/layout/VerticalCurvedList"/>
    <dgm:cxn modelId="{B55DCD02-F7F8-48FD-BA15-93F4DBEBFAD9}" type="presParOf" srcId="{93ACC645-9423-428A-B0B3-309261E426D2}" destId="{CD442FC0-7F08-4B20-B4C4-5D831A55CBCB}" srcOrd="2" destOrd="0" presId="urn:microsoft.com/office/officeart/2008/layout/VerticalCurvedList"/>
    <dgm:cxn modelId="{39BD2574-8EDB-42D4-97C6-9E10EDC91FB1}" type="presParOf" srcId="{93ACC645-9423-428A-B0B3-309261E426D2}" destId="{76A9B3FB-5538-438E-8F22-4B2BE38E287E}" srcOrd="3" destOrd="0" presId="urn:microsoft.com/office/officeart/2008/layout/VerticalCurvedList"/>
    <dgm:cxn modelId="{D409F74C-0924-4A0F-89C6-496263E60174}" type="presParOf" srcId="{A50962F4-B6C1-4E9B-94B8-647AFFBF62DD}" destId="{FD822F50-512C-4B13-98EF-03BCC7689029}" srcOrd="1" destOrd="0" presId="urn:microsoft.com/office/officeart/2008/layout/VerticalCurvedList"/>
    <dgm:cxn modelId="{058D7F7F-0966-477D-AA39-3274BDDE03B3}" type="presParOf" srcId="{A50962F4-B6C1-4E9B-94B8-647AFFBF62DD}" destId="{D1C553F0-E8E0-4637-A5AA-487C176F5DD7}" srcOrd="2" destOrd="0" presId="urn:microsoft.com/office/officeart/2008/layout/VerticalCurvedList"/>
    <dgm:cxn modelId="{85A422C5-309D-4EEE-91C7-AA0A55B473E1}" type="presParOf" srcId="{D1C553F0-E8E0-4637-A5AA-487C176F5DD7}" destId="{B6C897A0-27BC-4554-A7DE-5E9E1490EA37}" srcOrd="0" destOrd="0" presId="urn:microsoft.com/office/officeart/2008/layout/VerticalCurvedList"/>
    <dgm:cxn modelId="{BDB274DC-745E-4DF2-906E-7DFDC9BD89CF}" type="presParOf" srcId="{A50962F4-B6C1-4E9B-94B8-647AFFBF62DD}" destId="{F4408168-B181-4765-BB4F-7520402F2CEA}" srcOrd="3" destOrd="0" presId="urn:microsoft.com/office/officeart/2008/layout/VerticalCurvedList"/>
    <dgm:cxn modelId="{FC851BC6-5273-4000-8728-216BF3BA3DD0}" type="presParOf" srcId="{A50962F4-B6C1-4E9B-94B8-647AFFBF62DD}" destId="{63047359-668E-4E14-AAEE-36B94013AB17}" srcOrd="4" destOrd="0" presId="urn:microsoft.com/office/officeart/2008/layout/VerticalCurvedList"/>
    <dgm:cxn modelId="{A45D6E73-AE45-486C-9EEA-95B4D496E04D}" type="presParOf" srcId="{63047359-668E-4E14-AAEE-36B94013AB17}" destId="{5D99B05C-4FCC-4BAA-A58C-462FFD0C746C}" srcOrd="0" destOrd="0" presId="urn:microsoft.com/office/officeart/2008/layout/VerticalCurvedList"/>
    <dgm:cxn modelId="{4A7D0B81-82F4-497D-8060-93C060A5CF46}" type="presParOf" srcId="{A50962F4-B6C1-4E9B-94B8-647AFFBF62DD}" destId="{6A2F9670-446A-4530-A67B-19605C690FC0}" srcOrd="5" destOrd="0" presId="urn:microsoft.com/office/officeart/2008/layout/VerticalCurvedList"/>
    <dgm:cxn modelId="{88853ED4-018C-4008-928A-AF49F64F9EF0}" type="presParOf" srcId="{A50962F4-B6C1-4E9B-94B8-647AFFBF62DD}" destId="{6267EFC4-87EA-421F-9A03-E40D5A179CE5}" srcOrd="6" destOrd="0" presId="urn:microsoft.com/office/officeart/2008/layout/VerticalCurvedList"/>
    <dgm:cxn modelId="{9A569CE1-6548-43F3-BA7E-06A192D2DDFD}" type="presParOf" srcId="{6267EFC4-87EA-421F-9A03-E40D5A179CE5}" destId="{40BEC4FE-9C1B-4B28-BD0C-1C6EAE9FB0D9}" srcOrd="0" destOrd="0" presId="urn:microsoft.com/office/officeart/2008/layout/VerticalCurvedList"/>
    <dgm:cxn modelId="{C235DD8C-6173-453A-9CF1-AE9422C25CCB}" type="presParOf" srcId="{A50962F4-B6C1-4E9B-94B8-647AFFBF62DD}" destId="{6D13039F-EFAD-4C91-9EBE-7AD24BEBD0DF}" srcOrd="7" destOrd="0" presId="urn:microsoft.com/office/officeart/2008/layout/VerticalCurvedList"/>
    <dgm:cxn modelId="{303D1040-0FD0-42FA-9AA3-4F68AD4E9A56}" type="presParOf" srcId="{A50962F4-B6C1-4E9B-94B8-647AFFBF62DD}" destId="{B903CCD4-E48F-4986-B508-28AA2438A1D4}" srcOrd="8" destOrd="0" presId="urn:microsoft.com/office/officeart/2008/layout/VerticalCurvedList"/>
    <dgm:cxn modelId="{335DEC01-0224-447B-A897-B6889ED9E020}" type="presParOf" srcId="{B903CCD4-E48F-4986-B508-28AA2438A1D4}" destId="{8C57DF1B-A76E-437F-97DE-8E81BBDFFF04}" srcOrd="0" destOrd="0" presId="urn:microsoft.com/office/officeart/2008/layout/VerticalCurvedList"/>
    <dgm:cxn modelId="{4853D007-952F-49A5-AF43-6B25F5AA963E}" type="presParOf" srcId="{A50962F4-B6C1-4E9B-94B8-647AFFBF62DD}" destId="{BE0A9E5D-12AC-43DA-A7AD-8076FC589CC3}" srcOrd="9" destOrd="0" presId="urn:microsoft.com/office/officeart/2008/layout/VerticalCurvedList"/>
    <dgm:cxn modelId="{13D5867D-44BA-4CC9-AD9F-EC232C8624C7}" type="presParOf" srcId="{A50962F4-B6C1-4E9B-94B8-647AFFBF62DD}" destId="{FB82082C-A4F2-4486-85D7-D614DDF9E8CC}" srcOrd="10" destOrd="0" presId="urn:microsoft.com/office/officeart/2008/layout/VerticalCurvedList"/>
    <dgm:cxn modelId="{DB827B41-55F7-4038-AC9A-091EBB894AB9}" type="presParOf" srcId="{FB82082C-A4F2-4486-85D7-D614DDF9E8CC}" destId="{CEB2E5FA-2D03-42AA-9FB8-47E93B05607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17E24-6F76-4C83-A149-BBE1F8C67109}">
      <dsp:nvSpPr>
        <dsp:cNvPr id="0" name=""/>
        <dsp:cNvSpPr/>
      </dsp:nvSpPr>
      <dsp:spPr>
        <a:xfrm>
          <a:off x="4164771" y="1143079"/>
          <a:ext cx="2540704" cy="1994799"/>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solidFill>
                <a:schemeClr val="accent5"/>
              </a:solidFill>
              <a:latin typeface="Times New Roman" panose="02020603050405020304" pitchFamily="18" charset="0"/>
              <a:cs typeface="Times New Roman" panose="02020603050405020304" pitchFamily="18" charset="0"/>
            </a:rPr>
            <a:t>Gouvernance</a:t>
          </a:r>
        </a:p>
      </dsp:txBody>
      <dsp:txXfrm>
        <a:off x="4536848" y="1435211"/>
        <a:ext cx="1796550" cy="1410535"/>
      </dsp:txXfrm>
    </dsp:sp>
    <dsp:sp modelId="{CB0C6EC5-8F0B-400E-8DB0-B600B9DF44E8}">
      <dsp:nvSpPr>
        <dsp:cNvPr id="0" name=""/>
        <dsp:cNvSpPr/>
      </dsp:nvSpPr>
      <dsp:spPr>
        <a:xfrm rot="20295495">
          <a:off x="6548451" y="1578478"/>
          <a:ext cx="542488" cy="19686"/>
        </a:xfrm>
        <a:custGeom>
          <a:avLst/>
          <a:gdLst/>
          <a:ahLst/>
          <a:cxnLst/>
          <a:rect l="0" t="0" r="0" b="0"/>
          <a:pathLst>
            <a:path>
              <a:moveTo>
                <a:pt x="0" y="9843"/>
              </a:moveTo>
              <a:lnTo>
                <a:pt x="542488"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6806133" y="1574759"/>
        <a:ext cx="27124" cy="27124"/>
      </dsp:txXfrm>
    </dsp:sp>
    <dsp:sp modelId="{D8E41385-5F13-47B8-ACFE-9C591B44711E}">
      <dsp:nvSpPr>
        <dsp:cNvPr id="0" name=""/>
        <dsp:cNvSpPr/>
      </dsp:nvSpPr>
      <dsp:spPr>
        <a:xfrm>
          <a:off x="6693330" y="44596"/>
          <a:ext cx="3524286" cy="1782777"/>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Théories de la contingence</a:t>
          </a:r>
        </a:p>
        <a:p>
          <a:pPr marL="0" lvl="0" indent="0" algn="ctr" defTabSz="10668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Fred </a:t>
          </a:r>
          <a:r>
            <a:rPr lang="fr-FR" sz="1600" kern="1200" dirty="0" err="1">
              <a:latin typeface="Times New Roman" panose="02020603050405020304" pitchFamily="18" charset="0"/>
              <a:cs typeface="Times New Roman" panose="02020603050405020304" pitchFamily="18" charset="0"/>
            </a:rPr>
            <a:t>Fiedler</a:t>
          </a:r>
          <a:r>
            <a:rPr lang="fr-FR" sz="1600" kern="1200" dirty="0">
              <a:latin typeface="Times New Roman" panose="02020603050405020304" pitchFamily="18" charset="0"/>
              <a:cs typeface="Times New Roman" panose="02020603050405020304" pitchFamily="18" charset="0"/>
            </a:rPr>
            <a:t>, Jay Galbraith et Paul Lawrence, 1960, 1970</a:t>
          </a:r>
        </a:p>
      </dsp:txBody>
      <dsp:txXfrm>
        <a:off x="7209450" y="305678"/>
        <a:ext cx="2492046" cy="1260613"/>
      </dsp:txXfrm>
    </dsp:sp>
    <dsp:sp modelId="{AB717722-F885-40B7-BD6A-F720D5DBE9F1}">
      <dsp:nvSpPr>
        <dsp:cNvPr id="0" name=""/>
        <dsp:cNvSpPr/>
      </dsp:nvSpPr>
      <dsp:spPr>
        <a:xfrm rot="1335147">
          <a:off x="6543882" y="2682063"/>
          <a:ext cx="477887" cy="19686"/>
        </a:xfrm>
        <a:custGeom>
          <a:avLst/>
          <a:gdLst/>
          <a:ahLst/>
          <a:cxnLst/>
          <a:rect l="0" t="0" r="0" b="0"/>
          <a:pathLst>
            <a:path>
              <a:moveTo>
                <a:pt x="0" y="9843"/>
              </a:moveTo>
              <a:lnTo>
                <a:pt x="477887"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6770879" y="2679959"/>
        <a:ext cx="23894" cy="23894"/>
      </dsp:txXfrm>
    </dsp:sp>
    <dsp:sp modelId="{7589B81E-3507-499E-A148-5FCE1E0C61A0}">
      <dsp:nvSpPr>
        <dsp:cNvPr id="0" name=""/>
        <dsp:cNvSpPr/>
      </dsp:nvSpPr>
      <dsp:spPr>
        <a:xfrm>
          <a:off x="6612142" y="2434510"/>
          <a:ext cx="3595970" cy="1846447"/>
        </a:xfrm>
        <a:prstGeom prst="ellipse">
          <a:avLst/>
        </a:prstGeom>
        <a:gradFill rotWithShape="0">
          <a:gsLst>
            <a:gs pos="0">
              <a:schemeClr val="accent5">
                <a:hueOff val="-103045"/>
                <a:satOff val="-26831"/>
                <a:lumOff val="654"/>
                <a:alphaOff val="0"/>
                <a:shade val="51000"/>
                <a:satMod val="130000"/>
              </a:schemeClr>
            </a:gs>
            <a:gs pos="80000">
              <a:schemeClr val="accent5">
                <a:hueOff val="-103045"/>
                <a:satOff val="-26831"/>
                <a:lumOff val="654"/>
                <a:alphaOff val="0"/>
                <a:shade val="93000"/>
                <a:satMod val="130000"/>
              </a:schemeClr>
            </a:gs>
            <a:gs pos="100000">
              <a:schemeClr val="accent5">
                <a:hueOff val="-103045"/>
                <a:satOff val="-26831"/>
                <a:lumOff val="6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Théorie de la rationalité limitée</a:t>
          </a:r>
        </a:p>
        <a:p>
          <a:pPr marL="0" lvl="0" indent="0" algn="ctr" defTabSz="10668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Hebert Simon, 1940</a:t>
          </a:r>
          <a:endParaRPr lang="fr-FR" sz="2000" kern="1200" dirty="0">
            <a:latin typeface="Times New Roman" panose="02020603050405020304" pitchFamily="18" charset="0"/>
            <a:cs typeface="Times New Roman" panose="02020603050405020304" pitchFamily="18" charset="0"/>
          </a:endParaRPr>
        </a:p>
      </dsp:txBody>
      <dsp:txXfrm>
        <a:off x="7138760" y="2704916"/>
        <a:ext cx="2542734" cy="1305635"/>
      </dsp:txXfrm>
    </dsp:sp>
    <dsp:sp modelId="{B8ECF1CD-73B6-4566-BC65-7EB3BF408003}">
      <dsp:nvSpPr>
        <dsp:cNvPr id="0" name=""/>
        <dsp:cNvSpPr/>
      </dsp:nvSpPr>
      <dsp:spPr>
        <a:xfrm rot="9625581">
          <a:off x="3572179" y="2663835"/>
          <a:ext cx="726727" cy="19686"/>
        </a:xfrm>
        <a:custGeom>
          <a:avLst/>
          <a:gdLst/>
          <a:ahLst/>
          <a:cxnLst/>
          <a:rect l="0" t="0" r="0" b="0"/>
          <a:pathLst>
            <a:path>
              <a:moveTo>
                <a:pt x="0" y="9843"/>
              </a:moveTo>
              <a:lnTo>
                <a:pt x="726727"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3917375" y="2655510"/>
        <a:ext cx="36336" cy="36336"/>
      </dsp:txXfrm>
    </dsp:sp>
    <dsp:sp modelId="{6C9EBA91-E377-4093-9C26-D64D927E0047}">
      <dsp:nvSpPr>
        <dsp:cNvPr id="0" name=""/>
        <dsp:cNvSpPr/>
      </dsp:nvSpPr>
      <dsp:spPr>
        <a:xfrm>
          <a:off x="201754" y="2439702"/>
          <a:ext cx="3769740" cy="1782777"/>
        </a:xfrm>
        <a:prstGeom prst="ellipse">
          <a:avLst/>
        </a:prstGeom>
        <a:gradFill rotWithShape="0">
          <a:gsLst>
            <a:gs pos="0">
              <a:schemeClr val="accent5">
                <a:hueOff val="-206090"/>
                <a:satOff val="-53662"/>
                <a:lumOff val="1308"/>
                <a:alphaOff val="0"/>
                <a:shade val="51000"/>
                <a:satMod val="130000"/>
              </a:schemeClr>
            </a:gs>
            <a:gs pos="80000">
              <a:schemeClr val="accent5">
                <a:hueOff val="-206090"/>
                <a:satOff val="-53662"/>
                <a:lumOff val="1308"/>
                <a:alphaOff val="0"/>
                <a:shade val="93000"/>
                <a:satMod val="130000"/>
              </a:schemeClr>
            </a:gs>
            <a:gs pos="100000">
              <a:schemeClr val="accent5">
                <a:hueOff val="-206090"/>
                <a:satOff val="-53662"/>
                <a:lumOff val="130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Théorie de l’Agence</a:t>
          </a:r>
        </a:p>
        <a:p>
          <a:pPr marL="0" lvl="0" indent="0" algn="ctr" defTabSz="10668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a:t>
          </a:r>
          <a:r>
            <a:rPr lang="fr-FR" sz="1600" kern="1200" dirty="0" err="1">
              <a:latin typeface="Times New Roman" panose="02020603050405020304" pitchFamily="18" charset="0"/>
              <a:cs typeface="Times New Roman" panose="02020603050405020304" pitchFamily="18" charset="0"/>
            </a:rPr>
            <a:t>M.Jensen</a:t>
          </a:r>
          <a:r>
            <a:rPr lang="fr-FR" sz="1600" kern="1200" dirty="0">
              <a:latin typeface="Times New Roman" panose="02020603050405020304" pitchFamily="18" charset="0"/>
              <a:cs typeface="Times New Roman" panose="02020603050405020304" pitchFamily="18" charset="0"/>
            </a:rPr>
            <a:t> et W. Meckling 1976)</a:t>
          </a:r>
        </a:p>
      </dsp:txBody>
      <dsp:txXfrm>
        <a:off x="753820" y="2700784"/>
        <a:ext cx="2665608" cy="1260613"/>
      </dsp:txXfrm>
    </dsp:sp>
    <dsp:sp modelId="{271641BA-9C28-4CD6-AAEC-75E485EB8FEE}">
      <dsp:nvSpPr>
        <dsp:cNvPr id="0" name=""/>
        <dsp:cNvSpPr/>
      </dsp:nvSpPr>
      <dsp:spPr>
        <a:xfrm rot="12076479">
          <a:off x="3715403" y="1578252"/>
          <a:ext cx="602155" cy="19686"/>
        </a:xfrm>
        <a:custGeom>
          <a:avLst/>
          <a:gdLst/>
          <a:ahLst/>
          <a:cxnLst/>
          <a:rect l="0" t="0" r="0" b="0"/>
          <a:pathLst>
            <a:path>
              <a:moveTo>
                <a:pt x="0" y="9843"/>
              </a:moveTo>
              <a:lnTo>
                <a:pt x="602155"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4001426" y="1573042"/>
        <a:ext cx="30107" cy="30107"/>
      </dsp:txXfrm>
    </dsp:sp>
    <dsp:sp modelId="{D7B5EB08-4217-44F4-A23E-BF72B75A0A70}">
      <dsp:nvSpPr>
        <dsp:cNvPr id="0" name=""/>
        <dsp:cNvSpPr/>
      </dsp:nvSpPr>
      <dsp:spPr>
        <a:xfrm>
          <a:off x="397015" y="44615"/>
          <a:ext cx="3786839" cy="1742805"/>
        </a:xfrm>
        <a:prstGeom prst="ellipse">
          <a:avLst/>
        </a:prstGeom>
        <a:gradFill rotWithShape="0">
          <a:gsLst>
            <a:gs pos="0">
              <a:schemeClr val="accent5">
                <a:hueOff val="-309135"/>
                <a:satOff val="-80493"/>
                <a:lumOff val="1962"/>
                <a:alphaOff val="0"/>
                <a:shade val="51000"/>
                <a:satMod val="130000"/>
              </a:schemeClr>
            </a:gs>
            <a:gs pos="80000">
              <a:schemeClr val="accent5">
                <a:hueOff val="-309135"/>
                <a:satOff val="-80493"/>
                <a:lumOff val="1962"/>
                <a:alphaOff val="0"/>
                <a:shade val="93000"/>
                <a:satMod val="130000"/>
              </a:schemeClr>
            </a:gs>
            <a:gs pos="100000">
              <a:schemeClr val="accent5">
                <a:hueOff val="-309135"/>
                <a:satOff val="-80493"/>
                <a:lumOff val="196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Théories des coûts de transaction </a:t>
          </a:r>
        </a:p>
        <a:p>
          <a:pPr marL="0" lvl="0" indent="0" algn="ctr" defTabSz="10668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(R. Coase,1937 &amp; O. Williamson 1975)</a:t>
          </a:r>
        </a:p>
      </dsp:txBody>
      <dsp:txXfrm>
        <a:off x="951585" y="299843"/>
        <a:ext cx="2677699" cy="12323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17E24-6F76-4C83-A149-BBE1F8C67109}">
      <dsp:nvSpPr>
        <dsp:cNvPr id="0" name=""/>
        <dsp:cNvSpPr/>
      </dsp:nvSpPr>
      <dsp:spPr>
        <a:xfrm>
          <a:off x="4164771" y="914476"/>
          <a:ext cx="2540704" cy="2452004"/>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u="none" kern="1200" dirty="0">
              <a:solidFill>
                <a:schemeClr val="accent5"/>
              </a:solidFill>
              <a:latin typeface="Times New Roman" panose="02020603050405020304" pitchFamily="18" charset="0"/>
              <a:cs typeface="Times New Roman" panose="02020603050405020304" pitchFamily="18" charset="0"/>
            </a:rPr>
            <a:t>Gouvernance</a:t>
          </a:r>
        </a:p>
        <a:p>
          <a:pPr marL="0" lvl="0" indent="0" algn="ctr" defTabSz="1066800">
            <a:lnSpc>
              <a:spcPct val="90000"/>
            </a:lnSpc>
            <a:spcBef>
              <a:spcPct val="0"/>
            </a:spcBef>
            <a:spcAft>
              <a:spcPct val="35000"/>
            </a:spcAft>
            <a:buNone/>
          </a:pPr>
          <a:r>
            <a:rPr lang="fr-FR" sz="2400" b="0" kern="1200" dirty="0">
              <a:solidFill>
                <a:schemeClr val="accent5"/>
              </a:solidFill>
              <a:latin typeface="Times New Roman" panose="02020603050405020304" pitchFamily="18" charset="0"/>
              <a:cs typeface="Times New Roman" panose="02020603050405020304" pitchFamily="18" charset="0"/>
            </a:rPr>
            <a:t>vs</a:t>
          </a:r>
        </a:p>
        <a:p>
          <a:pPr marL="0" lvl="0" indent="0" algn="ctr" defTabSz="1066800">
            <a:lnSpc>
              <a:spcPct val="90000"/>
            </a:lnSpc>
            <a:spcBef>
              <a:spcPct val="0"/>
            </a:spcBef>
            <a:spcAft>
              <a:spcPct val="35000"/>
            </a:spcAft>
            <a:buNone/>
          </a:pPr>
          <a:r>
            <a:rPr lang="fr-FR" sz="2000" b="0" kern="1200" dirty="0">
              <a:solidFill>
                <a:schemeClr val="accent5"/>
              </a:solidFill>
              <a:latin typeface="Times New Roman" panose="02020603050405020304" pitchFamily="18" charset="0"/>
              <a:cs typeface="Times New Roman" panose="02020603050405020304" pitchFamily="18" charset="0"/>
            </a:rPr>
            <a:t>Imperfection du marché et des acteurs</a:t>
          </a:r>
        </a:p>
      </dsp:txBody>
      <dsp:txXfrm>
        <a:off x="4536848" y="1273564"/>
        <a:ext cx="1796550" cy="1733828"/>
      </dsp:txXfrm>
    </dsp:sp>
    <dsp:sp modelId="{CB0C6EC5-8F0B-400E-8DB0-B600B9DF44E8}">
      <dsp:nvSpPr>
        <dsp:cNvPr id="0" name=""/>
        <dsp:cNvSpPr/>
      </dsp:nvSpPr>
      <dsp:spPr>
        <a:xfrm rot="20295495">
          <a:off x="6591479" y="1570215"/>
          <a:ext cx="497872" cy="19686"/>
        </a:xfrm>
        <a:custGeom>
          <a:avLst/>
          <a:gdLst/>
          <a:ahLst/>
          <a:cxnLst/>
          <a:rect l="0" t="0" r="0" b="0"/>
          <a:pathLst>
            <a:path>
              <a:moveTo>
                <a:pt x="0" y="9843"/>
              </a:moveTo>
              <a:lnTo>
                <a:pt x="497872"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6827969" y="1567611"/>
        <a:ext cx="24893" cy="24893"/>
      </dsp:txXfrm>
    </dsp:sp>
    <dsp:sp modelId="{D8E41385-5F13-47B8-ACFE-9C591B44711E}">
      <dsp:nvSpPr>
        <dsp:cNvPr id="0" name=""/>
        <dsp:cNvSpPr/>
      </dsp:nvSpPr>
      <dsp:spPr>
        <a:xfrm>
          <a:off x="6693330" y="44596"/>
          <a:ext cx="3524286" cy="1782777"/>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Opportunisme des acteurs</a:t>
          </a:r>
          <a:endParaRPr lang="fr-FR" sz="1600" kern="1200" dirty="0">
            <a:latin typeface="Times New Roman" panose="02020603050405020304" pitchFamily="18" charset="0"/>
            <a:cs typeface="Times New Roman" panose="02020603050405020304" pitchFamily="18" charset="0"/>
          </a:endParaRPr>
        </a:p>
      </dsp:txBody>
      <dsp:txXfrm>
        <a:off x="7209450" y="305678"/>
        <a:ext cx="2492046" cy="1260613"/>
      </dsp:txXfrm>
    </dsp:sp>
    <dsp:sp modelId="{AB717722-F885-40B7-BD6A-F720D5DBE9F1}">
      <dsp:nvSpPr>
        <dsp:cNvPr id="0" name=""/>
        <dsp:cNvSpPr/>
      </dsp:nvSpPr>
      <dsp:spPr>
        <a:xfrm rot="1335147">
          <a:off x="6588640" y="2690865"/>
          <a:ext cx="431398" cy="19686"/>
        </a:xfrm>
        <a:custGeom>
          <a:avLst/>
          <a:gdLst/>
          <a:ahLst/>
          <a:cxnLst/>
          <a:rect l="0" t="0" r="0" b="0"/>
          <a:pathLst>
            <a:path>
              <a:moveTo>
                <a:pt x="0" y="9843"/>
              </a:moveTo>
              <a:lnTo>
                <a:pt x="431398"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6793554" y="2689923"/>
        <a:ext cx="21569" cy="21569"/>
      </dsp:txXfrm>
    </dsp:sp>
    <dsp:sp modelId="{7589B81E-3507-499E-A148-5FCE1E0C61A0}">
      <dsp:nvSpPr>
        <dsp:cNvPr id="0" name=""/>
        <dsp:cNvSpPr/>
      </dsp:nvSpPr>
      <dsp:spPr>
        <a:xfrm>
          <a:off x="6612142" y="2434510"/>
          <a:ext cx="3595970" cy="1846447"/>
        </a:xfrm>
        <a:prstGeom prst="ellipse">
          <a:avLst/>
        </a:prstGeom>
        <a:gradFill rotWithShape="0">
          <a:gsLst>
            <a:gs pos="0">
              <a:schemeClr val="accent5">
                <a:hueOff val="-103045"/>
                <a:satOff val="-26831"/>
                <a:lumOff val="654"/>
                <a:alphaOff val="0"/>
                <a:shade val="51000"/>
                <a:satMod val="130000"/>
              </a:schemeClr>
            </a:gs>
            <a:gs pos="80000">
              <a:schemeClr val="accent5">
                <a:hueOff val="-103045"/>
                <a:satOff val="-26831"/>
                <a:lumOff val="654"/>
                <a:alphaOff val="0"/>
                <a:shade val="93000"/>
                <a:satMod val="130000"/>
              </a:schemeClr>
            </a:gs>
            <a:gs pos="100000">
              <a:schemeClr val="accent5">
                <a:hueOff val="-103045"/>
                <a:satOff val="-26831"/>
                <a:lumOff val="65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Répartition du pouvoir entre les PP</a:t>
          </a:r>
        </a:p>
      </dsp:txBody>
      <dsp:txXfrm>
        <a:off x="7138760" y="2704916"/>
        <a:ext cx="2542734" cy="1305635"/>
      </dsp:txXfrm>
    </dsp:sp>
    <dsp:sp modelId="{B8ECF1CD-73B6-4566-BC65-7EB3BF408003}">
      <dsp:nvSpPr>
        <dsp:cNvPr id="0" name=""/>
        <dsp:cNvSpPr/>
      </dsp:nvSpPr>
      <dsp:spPr>
        <a:xfrm rot="9625581">
          <a:off x="3573247" y="2670023"/>
          <a:ext cx="689784" cy="19686"/>
        </a:xfrm>
        <a:custGeom>
          <a:avLst/>
          <a:gdLst/>
          <a:ahLst/>
          <a:cxnLst/>
          <a:rect l="0" t="0" r="0" b="0"/>
          <a:pathLst>
            <a:path>
              <a:moveTo>
                <a:pt x="0" y="9843"/>
              </a:moveTo>
              <a:lnTo>
                <a:pt x="689784"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3900894" y="2662622"/>
        <a:ext cx="34489" cy="34489"/>
      </dsp:txXfrm>
    </dsp:sp>
    <dsp:sp modelId="{6C9EBA91-E377-4093-9C26-D64D927E0047}">
      <dsp:nvSpPr>
        <dsp:cNvPr id="0" name=""/>
        <dsp:cNvSpPr/>
      </dsp:nvSpPr>
      <dsp:spPr>
        <a:xfrm>
          <a:off x="201754" y="2439702"/>
          <a:ext cx="3769740" cy="1782777"/>
        </a:xfrm>
        <a:prstGeom prst="ellipse">
          <a:avLst/>
        </a:prstGeom>
        <a:gradFill rotWithShape="0">
          <a:gsLst>
            <a:gs pos="0">
              <a:schemeClr val="accent5">
                <a:hueOff val="-206090"/>
                <a:satOff val="-53662"/>
                <a:lumOff val="1308"/>
                <a:alphaOff val="0"/>
                <a:shade val="51000"/>
                <a:satMod val="130000"/>
              </a:schemeClr>
            </a:gs>
            <a:gs pos="80000">
              <a:schemeClr val="accent5">
                <a:hueOff val="-206090"/>
                <a:satOff val="-53662"/>
                <a:lumOff val="1308"/>
                <a:alphaOff val="0"/>
                <a:shade val="93000"/>
                <a:satMod val="130000"/>
              </a:schemeClr>
            </a:gs>
            <a:gs pos="100000">
              <a:schemeClr val="accent5">
                <a:hueOff val="-206090"/>
                <a:satOff val="-53662"/>
                <a:lumOff val="130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Asymétrie de l’information entre les PP</a:t>
          </a:r>
          <a:endParaRPr lang="fr-FR" sz="1600" kern="1200" dirty="0">
            <a:latin typeface="Times New Roman" panose="02020603050405020304" pitchFamily="18" charset="0"/>
            <a:cs typeface="Times New Roman" panose="02020603050405020304" pitchFamily="18" charset="0"/>
          </a:endParaRPr>
        </a:p>
      </dsp:txBody>
      <dsp:txXfrm>
        <a:off x="753820" y="2700784"/>
        <a:ext cx="2665608" cy="1260613"/>
      </dsp:txXfrm>
    </dsp:sp>
    <dsp:sp modelId="{271641BA-9C28-4CD6-AAEC-75E485EB8FEE}">
      <dsp:nvSpPr>
        <dsp:cNvPr id="0" name=""/>
        <dsp:cNvSpPr/>
      </dsp:nvSpPr>
      <dsp:spPr>
        <a:xfrm rot="12076479">
          <a:off x="3716865" y="1570465"/>
          <a:ext cx="559231" cy="19686"/>
        </a:xfrm>
        <a:custGeom>
          <a:avLst/>
          <a:gdLst/>
          <a:ahLst/>
          <a:cxnLst/>
          <a:rect l="0" t="0" r="0" b="0"/>
          <a:pathLst>
            <a:path>
              <a:moveTo>
                <a:pt x="0" y="9843"/>
              </a:moveTo>
              <a:lnTo>
                <a:pt x="559231"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3982500" y="1566328"/>
        <a:ext cx="27961" cy="27961"/>
      </dsp:txXfrm>
    </dsp:sp>
    <dsp:sp modelId="{D7B5EB08-4217-44F4-A23E-BF72B75A0A70}">
      <dsp:nvSpPr>
        <dsp:cNvPr id="0" name=""/>
        <dsp:cNvSpPr/>
      </dsp:nvSpPr>
      <dsp:spPr>
        <a:xfrm>
          <a:off x="397015" y="44615"/>
          <a:ext cx="3786839" cy="1742805"/>
        </a:xfrm>
        <a:prstGeom prst="ellipse">
          <a:avLst/>
        </a:prstGeom>
        <a:gradFill rotWithShape="0">
          <a:gsLst>
            <a:gs pos="0">
              <a:schemeClr val="accent5">
                <a:hueOff val="-309135"/>
                <a:satOff val="-80493"/>
                <a:lumOff val="1962"/>
                <a:alphaOff val="0"/>
                <a:shade val="51000"/>
                <a:satMod val="130000"/>
              </a:schemeClr>
            </a:gs>
            <a:gs pos="80000">
              <a:schemeClr val="accent5">
                <a:hueOff val="-309135"/>
                <a:satOff val="-80493"/>
                <a:lumOff val="1962"/>
                <a:alphaOff val="0"/>
                <a:shade val="93000"/>
                <a:satMod val="130000"/>
              </a:schemeClr>
            </a:gs>
            <a:gs pos="100000">
              <a:schemeClr val="accent5">
                <a:hueOff val="-309135"/>
                <a:satOff val="-80493"/>
                <a:lumOff val="196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latin typeface="Times New Roman" panose="02020603050405020304" pitchFamily="18" charset="0"/>
              <a:cs typeface="Times New Roman" panose="02020603050405020304" pitchFamily="18" charset="0"/>
            </a:rPr>
            <a:t>Contingence &amp; Incertitude de l’environnement</a:t>
          </a:r>
          <a:endParaRPr lang="fr-FR" sz="1600" kern="1200" dirty="0">
            <a:latin typeface="Times New Roman" panose="02020603050405020304" pitchFamily="18" charset="0"/>
            <a:cs typeface="Times New Roman" panose="02020603050405020304" pitchFamily="18" charset="0"/>
          </a:endParaRPr>
        </a:p>
      </dsp:txBody>
      <dsp:txXfrm>
        <a:off x="951585" y="299843"/>
        <a:ext cx="2677699" cy="12323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17E24-6F76-4C83-A149-BBE1F8C67109}">
      <dsp:nvSpPr>
        <dsp:cNvPr id="0" name=""/>
        <dsp:cNvSpPr/>
      </dsp:nvSpPr>
      <dsp:spPr>
        <a:xfrm>
          <a:off x="3884525" y="914476"/>
          <a:ext cx="3101197" cy="2452004"/>
        </a:xfrm>
        <a:prstGeom prst="ellipse">
          <a:avLst/>
        </a:prstGeom>
        <a:solidFill>
          <a:schemeClr val="bg1"/>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u="none" kern="1200" dirty="0">
              <a:solidFill>
                <a:srgbClr val="0070C0"/>
              </a:solidFill>
              <a:latin typeface="Times New Roman" panose="02020603050405020304" pitchFamily="18" charset="0"/>
              <a:cs typeface="Times New Roman" panose="02020603050405020304" pitchFamily="18" charset="0"/>
            </a:rPr>
            <a:t>Développement durable</a:t>
          </a:r>
        </a:p>
      </dsp:txBody>
      <dsp:txXfrm>
        <a:off x="4338685" y="1273564"/>
        <a:ext cx="2192877" cy="1733828"/>
      </dsp:txXfrm>
    </dsp:sp>
    <dsp:sp modelId="{CB0C6EC5-8F0B-400E-8DB0-B600B9DF44E8}">
      <dsp:nvSpPr>
        <dsp:cNvPr id="0" name=""/>
        <dsp:cNvSpPr/>
      </dsp:nvSpPr>
      <dsp:spPr>
        <a:xfrm rot="20434521">
          <a:off x="6829655" y="1505032"/>
          <a:ext cx="759057" cy="19686"/>
        </a:xfrm>
        <a:custGeom>
          <a:avLst/>
          <a:gdLst/>
          <a:ahLst/>
          <a:cxnLst/>
          <a:rect l="0" t="0" r="0" b="0"/>
          <a:pathLst>
            <a:path>
              <a:moveTo>
                <a:pt x="0" y="9843"/>
              </a:moveTo>
              <a:lnTo>
                <a:pt x="759057"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7190207" y="1495899"/>
        <a:ext cx="37952" cy="37952"/>
      </dsp:txXfrm>
    </dsp:sp>
    <dsp:sp modelId="{D8E41385-5F13-47B8-ACFE-9C591B44711E}">
      <dsp:nvSpPr>
        <dsp:cNvPr id="0" name=""/>
        <dsp:cNvSpPr/>
      </dsp:nvSpPr>
      <dsp:spPr>
        <a:xfrm>
          <a:off x="7250526" y="-12492"/>
          <a:ext cx="3524286" cy="1782777"/>
        </a:xfrm>
        <a:prstGeom prst="ellipse">
          <a:avLst/>
        </a:prstGeom>
        <a:solidFill>
          <a:schemeClr val="bg1"/>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solidFill>
                <a:srgbClr val="0070C0"/>
              </a:solidFill>
              <a:latin typeface="Times New Roman" panose="02020603050405020304" pitchFamily="18" charset="0"/>
              <a:cs typeface="Times New Roman" panose="02020603050405020304" pitchFamily="18" charset="0"/>
            </a:rPr>
            <a:t>Décentralisation</a:t>
          </a:r>
          <a:endParaRPr lang="fr-FR" sz="1600" b="1" kern="1200" dirty="0">
            <a:solidFill>
              <a:srgbClr val="0070C0"/>
            </a:solidFill>
            <a:latin typeface="Times New Roman" panose="02020603050405020304" pitchFamily="18" charset="0"/>
            <a:cs typeface="Times New Roman" panose="02020603050405020304" pitchFamily="18" charset="0"/>
          </a:endParaRPr>
        </a:p>
      </dsp:txBody>
      <dsp:txXfrm>
        <a:off x="7766646" y="248590"/>
        <a:ext cx="2492046" cy="1260613"/>
      </dsp:txXfrm>
    </dsp:sp>
    <dsp:sp modelId="{AB717722-F885-40B7-BD6A-F720D5DBE9F1}">
      <dsp:nvSpPr>
        <dsp:cNvPr id="0" name=""/>
        <dsp:cNvSpPr/>
      </dsp:nvSpPr>
      <dsp:spPr>
        <a:xfrm rot="1138024">
          <a:off x="6839230" y="2726858"/>
          <a:ext cx="661375" cy="19686"/>
        </a:xfrm>
        <a:custGeom>
          <a:avLst/>
          <a:gdLst/>
          <a:ahLst/>
          <a:cxnLst/>
          <a:rect l="0" t="0" r="0" b="0"/>
          <a:pathLst>
            <a:path>
              <a:moveTo>
                <a:pt x="0" y="9843"/>
              </a:moveTo>
              <a:lnTo>
                <a:pt x="661375"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a:off x="7153384" y="2720167"/>
        <a:ext cx="33068" cy="33068"/>
      </dsp:txXfrm>
    </dsp:sp>
    <dsp:sp modelId="{7589B81E-3507-499E-A148-5FCE1E0C61A0}">
      <dsp:nvSpPr>
        <dsp:cNvPr id="0" name=""/>
        <dsp:cNvSpPr/>
      </dsp:nvSpPr>
      <dsp:spPr>
        <a:xfrm>
          <a:off x="7178842" y="2434485"/>
          <a:ext cx="3595970" cy="1846447"/>
        </a:xfrm>
        <a:prstGeom prst="ellipse">
          <a:avLst/>
        </a:prstGeom>
        <a:solidFill>
          <a:schemeClr val="bg1"/>
        </a:solidFill>
        <a:ln w="38100" cap="flat" cmpd="sng" algn="ctr">
          <a:solidFill>
            <a:schemeClr val="lt1"/>
          </a:solidFill>
          <a:prstDash val="solid"/>
        </a:ln>
        <a:effectLst>
          <a:outerShdw blurRad="40000" dist="20000" dir="5400000" rotWithShape="0">
            <a:srgbClr val="000000">
              <a:alpha val="38000"/>
            </a:srgbClr>
          </a:outerShdw>
        </a:effectLst>
        <a:scene3d>
          <a:camera prst="orthographicFront"/>
          <a:lightRig rig="flat" dir="t"/>
        </a:scene3d>
        <a:sp3d/>
      </dsp:spPr>
      <dsp:style>
        <a:lnRef idx="3">
          <a:schemeClr val="lt1"/>
        </a:lnRef>
        <a:fillRef idx="1">
          <a:schemeClr val="accent3"/>
        </a:fillRef>
        <a:effectRef idx="1">
          <a:schemeClr val="accent3"/>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solidFill>
                <a:srgbClr val="0070C0"/>
              </a:solidFill>
              <a:latin typeface="Times New Roman" panose="02020603050405020304" pitchFamily="18" charset="0"/>
              <a:cs typeface="Times New Roman" panose="02020603050405020304" pitchFamily="18" charset="0"/>
            </a:rPr>
            <a:t>Équité et inclusion</a:t>
          </a:r>
        </a:p>
      </dsp:txBody>
      <dsp:txXfrm>
        <a:off x="7705460" y="2704891"/>
        <a:ext cx="2542734" cy="1305635"/>
      </dsp:txXfrm>
    </dsp:sp>
    <dsp:sp modelId="{B8ECF1CD-73B6-4566-BC65-7EB3BF408003}">
      <dsp:nvSpPr>
        <dsp:cNvPr id="0" name=""/>
        <dsp:cNvSpPr/>
      </dsp:nvSpPr>
      <dsp:spPr>
        <a:xfrm rot="9687546">
          <a:off x="3406327" y="2707548"/>
          <a:ext cx="617335" cy="19686"/>
        </a:xfrm>
        <a:custGeom>
          <a:avLst/>
          <a:gdLst/>
          <a:ahLst/>
          <a:cxnLst/>
          <a:rect l="0" t="0" r="0" b="0"/>
          <a:pathLst>
            <a:path>
              <a:moveTo>
                <a:pt x="0" y="9843"/>
              </a:moveTo>
              <a:lnTo>
                <a:pt x="617335"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3699561" y="2701958"/>
        <a:ext cx="30866" cy="30866"/>
      </dsp:txXfrm>
    </dsp:sp>
    <dsp:sp modelId="{6C9EBA91-E377-4093-9C26-D64D927E0047}">
      <dsp:nvSpPr>
        <dsp:cNvPr id="0" name=""/>
        <dsp:cNvSpPr/>
      </dsp:nvSpPr>
      <dsp:spPr>
        <a:xfrm>
          <a:off x="0" y="2439806"/>
          <a:ext cx="3769740" cy="1782777"/>
        </a:xfrm>
        <a:prstGeom prst="ellipse">
          <a:avLst/>
        </a:prstGeom>
        <a:solidFill>
          <a:schemeClr val="bg1"/>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solidFill>
                <a:srgbClr val="0070C0"/>
              </a:solidFill>
              <a:latin typeface="Times New Roman" panose="02020603050405020304" pitchFamily="18" charset="0"/>
              <a:cs typeface="Times New Roman" panose="02020603050405020304" pitchFamily="18" charset="0"/>
            </a:rPr>
            <a:t>Transparence et responsabilité</a:t>
          </a:r>
          <a:endParaRPr lang="fr-FR" sz="1600" b="1" kern="1200" dirty="0">
            <a:solidFill>
              <a:srgbClr val="0070C0"/>
            </a:solidFill>
            <a:latin typeface="Times New Roman" panose="02020603050405020304" pitchFamily="18" charset="0"/>
            <a:cs typeface="Times New Roman" panose="02020603050405020304" pitchFamily="18" charset="0"/>
          </a:endParaRPr>
        </a:p>
      </dsp:txBody>
      <dsp:txXfrm>
        <a:off x="552066" y="2700888"/>
        <a:ext cx="2665608" cy="1260613"/>
      </dsp:txXfrm>
    </dsp:sp>
    <dsp:sp modelId="{271641BA-9C28-4CD6-AAEC-75E485EB8FEE}">
      <dsp:nvSpPr>
        <dsp:cNvPr id="0" name=""/>
        <dsp:cNvSpPr/>
      </dsp:nvSpPr>
      <dsp:spPr>
        <a:xfrm rot="11944354">
          <a:off x="3389614" y="1534471"/>
          <a:ext cx="642437" cy="19686"/>
        </a:xfrm>
        <a:custGeom>
          <a:avLst/>
          <a:gdLst/>
          <a:ahLst/>
          <a:cxnLst/>
          <a:rect l="0" t="0" r="0" b="0"/>
          <a:pathLst>
            <a:path>
              <a:moveTo>
                <a:pt x="0" y="9843"/>
              </a:moveTo>
              <a:lnTo>
                <a:pt x="642437" y="9843"/>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latin typeface="Times New Roman" panose="02020603050405020304" pitchFamily="18" charset="0"/>
            <a:cs typeface="Times New Roman" panose="02020603050405020304" pitchFamily="18" charset="0"/>
          </a:endParaRPr>
        </a:p>
      </dsp:txBody>
      <dsp:txXfrm rot="10800000">
        <a:off x="3694772" y="1528253"/>
        <a:ext cx="32121" cy="32121"/>
      </dsp:txXfrm>
    </dsp:sp>
    <dsp:sp modelId="{D7B5EB08-4217-44F4-A23E-BF72B75A0A70}">
      <dsp:nvSpPr>
        <dsp:cNvPr id="0" name=""/>
        <dsp:cNvSpPr/>
      </dsp:nvSpPr>
      <dsp:spPr>
        <a:xfrm>
          <a:off x="0" y="44550"/>
          <a:ext cx="3786839" cy="1742805"/>
        </a:xfrm>
        <a:prstGeom prst="ellipse">
          <a:avLst/>
        </a:prstGeom>
        <a:solidFill>
          <a:schemeClr val="bg1"/>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solidFill>
                <a:srgbClr val="0070C0"/>
              </a:solidFill>
              <a:latin typeface="Times New Roman" panose="02020603050405020304" pitchFamily="18" charset="0"/>
              <a:cs typeface="Times New Roman" panose="02020603050405020304" pitchFamily="18" charset="0"/>
            </a:rPr>
            <a:t>Participation citoyenne</a:t>
          </a:r>
          <a:endParaRPr lang="fr-FR" sz="1600" b="1" kern="1200" dirty="0">
            <a:solidFill>
              <a:srgbClr val="0070C0"/>
            </a:solidFill>
            <a:latin typeface="Times New Roman" panose="02020603050405020304" pitchFamily="18" charset="0"/>
            <a:cs typeface="Times New Roman" panose="02020603050405020304" pitchFamily="18" charset="0"/>
          </a:endParaRPr>
        </a:p>
      </dsp:txBody>
      <dsp:txXfrm>
        <a:off x="554570" y="299778"/>
        <a:ext cx="2677699" cy="12323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83E7A-CC0A-4BD5-A315-EA9E8B659F10}">
      <dsp:nvSpPr>
        <dsp:cNvPr id="0" name=""/>
        <dsp:cNvSpPr/>
      </dsp:nvSpPr>
      <dsp:spPr>
        <a:xfrm>
          <a:off x="7896" y="1990054"/>
          <a:ext cx="1920764" cy="960382"/>
        </a:xfrm>
        <a:prstGeom prst="roundRect">
          <a:avLst>
            <a:gd name="adj" fmla="val 10000"/>
          </a:avLst>
        </a:prstGeom>
        <a:solidFill>
          <a:schemeClr val="accent4"/>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solidFill>
                <a:schemeClr val="accent5"/>
              </a:solidFill>
              <a:latin typeface="Times New Roman" panose="02020603050405020304" pitchFamily="18" charset="0"/>
              <a:cs typeface="Times New Roman" panose="02020603050405020304" pitchFamily="18" charset="0"/>
            </a:rPr>
            <a:t>Acteurs publics</a:t>
          </a:r>
        </a:p>
      </dsp:txBody>
      <dsp:txXfrm>
        <a:off x="36025" y="2018183"/>
        <a:ext cx="1864506" cy="904124"/>
      </dsp:txXfrm>
    </dsp:sp>
    <dsp:sp modelId="{C85290EC-AC2D-4A89-8799-186FDDB7F962}">
      <dsp:nvSpPr>
        <dsp:cNvPr id="0" name=""/>
        <dsp:cNvSpPr/>
      </dsp:nvSpPr>
      <dsp:spPr>
        <a:xfrm rot="18289469">
          <a:off x="1640118" y="1900530"/>
          <a:ext cx="1345392" cy="34990"/>
        </a:xfrm>
        <a:custGeom>
          <a:avLst/>
          <a:gdLst/>
          <a:ahLst/>
          <a:cxnLst/>
          <a:rect l="0" t="0" r="0" b="0"/>
          <a:pathLst>
            <a:path>
              <a:moveTo>
                <a:pt x="0" y="17495"/>
              </a:moveTo>
              <a:lnTo>
                <a:pt x="1345392"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2279179" y="1884390"/>
        <a:ext cx="67269" cy="67269"/>
      </dsp:txXfrm>
    </dsp:sp>
    <dsp:sp modelId="{95CDD2D1-9137-4049-9DFE-A66B407D9F52}">
      <dsp:nvSpPr>
        <dsp:cNvPr id="0" name=""/>
        <dsp:cNvSpPr/>
      </dsp:nvSpPr>
      <dsp:spPr>
        <a:xfrm>
          <a:off x="2696967" y="885614"/>
          <a:ext cx="1920764" cy="960382"/>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Décentralisation</a:t>
          </a:r>
          <a:endParaRPr lang="fr-FR" sz="1800" b="1" kern="1200" dirty="0">
            <a:latin typeface="Times New Roman" panose="02020603050405020304" pitchFamily="18" charset="0"/>
            <a:cs typeface="Times New Roman" panose="02020603050405020304" pitchFamily="18" charset="0"/>
          </a:endParaRPr>
        </a:p>
      </dsp:txBody>
      <dsp:txXfrm>
        <a:off x="2725096" y="913743"/>
        <a:ext cx="1864506" cy="904124"/>
      </dsp:txXfrm>
    </dsp:sp>
    <dsp:sp modelId="{5E7F92FC-2142-4572-AE81-E3ADB8C00620}">
      <dsp:nvSpPr>
        <dsp:cNvPr id="0" name=""/>
        <dsp:cNvSpPr/>
      </dsp:nvSpPr>
      <dsp:spPr>
        <a:xfrm rot="19457599">
          <a:off x="4528799" y="1072200"/>
          <a:ext cx="946171" cy="34990"/>
        </a:xfrm>
        <a:custGeom>
          <a:avLst/>
          <a:gdLst/>
          <a:ahLst/>
          <a:cxnLst/>
          <a:rect l="0" t="0" r="0" b="0"/>
          <a:pathLst>
            <a:path>
              <a:moveTo>
                <a:pt x="0" y="17495"/>
              </a:moveTo>
              <a:lnTo>
                <a:pt x="946171"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4978230" y="1066041"/>
        <a:ext cx="47308" cy="47308"/>
      </dsp:txXfrm>
    </dsp:sp>
    <dsp:sp modelId="{B564F7B7-4F8A-4AB4-B03A-276A3BDF5B00}">
      <dsp:nvSpPr>
        <dsp:cNvPr id="0" name=""/>
        <dsp:cNvSpPr/>
      </dsp:nvSpPr>
      <dsp:spPr>
        <a:xfrm>
          <a:off x="5386038" y="333394"/>
          <a:ext cx="5219313" cy="960382"/>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Communes</a:t>
          </a:r>
          <a:r>
            <a:rPr lang="fr-FR" sz="1800" kern="1200" dirty="0">
              <a:latin typeface="Times New Roman" panose="02020603050405020304" pitchFamily="18" charset="0"/>
              <a:cs typeface="Times New Roman" panose="02020603050405020304" pitchFamily="18" charset="0"/>
            </a:rPr>
            <a:t> (conseil municipal animé par des élus)</a:t>
          </a:r>
        </a:p>
      </dsp:txBody>
      <dsp:txXfrm>
        <a:off x="5414167" y="361523"/>
        <a:ext cx="5163055" cy="904124"/>
      </dsp:txXfrm>
    </dsp:sp>
    <dsp:sp modelId="{CC04948E-7F1E-48AD-84D8-87C8673B4BA0}">
      <dsp:nvSpPr>
        <dsp:cNvPr id="0" name=""/>
        <dsp:cNvSpPr/>
      </dsp:nvSpPr>
      <dsp:spPr>
        <a:xfrm rot="2142401">
          <a:off x="4528799" y="1624420"/>
          <a:ext cx="946171" cy="34990"/>
        </a:xfrm>
        <a:custGeom>
          <a:avLst/>
          <a:gdLst/>
          <a:ahLst/>
          <a:cxnLst/>
          <a:rect l="0" t="0" r="0" b="0"/>
          <a:pathLst>
            <a:path>
              <a:moveTo>
                <a:pt x="0" y="17495"/>
              </a:moveTo>
              <a:lnTo>
                <a:pt x="946171"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4978230" y="1618261"/>
        <a:ext cx="47308" cy="47308"/>
      </dsp:txXfrm>
    </dsp:sp>
    <dsp:sp modelId="{AD081829-B775-4B7B-A2F6-F1969DF14552}">
      <dsp:nvSpPr>
        <dsp:cNvPr id="0" name=""/>
        <dsp:cNvSpPr/>
      </dsp:nvSpPr>
      <dsp:spPr>
        <a:xfrm>
          <a:off x="5386038" y="1437834"/>
          <a:ext cx="5219313" cy="960382"/>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Régions</a:t>
          </a:r>
          <a:r>
            <a:rPr lang="fr-FR" sz="1800" kern="1200" dirty="0">
              <a:latin typeface="Times New Roman" panose="02020603050405020304" pitchFamily="18" charset="0"/>
              <a:cs typeface="Times New Roman" panose="02020603050405020304" pitchFamily="18" charset="0"/>
            </a:rPr>
            <a:t> (conseil régional animé par les élus)</a:t>
          </a:r>
        </a:p>
      </dsp:txBody>
      <dsp:txXfrm>
        <a:off x="5414167" y="1465963"/>
        <a:ext cx="5163055" cy="904124"/>
      </dsp:txXfrm>
    </dsp:sp>
    <dsp:sp modelId="{8F3B8F70-340D-449E-890F-A748685FED25}">
      <dsp:nvSpPr>
        <dsp:cNvPr id="0" name=""/>
        <dsp:cNvSpPr/>
      </dsp:nvSpPr>
      <dsp:spPr>
        <a:xfrm rot="3310531">
          <a:off x="1640118" y="3004970"/>
          <a:ext cx="1345392" cy="34990"/>
        </a:xfrm>
        <a:custGeom>
          <a:avLst/>
          <a:gdLst/>
          <a:ahLst/>
          <a:cxnLst/>
          <a:rect l="0" t="0" r="0" b="0"/>
          <a:pathLst>
            <a:path>
              <a:moveTo>
                <a:pt x="0" y="17495"/>
              </a:moveTo>
              <a:lnTo>
                <a:pt x="1345392"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2279179" y="2988830"/>
        <a:ext cx="67269" cy="67269"/>
      </dsp:txXfrm>
    </dsp:sp>
    <dsp:sp modelId="{CBF7395B-7B5C-4E32-B859-DF9369516B78}">
      <dsp:nvSpPr>
        <dsp:cNvPr id="0" name=""/>
        <dsp:cNvSpPr/>
      </dsp:nvSpPr>
      <dsp:spPr>
        <a:xfrm>
          <a:off x="2696967" y="3094494"/>
          <a:ext cx="1920764" cy="960382"/>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Déconcentration</a:t>
          </a:r>
          <a:endParaRPr lang="fr-FR" sz="1800" b="1" kern="1200" dirty="0">
            <a:latin typeface="Times New Roman" panose="02020603050405020304" pitchFamily="18" charset="0"/>
            <a:cs typeface="Times New Roman" panose="02020603050405020304" pitchFamily="18" charset="0"/>
          </a:endParaRPr>
        </a:p>
      </dsp:txBody>
      <dsp:txXfrm>
        <a:off x="2725096" y="3122623"/>
        <a:ext cx="1864506" cy="904124"/>
      </dsp:txXfrm>
    </dsp:sp>
    <dsp:sp modelId="{091E09CF-EADF-497C-BDB2-1C15B71EDC56}">
      <dsp:nvSpPr>
        <dsp:cNvPr id="0" name=""/>
        <dsp:cNvSpPr/>
      </dsp:nvSpPr>
      <dsp:spPr>
        <a:xfrm rot="19457599">
          <a:off x="4528799" y="3281080"/>
          <a:ext cx="946171" cy="34990"/>
        </a:xfrm>
        <a:custGeom>
          <a:avLst/>
          <a:gdLst/>
          <a:ahLst/>
          <a:cxnLst/>
          <a:rect l="0" t="0" r="0" b="0"/>
          <a:pathLst>
            <a:path>
              <a:moveTo>
                <a:pt x="0" y="17495"/>
              </a:moveTo>
              <a:lnTo>
                <a:pt x="946171"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4978230" y="3274920"/>
        <a:ext cx="47308" cy="47308"/>
      </dsp:txXfrm>
    </dsp:sp>
    <dsp:sp modelId="{6A7E4A6D-6066-4020-BC6C-FC1F0D315159}">
      <dsp:nvSpPr>
        <dsp:cNvPr id="0" name=""/>
        <dsp:cNvSpPr/>
      </dsp:nvSpPr>
      <dsp:spPr>
        <a:xfrm>
          <a:off x="5386038" y="2542274"/>
          <a:ext cx="5219313" cy="960382"/>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5"/>
        </a:lnRef>
        <a:fillRef idx="3">
          <a:schemeClr val="accent5"/>
        </a:fillRef>
        <a:effectRef idx="3">
          <a:schemeClr val="accent5"/>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Services techniques déconcentrés de l’Etat </a:t>
          </a:r>
        </a:p>
        <a:p>
          <a:pPr marL="0" lvl="0" indent="0" algn="ctr" defTabSz="8890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(directions régionales et préfectorales assurent un appui conseil aux collectivités)</a:t>
          </a:r>
        </a:p>
      </dsp:txBody>
      <dsp:txXfrm>
        <a:off x="5414167" y="2570403"/>
        <a:ext cx="5163055" cy="904124"/>
      </dsp:txXfrm>
    </dsp:sp>
    <dsp:sp modelId="{3DFB3BF0-FA88-4AFA-A9BD-1399A08B4316}">
      <dsp:nvSpPr>
        <dsp:cNvPr id="0" name=""/>
        <dsp:cNvSpPr/>
      </dsp:nvSpPr>
      <dsp:spPr>
        <a:xfrm rot="2142401">
          <a:off x="4528799" y="3833300"/>
          <a:ext cx="946171" cy="34990"/>
        </a:xfrm>
        <a:custGeom>
          <a:avLst/>
          <a:gdLst/>
          <a:ahLst/>
          <a:cxnLst/>
          <a:rect l="0" t="0" r="0" b="0"/>
          <a:pathLst>
            <a:path>
              <a:moveTo>
                <a:pt x="0" y="17495"/>
              </a:moveTo>
              <a:lnTo>
                <a:pt x="946171" y="17495"/>
              </a:lnTo>
            </a:path>
          </a:pathLst>
        </a:custGeom>
        <a:no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fr-FR" sz="500" kern="1200"/>
        </a:p>
      </dsp:txBody>
      <dsp:txXfrm>
        <a:off x="4978230" y="3827140"/>
        <a:ext cx="47308" cy="47308"/>
      </dsp:txXfrm>
    </dsp:sp>
    <dsp:sp modelId="{34F4E9A8-969C-49A0-960F-D4E2842DF793}">
      <dsp:nvSpPr>
        <dsp:cNvPr id="0" name=""/>
        <dsp:cNvSpPr/>
      </dsp:nvSpPr>
      <dsp:spPr>
        <a:xfrm>
          <a:off x="5386038" y="3646713"/>
          <a:ext cx="5219313" cy="960382"/>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5"/>
        </a:lnRef>
        <a:fillRef idx="3">
          <a:schemeClr val="accent5"/>
        </a:fillRef>
        <a:effectRef idx="3">
          <a:schemeClr val="accent5"/>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Préfet &amp; Gouverneur</a:t>
          </a:r>
        </a:p>
        <a:p>
          <a:pPr marL="0" lvl="0" indent="0" algn="ctr" defTabSz="889000">
            <a:lnSpc>
              <a:spcPct val="90000"/>
            </a:lnSpc>
            <a:spcBef>
              <a:spcPct val="0"/>
            </a:spcBef>
            <a:spcAft>
              <a:spcPct val="35000"/>
            </a:spcAft>
            <a:buNone/>
          </a:pPr>
          <a:r>
            <a:rPr lang="fr-FR" sz="1600" kern="1200" dirty="0">
              <a:latin typeface="Times New Roman" panose="02020603050405020304" pitchFamily="18" charset="0"/>
              <a:cs typeface="Times New Roman" panose="02020603050405020304" pitchFamily="18" charset="0"/>
            </a:rPr>
            <a:t>nommés par l’Etat pour assurer le contrôle de la légalité respectivement dans les communes et dans la région</a:t>
          </a:r>
        </a:p>
      </dsp:txBody>
      <dsp:txXfrm>
        <a:off x="5414167" y="3674842"/>
        <a:ext cx="5163055" cy="9041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647CE-4609-4986-82FE-7CA9D4E7746D}">
      <dsp:nvSpPr>
        <dsp:cNvPr id="0" name=""/>
        <dsp:cNvSpPr/>
      </dsp:nvSpPr>
      <dsp:spPr>
        <a:xfrm>
          <a:off x="2898908" y="2050"/>
          <a:ext cx="8175130" cy="1998442"/>
        </a:xfrm>
        <a:prstGeom prst="rightArrow">
          <a:avLst>
            <a:gd name="adj1" fmla="val 75000"/>
            <a:gd name="adj2" fmla="val 50000"/>
          </a:avLst>
        </a:prstGeom>
        <a:solidFill>
          <a:schemeClr val="bg1">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430" tIns="11430" rIns="11430" bIns="11430" numCol="1" spcCol="1270" anchor="t" anchorCtr="0">
          <a:noAutofit/>
        </a:bodyPr>
        <a:lstStyle/>
        <a:p>
          <a:pPr marL="171450" lvl="1" indent="-171450" algn="just" defTabSz="800100">
            <a:lnSpc>
              <a:spcPct val="90000"/>
            </a:lnSpc>
            <a:spcBef>
              <a:spcPct val="0"/>
            </a:spcBef>
            <a:spcAft>
              <a:spcPct val="15000"/>
            </a:spcAft>
            <a:buChar char="•"/>
          </a:pPr>
          <a:r>
            <a:rPr lang="fr-FR" sz="1800" kern="1200" dirty="0">
              <a:latin typeface="Times New Roman" panose="02020603050405020304" pitchFamily="18" charset="0"/>
              <a:cs typeface="Times New Roman" panose="02020603050405020304" pitchFamily="18" charset="0"/>
            </a:rPr>
            <a:t>La loi n°2019‐006 du 26 juin 2019 portant modification de la loi n°2007‐011 du 13 mars 2007 relative à la décentralisation et aux libertés locales modifiée par la loi n°2018‐003 du 31 janvier 2018 </a:t>
          </a:r>
          <a:r>
            <a:rPr lang="fr-FR" sz="2000" b="1" kern="1200" dirty="0">
              <a:solidFill>
                <a:srgbClr val="0070C0"/>
              </a:solidFill>
              <a:latin typeface="Times New Roman" panose="02020603050405020304" pitchFamily="18" charset="0"/>
              <a:cs typeface="Times New Roman" panose="02020603050405020304" pitchFamily="18" charset="0"/>
            </a:rPr>
            <a:t>traite de la coopération entre les collectivités territoriales au plan national et à l’étranger, des rapports entre l’Etat et les collectivités territoriales.</a:t>
          </a:r>
          <a:endParaRPr lang="fr-FR" sz="1800" b="1" kern="1200" dirty="0">
            <a:solidFill>
              <a:srgbClr val="0070C0"/>
            </a:solidFill>
            <a:latin typeface="Times New Roman" panose="02020603050405020304" pitchFamily="18" charset="0"/>
            <a:cs typeface="Times New Roman" panose="02020603050405020304" pitchFamily="18" charset="0"/>
          </a:endParaRPr>
        </a:p>
      </dsp:txBody>
      <dsp:txXfrm>
        <a:off x="2898908" y="251855"/>
        <a:ext cx="7425714" cy="1498832"/>
      </dsp:txXfrm>
    </dsp:sp>
    <dsp:sp modelId="{34E9DA1F-EE87-4E6E-B8EC-FDA6FFFF142A}">
      <dsp:nvSpPr>
        <dsp:cNvPr id="0" name=""/>
        <dsp:cNvSpPr/>
      </dsp:nvSpPr>
      <dsp:spPr>
        <a:xfrm>
          <a:off x="4834" y="178353"/>
          <a:ext cx="2894074" cy="1645836"/>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fr-FR" sz="2400" kern="1200" dirty="0"/>
            <a:t>Prescrites par la loi et les actes réglementaires</a:t>
          </a:r>
        </a:p>
      </dsp:txBody>
      <dsp:txXfrm>
        <a:off x="85177" y="258696"/>
        <a:ext cx="2733388" cy="1485150"/>
      </dsp:txXfrm>
    </dsp:sp>
    <dsp:sp modelId="{004635C9-C48A-4F4D-B615-BFD599DEDC6C}">
      <dsp:nvSpPr>
        <dsp:cNvPr id="0" name=""/>
        <dsp:cNvSpPr/>
      </dsp:nvSpPr>
      <dsp:spPr>
        <a:xfrm>
          <a:off x="2920967" y="2130438"/>
          <a:ext cx="8152629" cy="2487791"/>
        </a:xfrm>
        <a:prstGeom prst="rightArrow">
          <a:avLst>
            <a:gd name="adj1" fmla="val 75000"/>
            <a:gd name="adj2" fmla="val 50000"/>
          </a:avLst>
        </a:prstGeom>
        <a:solidFill>
          <a:schemeClr val="bg1">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430" tIns="11430" rIns="11430" bIns="11430" numCol="1" spcCol="1270" anchor="t" anchorCtr="0">
          <a:noAutofit/>
        </a:bodyPr>
        <a:lstStyle/>
        <a:p>
          <a:pPr marL="171450" lvl="1" indent="-171450" algn="just" defTabSz="800100">
            <a:lnSpc>
              <a:spcPct val="90000"/>
            </a:lnSpc>
            <a:spcBef>
              <a:spcPct val="0"/>
            </a:spcBef>
            <a:spcAft>
              <a:spcPct val="15000"/>
            </a:spcAft>
            <a:buChar char="•"/>
          </a:pPr>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P47 CS : Conflit de leadership au niveau de la chefferie traditionnelle</a:t>
          </a:r>
        </a:p>
        <a:p>
          <a:pPr marL="171450" lvl="1" indent="-171450" algn="just" defTabSz="800100">
            <a:lnSpc>
              <a:spcPct val="90000"/>
            </a:lnSpc>
            <a:spcBef>
              <a:spcPct val="0"/>
            </a:spcBef>
            <a:spcAft>
              <a:spcPct val="15000"/>
            </a:spcAft>
            <a:buChar char="•"/>
          </a:pPr>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P56 GL : Bonne relation avec les OSC et des services déconcentrés qui appuient la mairie dans l’offre de services.</a:t>
          </a:r>
        </a:p>
        <a:p>
          <a:pPr marL="171450" lvl="1" indent="-171450" algn="just" defTabSz="800100">
            <a:lnSpc>
              <a:spcPct val="90000"/>
            </a:lnSpc>
            <a:spcBef>
              <a:spcPct val="0"/>
            </a:spcBef>
            <a:spcAft>
              <a:spcPct val="15000"/>
            </a:spcAft>
            <a:buChar char="•"/>
          </a:pPr>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P46 GL : Dans l’ensemble des communes, on note une bonne relation entre les préfets, les CDB et les conseils municipaux</a:t>
          </a:r>
        </a:p>
        <a:p>
          <a:pPr marL="171450" lvl="1" indent="-171450" algn="just" defTabSz="800100">
            <a:lnSpc>
              <a:spcPct val="90000"/>
            </a:lnSpc>
            <a:spcBef>
              <a:spcPct val="0"/>
            </a:spcBef>
            <a:spcAft>
              <a:spcPct val="15000"/>
            </a:spcAft>
            <a:buChar char="•"/>
          </a:pPr>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L’étude montre que 93,5% des enquêtés estiment que les relations entre les maires et la chefferie traditionnelle sont bonnes</a:t>
          </a:r>
        </a:p>
      </dsp:txBody>
      <dsp:txXfrm>
        <a:off x="2920967" y="2441412"/>
        <a:ext cx="7219707" cy="1865843"/>
      </dsp:txXfrm>
    </dsp:sp>
    <dsp:sp modelId="{389DD0BD-55BF-43B7-AC07-9606E27F7EAF}">
      <dsp:nvSpPr>
        <dsp:cNvPr id="0" name=""/>
        <dsp:cNvSpPr/>
      </dsp:nvSpPr>
      <dsp:spPr>
        <a:xfrm>
          <a:off x="0" y="2487242"/>
          <a:ext cx="2915690" cy="177418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fr-FR" sz="2400" kern="1200" dirty="0"/>
            <a:t>Pratiques constatées</a:t>
          </a:r>
        </a:p>
      </dsp:txBody>
      <dsp:txXfrm>
        <a:off x="86608" y="2573850"/>
        <a:ext cx="2742474" cy="16009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647CE-4609-4986-82FE-7CA9D4E7746D}">
      <dsp:nvSpPr>
        <dsp:cNvPr id="0" name=""/>
        <dsp:cNvSpPr/>
      </dsp:nvSpPr>
      <dsp:spPr>
        <a:xfrm>
          <a:off x="2898908" y="2050"/>
          <a:ext cx="8175130" cy="1998442"/>
        </a:xfrm>
        <a:prstGeom prst="rightArrow">
          <a:avLst>
            <a:gd name="adj1" fmla="val 75000"/>
            <a:gd name="adj2" fmla="val 50000"/>
          </a:avLst>
        </a:prstGeom>
        <a:solidFill>
          <a:schemeClr val="bg1">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430" tIns="11430" rIns="11430" bIns="11430" numCol="1" spcCol="1270" anchor="t" anchorCtr="0">
          <a:noAutofit/>
        </a:bodyPr>
        <a:lstStyle/>
        <a:p>
          <a:pPr marL="171450" lvl="1" indent="-171450" algn="just" defTabSz="800100">
            <a:lnSpc>
              <a:spcPct val="90000"/>
            </a:lnSpc>
            <a:spcBef>
              <a:spcPct val="0"/>
            </a:spcBef>
            <a:spcAft>
              <a:spcPct val="15000"/>
            </a:spcAft>
            <a:buChar char="•"/>
          </a:pPr>
          <a:r>
            <a:rPr lang="fr-FR" sz="1800" kern="1200" dirty="0">
              <a:latin typeface="Times New Roman" panose="02020603050405020304" pitchFamily="18" charset="0"/>
              <a:cs typeface="Times New Roman" panose="02020603050405020304" pitchFamily="18" charset="0"/>
            </a:rPr>
            <a:t>La loi n°2019‐006 du 26 juin 2019 portant modification de la loi n°2007‐011 du 13 mars 2007 relative à la décentralisation et aux libertés locales modifiée par la loi n°2018‐003 du 31 janvier 2018 </a:t>
          </a:r>
          <a:r>
            <a:rPr lang="fr-FR" sz="2000" b="1" kern="1200" dirty="0">
              <a:solidFill>
                <a:srgbClr val="0070C0"/>
              </a:solidFill>
              <a:latin typeface="Times New Roman" panose="02020603050405020304" pitchFamily="18" charset="0"/>
              <a:cs typeface="Times New Roman" panose="02020603050405020304" pitchFamily="18" charset="0"/>
            </a:rPr>
            <a:t>traite de la coopération entre les collectivités territoriales au plan national et à l’étranger, et des rapports entre l’Etat et les collectivités territoriales.</a:t>
          </a:r>
          <a:endParaRPr lang="fr-FR" sz="1800" b="1" kern="1200" dirty="0">
            <a:solidFill>
              <a:srgbClr val="0070C0"/>
            </a:solidFill>
            <a:latin typeface="Times New Roman" panose="02020603050405020304" pitchFamily="18" charset="0"/>
            <a:cs typeface="Times New Roman" panose="02020603050405020304" pitchFamily="18" charset="0"/>
          </a:endParaRPr>
        </a:p>
      </dsp:txBody>
      <dsp:txXfrm>
        <a:off x="2898908" y="251855"/>
        <a:ext cx="7425714" cy="1498832"/>
      </dsp:txXfrm>
    </dsp:sp>
    <dsp:sp modelId="{34E9DA1F-EE87-4E6E-B8EC-FDA6FFFF142A}">
      <dsp:nvSpPr>
        <dsp:cNvPr id="0" name=""/>
        <dsp:cNvSpPr/>
      </dsp:nvSpPr>
      <dsp:spPr>
        <a:xfrm>
          <a:off x="4834" y="178353"/>
          <a:ext cx="2894074" cy="1645836"/>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fr-FR" sz="2400" kern="1200" dirty="0"/>
            <a:t>Prescrites par la loi et les actes réglementaires</a:t>
          </a:r>
        </a:p>
      </dsp:txBody>
      <dsp:txXfrm>
        <a:off x="85177" y="258696"/>
        <a:ext cx="2733388" cy="1485150"/>
      </dsp:txXfrm>
    </dsp:sp>
    <dsp:sp modelId="{004635C9-C48A-4F4D-B615-BFD599DEDC6C}">
      <dsp:nvSpPr>
        <dsp:cNvPr id="0" name=""/>
        <dsp:cNvSpPr/>
      </dsp:nvSpPr>
      <dsp:spPr>
        <a:xfrm>
          <a:off x="2920967" y="2130438"/>
          <a:ext cx="8152629" cy="2487791"/>
        </a:xfrm>
        <a:prstGeom prst="rightArrow">
          <a:avLst>
            <a:gd name="adj1" fmla="val 75000"/>
            <a:gd name="adj2" fmla="val 50000"/>
          </a:avLst>
        </a:prstGeom>
        <a:solidFill>
          <a:schemeClr val="bg1">
            <a:alpha val="9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430" tIns="11430" rIns="11430" bIns="11430" numCol="1" spcCol="1270" anchor="t" anchorCtr="0">
          <a:noAutofit/>
        </a:bodyPr>
        <a:lstStyle/>
        <a:p>
          <a:pPr marL="171450" lvl="1" indent="-171450" algn="just" defTabSz="800100">
            <a:lnSpc>
              <a:spcPct val="90000"/>
            </a:lnSpc>
            <a:spcBef>
              <a:spcPct val="0"/>
            </a:spcBef>
            <a:spcAft>
              <a:spcPct val="15000"/>
            </a:spcAft>
            <a:buChar char="•"/>
          </a:pPr>
          <a:r>
            <a:rPr lang="fr-FR" sz="1800" kern="1200" dirty="0">
              <a:effectLst/>
              <a:latin typeface="Times New Roman" panose="02020603050405020304" pitchFamily="18" charset="0"/>
              <a:ea typeface="Calibri" panose="020F0502020204030204" pitchFamily="34" charset="0"/>
              <a:cs typeface="Arial" panose="020B0604020202020204" pitchFamily="34" charset="0"/>
            </a:rPr>
            <a:t>P64 GL :  + de 50% des enquêtés ont une appréciation positive des prestations de services rendus aux citoyens</a:t>
          </a:r>
          <a:endPar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endParaRPr>
        </a:p>
        <a:p>
          <a:pPr marL="171450" lvl="1" indent="-171450" algn="just" defTabSz="800100">
            <a:lnSpc>
              <a:spcPct val="90000"/>
            </a:lnSpc>
            <a:spcBef>
              <a:spcPct val="0"/>
            </a:spcBef>
            <a:spcAft>
              <a:spcPct val="15000"/>
            </a:spcAft>
            <a:buChar char="•"/>
          </a:pPr>
          <a:r>
            <a:rPr lang="fr-FR" sz="18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P45CS : L’analyse des interactions entre les différents mécanismes de mobilisation communautaire montre plusieurs actions collectives                           (de coopération et d’inclusion sociale) d’initiative gouvernementales (PURS, CIPLEV) et d’organisations de la société civile (ONG, Associations, CVD, CDQ, CCD) mais de faibles niveaux de cohérence. </a:t>
          </a:r>
        </a:p>
      </dsp:txBody>
      <dsp:txXfrm>
        <a:off x="2920967" y="2441412"/>
        <a:ext cx="7219707" cy="1865843"/>
      </dsp:txXfrm>
    </dsp:sp>
    <dsp:sp modelId="{389DD0BD-55BF-43B7-AC07-9606E27F7EAF}">
      <dsp:nvSpPr>
        <dsp:cNvPr id="0" name=""/>
        <dsp:cNvSpPr/>
      </dsp:nvSpPr>
      <dsp:spPr>
        <a:xfrm>
          <a:off x="0" y="2487242"/>
          <a:ext cx="2915690" cy="177418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fr-FR" sz="2400" kern="1200" dirty="0"/>
            <a:t>Pratiques constatées</a:t>
          </a:r>
        </a:p>
      </dsp:txBody>
      <dsp:txXfrm>
        <a:off x="86608" y="2573850"/>
        <a:ext cx="2742474" cy="16009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B3C4D-D521-4695-8917-8175982732C1}">
      <dsp:nvSpPr>
        <dsp:cNvPr id="0" name=""/>
        <dsp:cNvSpPr/>
      </dsp:nvSpPr>
      <dsp:spPr>
        <a:xfrm>
          <a:off x="271243" y="482546"/>
          <a:ext cx="4828249" cy="493287"/>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b="1" kern="1200" dirty="0">
              <a:solidFill>
                <a:schemeClr val="bg1"/>
              </a:solidFill>
              <a:latin typeface="Times New Roman" panose="02020603050405020304" pitchFamily="18" charset="0"/>
              <a:cs typeface="Times New Roman" panose="02020603050405020304" pitchFamily="18" charset="0"/>
            </a:rPr>
            <a:t>Typologie des conflits (CS) </a:t>
          </a:r>
        </a:p>
      </dsp:txBody>
      <dsp:txXfrm>
        <a:off x="271243" y="482546"/>
        <a:ext cx="4828249" cy="493287"/>
      </dsp:txXfrm>
    </dsp:sp>
    <dsp:sp modelId="{9C310BDB-F7F5-4FEA-B130-4B06DF3EB8AA}">
      <dsp:nvSpPr>
        <dsp:cNvPr id="0" name=""/>
        <dsp:cNvSpPr/>
      </dsp:nvSpPr>
      <dsp:spPr>
        <a:xfrm>
          <a:off x="149394" y="356243"/>
          <a:ext cx="690693" cy="727555"/>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 modelId="{80CE3635-1EF4-4B22-83D7-80A806248A11}">
      <dsp:nvSpPr>
        <dsp:cNvPr id="0" name=""/>
        <dsp:cNvSpPr/>
      </dsp:nvSpPr>
      <dsp:spPr>
        <a:xfrm>
          <a:off x="632094" y="1310998"/>
          <a:ext cx="4106546" cy="379764"/>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kern="1200" dirty="0"/>
            <a:t>Conflits de proximité</a:t>
          </a:r>
        </a:p>
      </dsp:txBody>
      <dsp:txXfrm>
        <a:off x="632094" y="1310998"/>
        <a:ext cx="4106546" cy="379764"/>
      </dsp:txXfrm>
    </dsp:sp>
    <dsp:sp modelId="{9C96150C-2AA5-4516-8C23-EC890F98EFFD}">
      <dsp:nvSpPr>
        <dsp:cNvPr id="0" name=""/>
        <dsp:cNvSpPr/>
      </dsp:nvSpPr>
      <dsp:spPr>
        <a:xfrm>
          <a:off x="522828" y="1182839"/>
          <a:ext cx="496189" cy="429347"/>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 modelId="{6DDD0DBA-8DA9-499D-AB78-C18E83D663F9}">
      <dsp:nvSpPr>
        <dsp:cNvPr id="0" name=""/>
        <dsp:cNvSpPr/>
      </dsp:nvSpPr>
      <dsp:spPr>
        <a:xfrm>
          <a:off x="632094" y="1917962"/>
          <a:ext cx="4106546" cy="379764"/>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kern="1200" dirty="0"/>
            <a:t>Conflits de leaderships</a:t>
          </a:r>
        </a:p>
      </dsp:txBody>
      <dsp:txXfrm>
        <a:off x="632094" y="1917962"/>
        <a:ext cx="4106546" cy="379764"/>
      </dsp:txXfrm>
    </dsp:sp>
    <dsp:sp modelId="{486A9663-5FA8-46CC-8A9B-C4DE2A72256C}">
      <dsp:nvSpPr>
        <dsp:cNvPr id="0" name=""/>
        <dsp:cNvSpPr/>
      </dsp:nvSpPr>
      <dsp:spPr>
        <a:xfrm>
          <a:off x="522828" y="1789803"/>
          <a:ext cx="496189" cy="429347"/>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 modelId="{31A981A0-4142-4243-B999-E31F45F5385C}">
      <dsp:nvSpPr>
        <dsp:cNvPr id="0" name=""/>
        <dsp:cNvSpPr/>
      </dsp:nvSpPr>
      <dsp:spPr>
        <a:xfrm>
          <a:off x="632094" y="2524926"/>
          <a:ext cx="4106546" cy="379764"/>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kern="1200" dirty="0"/>
            <a:t>Conflits fonciers</a:t>
          </a:r>
        </a:p>
      </dsp:txBody>
      <dsp:txXfrm>
        <a:off x="632094" y="2524926"/>
        <a:ext cx="4106546" cy="379764"/>
      </dsp:txXfrm>
    </dsp:sp>
    <dsp:sp modelId="{2FF472EA-AC3E-4E3D-AEE6-E71CE948B4B2}">
      <dsp:nvSpPr>
        <dsp:cNvPr id="0" name=""/>
        <dsp:cNvSpPr/>
      </dsp:nvSpPr>
      <dsp:spPr>
        <a:xfrm>
          <a:off x="522828" y="2396767"/>
          <a:ext cx="496189" cy="429347"/>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 modelId="{268D7286-BE33-48D3-AAD8-BE444DE39FAA}">
      <dsp:nvSpPr>
        <dsp:cNvPr id="0" name=""/>
        <dsp:cNvSpPr/>
      </dsp:nvSpPr>
      <dsp:spPr>
        <a:xfrm>
          <a:off x="632094" y="3131890"/>
          <a:ext cx="4106546" cy="379764"/>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kern="1200" dirty="0"/>
            <a:t>Conflits intracommunautaires </a:t>
          </a:r>
        </a:p>
      </dsp:txBody>
      <dsp:txXfrm>
        <a:off x="632094" y="3131890"/>
        <a:ext cx="4106546" cy="379764"/>
      </dsp:txXfrm>
    </dsp:sp>
    <dsp:sp modelId="{89292D8C-1B0E-46E3-86B3-FDDF2DC24A6E}">
      <dsp:nvSpPr>
        <dsp:cNvPr id="0" name=""/>
        <dsp:cNvSpPr/>
      </dsp:nvSpPr>
      <dsp:spPr>
        <a:xfrm>
          <a:off x="522828" y="3003730"/>
          <a:ext cx="496189" cy="429347"/>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 modelId="{BFA2DBC8-034E-4EEB-814D-0C523A5DE35D}">
      <dsp:nvSpPr>
        <dsp:cNvPr id="0" name=""/>
        <dsp:cNvSpPr/>
      </dsp:nvSpPr>
      <dsp:spPr>
        <a:xfrm>
          <a:off x="632094" y="3738853"/>
          <a:ext cx="4106546" cy="379764"/>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586165" tIns="68580" rIns="68580" bIns="68580" numCol="1" spcCol="1270" anchor="ctr" anchorCtr="0">
          <a:noAutofit/>
        </a:bodyPr>
        <a:lstStyle/>
        <a:p>
          <a:pPr marL="0" lvl="0" indent="0" algn="l" defTabSz="800100">
            <a:lnSpc>
              <a:spcPct val="90000"/>
            </a:lnSpc>
            <a:spcBef>
              <a:spcPct val="0"/>
            </a:spcBef>
            <a:spcAft>
              <a:spcPct val="35000"/>
            </a:spcAft>
            <a:buNone/>
          </a:pPr>
          <a:r>
            <a:rPr lang="fr-FR" sz="1800" kern="1200" dirty="0"/>
            <a:t>Conflits intercommunautaires</a:t>
          </a:r>
        </a:p>
      </dsp:txBody>
      <dsp:txXfrm>
        <a:off x="632094" y="3738853"/>
        <a:ext cx="4106546" cy="379764"/>
      </dsp:txXfrm>
    </dsp:sp>
    <dsp:sp modelId="{CE7F66A3-52FE-4944-8A0B-EC51744B1D82}">
      <dsp:nvSpPr>
        <dsp:cNvPr id="0" name=""/>
        <dsp:cNvSpPr/>
      </dsp:nvSpPr>
      <dsp:spPr>
        <a:xfrm>
          <a:off x="522828" y="3610694"/>
          <a:ext cx="496189" cy="429347"/>
        </a:xfrm>
        <a:prstGeom prst="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F71F9-271B-4C93-9078-A9072D325577}">
      <dsp:nvSpPr>
        <dsp:cNvPr id="0" name=""/>
        <dsp:cNvSpPr/>
      </dsp:nvSpPr>
      <dsp:spPr>
        <a:xfrm>
          <a:off x="0" y="0"/>
          <a:ext cx="5529700" cy="522098"/>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Principaux facteurs de vulnérabilité (GL)</a:t>
          </a:r>
          <a:endParaRPr lang="fr-FR" sz="1700" kern="1200" dirty="0"/>
        </a:p>
      </dsp:txBody>
      <dsp:txXfrm>
        <a:off x="1158149" y="0"/>
        <a:ext cx="4371550" cy="522098"/>
      </dsp:txXfrm>
    </dsp:sp>
    <dsp:sp modelId="{0106F0F2-176B-487F-832E-A494AC921B3B}">
      <dsp:nvSpPr>
        <dsp:cNvPr id="0" name=""/>
        <dsp:cNvSpPr/>
      </dsp:nvSpPr>
      <dsp:spPr>
        <a:xfrm>
          <a:off x="150102" y="67421"/>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60BC8B-0E03-4DCA-85BF-8425FA658A5A}">
      <dsp:nvSpPr>
        <dsp:cNvPr id="0" name=""/>
        <dsp:cNvSpPr/>
      </dsp:nvSpPr>
      <dsp:spPr>
        <a:xfrm>
          <a:off x="0" y="574308"/>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Dysfonctionnement de la chefferie traditionnelle</a:t>
          </a:r>
          <a:endParaRPr lang="fr-FR" sz="1700" kern="1200" dirty="0"/>
        </a:p>
      </dsp:txBody>
      <dsp:txXfrm>
        <a:off x="1158149" y="574308"/>
        <a:ext cx="4371550" cy="522098"/>
      </dsp:txXfrm>
    </dsp:sp>
    <dsp:sp modelId="{8ED34C36-F964-43B0-B793-FF9C58307E50}">
      <dsp:nvSpPr>
        <dsp:cNvPr id="0" name=""/>
        <dsp:cNvSpPr/>
      </dsp:nvSpPr>
      <dsp:spPr>
        <a:xfrm>
          <a:off x="150102" y="641730"/>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2F7AF9-FF16-45B7-B4C7-A7EB246B606F}">
      <dsp:nvSpPr>
        <dsp:cNvPr id="0" name=""/>
        <dsp:cNvSpPr/>
      </dsp:nvSpPr>
      <dsp:spPr>
        <a:xfrm>
          <a:off x="0" y="1148617"/>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Font typeface="Arial" panose="020B0604020202020204" pitchFamily="34" charset="0"/>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Litiges fonciers </a:t>
          </a:r>
          <a:endParaRPr lang="fr-FR" sz="1700" kern="1200" dirty="0"/>
        </a:p>
      </dsp:txBody>
      <dsp:txXfrm>
        <a:off x="1158149" y="1148617"/>
        <a:ext cx="4371550" cy="522098"/>
      </dsp:txXfrm>
    </dsp:sp>
    <dsp:sp modelId="{5EB83F12-489F-4D47-A332-B0C8FEA34814}">
      <dsp:nvSpPr>
        <dsp:cNvPr id="0" name=""/>
        <dsp:cNvSpPr/>
      </dsp:nvSpPr>
      <dsp:spPr>
        <a:xfrm>
          <a:off x="150102" y="1216038"/>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7770B4D-9BDC-4229-9CA9-178342B4F360}">
      <dsp:nvSpPr>
        <dsp:cNvPr id="0" name=""/>
        <dsp:cNvSpPr/>
      </dsp:nvSpPr>
      <dsp:spPr>
        <a:xfrm>
          <a:off x="0" y="1722925"/>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Font typeface="Arial" panose="020B0604020202020204" pitchFamily="34" charset="0"/>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Difficultés d’accès des femmes à la terre</a:t>
          </a:r>
          <a:endParaRPr lang="fr-FR" sz="1700" kern="1200" dirty="0"/>
        </a:p>
      </dsp:txBody>
      <dsp:txXfrm>
        <a:off x="1158149" y="1722925"/>
        <a:ext cx="4371550" cy="522098"/>
      </dsp:txXfrm>
    </dsp:sp>
    <dsp:sp modelId="{A41740F0-0B02-4D66-8ADB-07089E0A893D}">
      <dsp:nvSpPr>
        <dsp:cNvPr id="0" name=""/>
        <dsp:cNvSpPr/>
      </dsp:nvSpPr>
      <dsp:spPr>
        <a:xfrm>
          <a:off x="150102" y="1790347"/>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49B3508-9EF8-4A71-A5AA-785AB8077F08}">
      <dsp:nvSpPr>
        <dsp:cNvPr id="0" name=""/>
        <dsp:cNvSpPr/>
      </dsp:nvSpPr>
      <dsp:spPr>
        <a:xfrm>
          <a:off x="0" y="2297234"/>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Chômage des jeunes</a:t>
          </a:r>
          <a:endParaRPr lang="fr-FR" sz="1700" kern="1200" dirty="0"/>
        </a:p>
      </dsp:txBody>
      <dsp:txXfrm>
        <a:off x="1158149" y="2297234"/>
        <a:ext cx="4371550" cy="522098"/>
      </dsp:txXfrm>
    </dsp:sp>
    <dsp:sp modelId="{28ABF46E-61C8-42EF-B8FD-323D0860C334}">
      <dsp:nvSpPr>
        <dsp:cNvPr id="0" name=""/>
        <dsp:cNvSpPr/>
      </dsp:nvSpPr>
      <dsp:spPr>
        <a:xfrm>
          <a:off x="150102" y="2364655"/>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5073AE-6133-4473-AE2C-A8AA752ED45B}">
      <dsp:nvSpPr>
        <dsp:cNvPr id="0" name=""/>
        <dsp:cNvSpPr/>
      </dsp:nvSpPr>
      <dsp:spPr>
        <a:xfrm>
          <a:off x="0" y="2871542"/>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Changement climatique</a:t>
          </a:r>
          <a:endParaRPr lang="fr-FR" sz="1700" kern="1200" dirty="0"/>
        </a:p>
      </dsp:txBody>
      <dsp:txXfrm>
        <a:off x="1158149" y="2871542"/>
        <a:ext cx="4371550" cy="522098"/>
      </dsp:txXfrm>
    </dsp:sp>
    <dsp:sp modelId="{E413C740-D174-4161-876D-3090358A9F20}">
      <dsp:nvSpPr>
        <dsp:cNvPr id="0" name=""/>
        <dsp:cNvSpPr/>
      </dsp:nvSpPr>
      <dsp:spPr>
        <a:xfrm>
          <a:off x="150102" y="2938964"/>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AA7A622-AFC9-43D9-96C2-C176F62262B2}">
      <dsp:nvSpPr>
        <dsp:cNvPr id="0" name=""/>
        <dsp:cNvSpPr/>
      </dsp:nvSpPr>
      <dsp:spPr>
        <a:xfrm>
          <a:off x="0" y="3445851"/>
          <a:ext cx="5529700" cy="522098"/>
        </a:xfrm>
        <a:prstGeom prst="roundRect">
          <a:avLst>
            <a:gd name="adj" fmla="val 10000"/>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fr-FR" sz="1700" kern="1200" dirty="0">
              <a:effectLst/>
              <a:latin typeface="Times New Roman" panose="02020603050405020304" pitchFamily="18" charset="0"/>
              <a:ea typeface="Calibri" panose="020F0502020204030204" pitchFamily="34" charset="0"/>
              <a:cs typeface="Arial" panose="020B0604020202020204" pitchFamily="34" charset="0"/>
            </a:rPr>
            <a:t>Marginalisation des communautés minoritaires</a:t>
          </a:r>
          <a:endParaRPr lang="fr-FR" sz="1700" kern="1200" dirty="0"/>
        </a:p>
      </dsp:txBody>
      <dsp:txXfrm>
        <a:off x="1158149" y="3445851"/>
        <a:ext cx="4371550" cy="522098"/>
      </dsp:txXfrm>
    </dsp:sp>
    <dsp:sp modelId="{95D7AA70-7575-4E8E-9B26-3EAA2A610F46}">
      <dsp:nvSpPr>
        <dsp:cNvPr id="0" name=""/>
        <dsp:cNvSpPr/>
      </dsp:nvSpPr>
      <dsp:spPr>
        <a:xfrm>
          <a:off x="150102" y="3513272"/>
          <a:ext cx="617479" cy="38725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C1CCE2-2FB7-4B47-9CA0-0C6F83F8D77E}">
      <dsp:nvSpPr>
        <dsp:cNvPr id="0" name=""/>
        <dsp:cNvSpPr/>
      </dsp:nvSpPr>
      <dsp:spPr>
        <a:xfrm>
          <a:off x="-4729683" y="-817556"/>
          <a:ext cx="6356954" cy="6356954"/>
        </a:xfrm>
        <a:prstGeom prst="blockArc">
          <a:avLst>
            <a:gd name="adj1" fmla="val 18900000"/>
            <a:gd name="adj2" fmla="val 2700000"/>
            <a:gd name="adj3" fmla="val 340"/>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822F50-512C-4B13-98EF-03BCC7689029}">
      <dsp:nvSpPr>
        <dsp:cNvPr id="0" name=""/>
        <dsp:cNvSpPr/>
      </dsp:nvSpPr>
      <dsp:spPr>
        <a:xfrm>
          <a:off x="1054247" y="295020"/>
          <a:ext cx="9877375" cy="590418"/>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468645" tIns="81280" rIns="81280" bIns="81280" numCol="1" spcCol="1270" anchor="ctr" anchorCtr="0">
          <a:noAutofit/>
        </a:bodyPr>
        <a:lstStyle/>
        <a:p>
          <a:pPr marL="0" lvl="0" indent="0" algn="l" defTabSz="1422400">
            <a:lnSpc>
              <a:spcPct val="90000"/>
            </a:lnSpc>
            <a:spcBef>
              <a:spcPct val="0"/>
            </a:spcBef>
            <a:spcAft>
              <a:spcPct val="35000"/>
            </a:spcAft>
            <a:buNone/>
          </a:pPr>
          <a:r>
            <a:rPr lang="fr-FR" sz="3200" kern="1200" dirty="0"/>
            <a:t>                                               Outils</a:t>
          </a:r>
        </a:p>
      </dsp:txBody>
      <dsp:txXfrm>
        <a:off x="1054247" y="295020"/>
        <a:ext cx="9877375" cy="590418"/>
      </dsp:txXfrm>
    </dsp:sp>
    <dsp:sp modelId="{B6C897A0-27BC-4554-A7DE-5E9E1490EA37}">
      <dsp:nvSpPr>
        <dsp:cNvPr id="0" name=""/>
        <dsp:cNvSpPr/>
      </dsp:nvSpPr>
      <dsp:spPr>
        <a:xfrm>
          <a:off x="1066993" y="221218"/>
          <a:ext cx="3195185" cy="738023"/>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08168-B181-4765-BB4F-7520402F2CEA}">
      <dsp:nvSpPr>
        <dsp:cNvPr id="0" name=""/>
        <dsp:cNvSpPr/>
      </dsp:nvSpPr>
      <dsp:spPr>
        <a:xfrm>
          <a:off x="1477324" y="1180365"/>
          <a:ext cx="9454298" cy="590418"/>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468645" tIns="78740" rIns="78740" bIns="78740" numCol="1" spcCol="1270" anchor="ctr" anchorCtr="0">
          <a:noAutofit/>
        </a:bodyPr>
        <a:lstStyle/>
        <a:p>
          <a:pPr marL="0" lvl="0" indent="0" algn="l" defTabSz="1377950">
            <a:lnSpc>
              <a:spcPct val="90000"/>
            </a:lnSpc>
            <a:spcBef>
              <a:spcPct val="0"/>
            </a:spcBef>
            <a:spcAft>
              <a:spcPct val="35000"/>
            </a:spcAft>
            <a:buNone/>
          </a:pPr>
          <a:r>
            <a:rPr lang="fr-FR" sz="3100" kern="1200" dirty="0">
              <a:latin typeface="Times New Roman" panose="02020603050405020304" pitchFamily="18" charset="0"/>
              <a:cs typeface="Times New Roman" panose="02020603050405020304" pitchFamily="18" charset="0"/>
            </a:rPr>
            <a:t>                              </a:t>
          </a:r>
          <a:r>
            <a:rPr lang="fr-FR" sz="2000" b="1" kern="1200" dirty="0">
              <a:latin typeface="Times New Roman" panose="02020603050405020304" pitchFamily="18" charset="0"/>
              <a:cs typeface="Times New Roman" panose="02020603050405020304" pitchFamily="18" charset="0"/>
            </a:rPr>
            <a:t>Planification locale</a:t>
          </a:r>
          <a:r>
            <a:rPr lang="fr-FR" sz="1800" kern="1200" dirty="0">
              <a:latin typeface="Times New Roman" panose="02020603050405020304" pitchFamily="18" charset="0"/>
              <a:cs typeface="Times New Roman" panose="02020603050405020304" pitchFamily="18" charset="0"/>
            </a:rPr>
            <a:t>, y compris changement climatique/</a:t>
          </a:r>
          <a:r>
            <a:rPr lang="fr-FR" sz="1800" kern="1200" dirty="0" err="1">
              <a:latin typeface="Times New Roman" panose="02020603050405020304" pitchFamily="18" charset="0"/>
              <a:cs typeface="Times New Roman" panose="02020603050405020304" pitchFamily="18" charset="0"/>
            </a:rPr>
            <a:t>Séc</a:t>
          </a:r>
          <a:endParaRPr lang="fr-FR" sz="3100" kern="1200" dirty="0">
            <a:latin typeface="Times New Roman" panose="02020603050405020304" pitchFamily="18" charset="0"/>
            <a:cs typeface="Times New Roman" panose="02020603050405020304" pitchFamily="18" charset="0"/>
          </a:endParaRPr>
        </a:p>
      </dsp:txBody>
      <dsp:txXfrm>
        <a:off x="1477324" y="1180365"/>
        <a:ext cx="9454298" cy="590418"/>
      </dsp:txXfrm>
    </dsp:sp>
    <dsp:sp modelId="{5D99B05C-4FCC-4BAA-A58C-462FFD0C746C}">
      <dsp:nvSpPr>
        <dsp:cNvPr id="0" name=""/>
        <dsp:cNvSpPr/>
      </dsp:nvSpPr>
      <dsp:spPr>
        <a:xfrm>
          <a:off x="1490070" y="1106563"/>
          <a:ext cx="3195185" cy="738023"/>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2F9670-446A-4530-A67B-19605C690FC0}">
      <dsp:nvSpPr>
        <dsp:cNvPr id="0" name=""/>
        <dsp:cNvSpPr/>
      </dsp:nvSpPr>
      <dsp:spPr>
        <a:xfrm>
          <a:off x="1607175" y="2065711"/>
          <a:ext cx="9324448" cy="590418"/>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468645" tIns="50800" rIns="50800" bIns="50800" numCol="1" spcCol="1270" anchor="ctr" anchorCtr="0">
          <a:noAutofit/>
        </a:bodyPr>
        <a:lstStyle/>
        <a:p>
          <a:pPr marL="0" lvl="0" indent="0" algn="l" defTabSz="889000">
            <a:lnSpc>
              <a:spcPct val="90000"/>
            </a:lnSpc>
            <a:spcBef>
              <a:spcPct val="0"/>
            </a:spcBef>
            <a:spcAft>
              <a:spcPct val="35000"/>
            </a:spcAft>
            <a:buNone/>
          </a:pPr>
          <a:r>
            <a:rPr lang="fr-FR" sz="2000" kern="1200" dirty="0">
              <a:latin typeface="Times New Roman" panose="02020603050405020304" pitchFamily="18" charset="0"/>
              <a:cs typeface="Times New Roman" panose="02020603050405020304" pitchFamily="18" charset="0"/>
            </a:rPr>
            <a:t>                                             </a:t>
          </a:r>
          <a:r>
            <a:rPr lang="fr-FR" sz="2000" b="1" kern="1200" dirty="0">
              <a:latin typeface="Times New Roman" panose="02020603050405020304" pitchFamily="18" charset="0"/>
              <a:cs typeface="Times New Roman" panose="02020603050405020304" pitchFamily="18" charset="0"/>
            </a:rPr>
            <a:t>Communication &amp; information des PP</a:t>
          </a:r>
        </a:p>
      </dsp:txBody>
      <dsp:txXfrm>
        <a:off x="1607175" y="2065711"/>
        <a:ext cx="9324448" cy="590418"/>
      </dsp:txXfrm>
    </dsp:sp>
    <dsp:sp modelId="{40BEC4FE-9C1B-4B28-BD0C-1C6EAE9FB0D9}">
      <dsp:nvSpPr>
        <dsp:cNvPr id="0" name=""/>
        <dsp:cNvSpPr/>
      </dsp:nvSpPr>
      <dsp:spPr>
        <a:xfrm>
          <a:off x="1619921" y="1991908"/>
          <a:ext cx="3195185" cy="738023"/>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13039F-EFAD-4C91-9EBE-7AD24BEBD0DF}">
      <dsp:nvSpPr>
        <dsp:cNvPr id="0" name=""/>
        <dsp:cNvSpPr/>
      </dsp:nvSpPr>
      <dsp:spPr>
        <a:xfrm>
          <a:off x="1477324" y="2951056"/>
          <a:ext cx="9454298" cy="590418"/>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468645" tIns="50800" rIns="50800" bIns="50800" numCol="1" spcCol="1270" anchor="ctr" anchorCtr="0">
          <a:noAutofit/>
        </a:bodyPr>
        <a:lstStyle/>
        <a:p>
          <a:pPr marL="0" lvl="0" indent="0" algn="l"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                                               Loi – normes – procédures - contrôle citoyen - audit</a:t>
          </a:r>
          <a:endParaRPr lang="fr-FR" sz="2000" kern="1200" dirty="0"/>
        </a:p>
      </dsp:txBody>
      <dsp:txXfrm>
        <a:off x="1477324" y="2951056"/>
        <a:ext cx="9454298" cy="590418"/>
      </dsp:txXfrm>
    </dsp:sp>
    <dsp:sp modelId="{8C57DF1B-A76E-437F-97DE-8E81BBDFFF04}">
      <dsp:nvSpPr>
        <dsp:cNvPr id="0" name=""/>
        <dsp:cNvSpPr/>
      </dsp:nvSpPr>
      <dsp:spPr>
        <a:xfrm>
          <a:off x="1490070" y="2877253"/>
          <a:ext cx="3195185" cy="738023"/>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E0A9E5D-12AC-43DA-A7AD-8076FC589CC3}">
      <dsp:nvSpPr>
        <dsp:cNvPr id="0" name=""/>
        <dsp:cNvSpPr/>
      </dsp:nvSpPr>
      <dsp:spPr>
        <a:xfrm>
          <a:off x="1054247" y="3836401"/>
          <a:ext cx="9877375" cy="590418"/>
        </a:xfrm>
        <a:prstGeom prst="rect">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468645" tIns="50800" rIns="50800" bIns="50800" numCol="1" spcCol="1270" anchor="ctr" anchorCtr="0">
          <a:noAutofit/>
        </a:bodyPr>
        <a:lstStyle/>
        <a:p>
          <a:pPr marL="0" lvl="0" indent="0" algn="l" defTabSz="889000">
            <a:lnSpc>
              <a:spcPct val="90000"/>
            </a:lnSpc>
            <a:spcBef>
              <a:spcPct val="0"/>
            </a:spcBef>
            <a:spcAft>
              <a:spcPct val="35000"/>
            </a:spcAft>
            <a:buNone/>
          </a:pPr>
          <a:r>
            <a:rPr lang="fr-FR" sz="2000" b="1" kern="1200" dirty="0">
              <a:latin typeface="Times New Roman" panose="02020603050405020304" pitchFamily="18" charset="0"/>
              <a:cs typeface="Times New Roman" panose="02020603050405020304" pitchFamily="18" charset="0"/>
            </a:rPr>
            <a:t>                                               Participation – Inclusion – Partenariat PP</a:t>
          </a:r>
          <a:endParaRPr lang="fr-FR" sz="2000" kern="1200" dirty="0"/>
        </a:p>
      </dsp:txBody>
      <dsp:txXfrm>
        <a:off x="1054247" y="3836401"/>
        <a:ext cx="9877375" cy="590418"/>
      </dsp:txXfrm>
    </dsp:sp>
    <dsp:sp modelId="{CEB2E5FA-2D03-42AA-9FB8-47E93B05607E}">
      <dsp:nvSpPr>
        <dsp:cNvPr id="0" name=""/>
        <dsp:cNvSpPr/>
      </dsp:nvSpPr>
      <dsp:spPr>
        <a:xfrm>
          <a:off x="1066993" y="3762599"/>
          <a:ext cx="3195185" cy="738023"/>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D27C66AE-D201-7295-46AC-3010B50D4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DD0EB971-6519-4E56-AD59-23B8FA04589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4D27768-C317-4E39-997D-0CC6E28A5EC6}" type="datetimeFigureOut">
              <a:rPr lang="fr-FR" smtClean="0"/>
              <a:t>24/05/2025</a:t>
            </a:fld>
            <a:endParaRPr lang="fr-FR"/>
          </a:p>
        </p:txBody>
      </p:sp>
      <p:sp>
        <p:nvSpPr>
          <p:cNvPr id="4" name="Espace réservé du pied de page 3">
            <a:extLst>
              <a:ext uri="{FF2B5EF4-FFF2-40B4-BE49-F238E27FC236}">
                <a16:creationId xmlns:a16="http://schemas.microsoft.com/office/drawing/2014/main" id="{E217FF46-C73C-CA60-DEB2-A003427800E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4C5833AD-DCDF-F536-A99F-01B1E58FA26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FECF5F-5E50-4B62-8E2C-1E50300B8378}" type="slidenum">
              <a:rPr lang="fr-FR" smtClean="0"/>
              <a:t>‹N°›</a:t>
            </a:fld>
            <a:endParaRPr lang="fr-FR"/>
          </a:p>
        </p:txBody>
      </p:sp>
    </p:spTree>
    <p:extLst>
      <p:ext uri="{BB962C8B-B14F-4D97-AF65-F5344CB8AC3E}">
        <p14:creationId xmlns:p14="http://schemas.microsoft.com/office/powerpoint/2010/main" val="42220084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762131-DA9C-4B13-9DF0-84F95B837401}" type="datetimeFigureOut">
              <a:rPr lang="fr-FR" smtClean="0"/>
              <a:t>24/05/2025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10A7F2-9F52-4074-9D19-0414B8C623F1}" type="slidenum">
              <a:rPr lang="fr-FR" smtClean="0"/>
              <a:t>‹N°›</a:t>
            </a:fld>
            <a:endParaRPr lang="fr-FR"/>
          </a:p>
        </p:txBody>
      </p:sp>
    </p:spTree>
    <p:extLst>
      <p:ext uri="{BB962C8B-B14F-4D97-AF65-F5344CB8AC3E}">
        <p14:creationId xmlns:p14="http://schemas.microsoft.com/office/powerpoint/2010/main" val="1668963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FB46D-F3D4-BD39-61CE-B9B31017300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AC95F3E-4CB9-F13B-759A-44E904F3DB5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4254C1A-8E73-66AB-9CCB-F86A15514BAE}"/>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r>
              <a:rPr lang="fr-FR" sz="2000" dirty="0"/>
              <a:t>*Projet parent* :</a:t>
            </a:r>
          </a:p>
          <a:p>
            <a:pPr marL="285750" lvl="0" indent="-285750" algn="just">
              <a:lnSpc>
                <a:spcPct val="107000"/>
              </a:lnSpc>
              <a:spcAft>
                <a:spcPts val="800"/>
              </a:spcAft>
              <a:buFont typeface="Arial" panose="020B0604020202020204" pitchFamily="34" charset="0"/>
              <a:buChar char="•"/>
            </a:pPr>
            <a:r>
              <a:rPr lang="fr-FR" sz="2000" dirty="0"/>
              <a:t>1. Nb de cantons = 41</a:t>
            </a:r>
          </a:p>
          <a:p>
            <a:pPr marL="285750" lvl="0" indent="-285750" algn="just">
              <a:lnSpc>
                <a:spcPct val="107000"/>
              </a:lnSpc>
              <a:spcAft>
                <a:spcPts val="800"/>
              </a:spcAft>
              <a:buFont typeface="Arial" panose="020B0604020202020204" pitchFamily="34" charset="0"/>
              <a:buChar char="•"/>
            </a:pPr>
            <a:r>
              <a:rPr lang="fr-FR" sz="2000" dirty="0"/>
              <a:t>2 Nb de communes= 16</a:t>
            </a:r>
          </a:p>
          <a:p>
            <a:pPr marL="285750" lvl="0" indent="-285750" algn="just">
              <a:lnSpc>
                <a:spcPct val="107000"/>
              </a:lnSpc>
              <a:spcAft>
                <a:spcPts val="800"/>
              </a:spcAft>
              <a:buFont typeface="Arial" panose="020B0604020202020204" pitchFamily="34" charset="0"/>
              <a:buChar char="•"/>
            </a:pPr>
            <a:r>
              <a:rPr lang="fr-FR" sz="2000" dirty="0"/>
              <a:t>3. Nb de préfectures= 8</a:t>
            </a:r>
          </a:p>
          <a:p>
            <a:pPr marL="285750" lvl="0" indent="-285750" algn="just">
              <a:lnSpc>
                <a:spcPct val="107000"/>
              </a:lnSpc>
              <a:spcAft>
                <a:spcPts val="800"/>
              </a:spcAft>
              <a:buFont typeface="Arial" panose="020B0604020202020204" pitchFamily="34" charset="0"/>
              <a:buChar char="•"/>
            </a:pPr>
            <a:endParaRPr lang="fr-FR" sz="2000" dirty="0"/>
          </a:p>
          <a:p>
            <a:pPr marL="285750" lvl="0" indent="-285750" algn="just">
              <a:lnSpc>
                <a:spcPct val="107000"/>
              </a:lnSpc>
              <a:spcAft>
                <a:spcPts val="800"/>
              </a:spcAft>
              <a:buFont typeface="Arial" panose="020B0604020202020204" pitchFamily="34" charset="0"/>
              <a:buChar char="•"/>
            </a:pPr>
            <a:r>
              <a:rPr lang="fr-FR" sz="2000" dirty="0"/>
              <a:t>*FA* :</a:t>
            </a:r>
          </a:p>
          <a:p>
            <a:pPr marL="285750" lvl="0" indent="-285750" algn="just">
              <a:lnSpc>
                <a:spcPct val="107000"/>
              </a:lnSpc>
              <a:spcAft>
                <a:spcPts val="800"/>
              </a:spcAft>
              <a:buFont typeface="Arial" panose="020B0604020202020204" pitchFamily="34" charset="0"/>
              <a:buChar char="•"/>
            </a:pPr>
            <a:r>
              <a:rPr lang="fr-FR" sz="2000" dirty="0"/>
              <a:t>1. Nb de cantons = 18 dont 13 du projet parent</a:t>
            </a:r>
          </a:p>
          <a:p>
            <a:pPr marL="285750" lvl="0" indent="-285750" algn="just">
              <a:lnSpc>
                <a:spcPct val="107000"/>
              </a:lnSpc>
              <a:spcAft>
                <a:spcPts val="800"/>
              </a:spcAft>
              <a:buFont typeface="Arial" panose="020B0604020202020204" pitchFamily="34" charset="0"/>
              <a:buChar char="•"/>
            </a:pPr>
            <a:r>
              <a:rPr lang="fr-FR" sz="2000" dirty="0"/>
              <a:t>2 Nb de communes= 5 dont 1  du projet parent</a:t>
            </a:r>
          </a:p>
          <a:p>
            <a:pPr marL="285750" lvl="0" indent="-285750" algn="just">
              <a:lnSpc>
                <a:spcPct val="107000"/>
              </a:lnSpc>
              <a:spcAft>
                <a:spcPts val="800"/>
              </a:spcAft>
              <a:buFont typeface="Arial" panose="020B0604020202020204" pitchFamily="34" charset="0"/>
              <a:buChar char="•"/>
            </a:pPr>
            <a:r>
              <a:rPr lang="fr-FR" sz="2000" dirty="0"/>
              <a:t>3. Nb de préfectures= 4 dont 3 du projet parent</a:t>
            </a:r>
          </a:p>
          <a:p>
            <a:pPr marL="285750" lvl="0" indent="-285750" algn="just">
              <a:lnSpc>
                <a:spcPct val="107000"/>
              </a:lnSpc>
              <a:spcAft>
                <a:spcPts val="800"/>
              </a:spcAft>
              <a:buFont typeface="Arial" panose="020B0604020202020204" pitchFamily="34" charset="0"/>
              <a:buChar char="•"/>
            </a:pPr>
            <a:endParaRPr lang="fr-FR" sz="2000" dirty="0"/>
          </a:p>
          <a:p>
            <a:pPr marL="285750" lvl="0" indent="-285750" algn="just">
              <a:lnSpc>
                <a:spcPct val="107000"/>
              </a:lnSpc>
              <a:spcAft>
                <a:spcPts val="800"/>
              </a:spcAft>
              <a:buFont typeface="Arial" panose="020B0604020202020204" pitchFamily="34" charset="0"/>
              <a:buChar char="•"/>
            </a:pPr>
            <a:r>
              <a:rPr lang="fr-FR" sz="2000" dirty="0"/>
              <a:t>*Cumul FA et parent* :</a:t>
            </a:r>
          </a:p>
          <a:p>
            <a:pPr marL="285750" lvl="0" indent="-285750" algn="just">
              <a:lnSpc>
                <a:spcPct val="107000"/>
              </a:lnSpc>
              <a:spcAft>
                <a:spcPts val="800"/>
              </a:spcAft>
              <a:buFont typeface="Arial" panose="020B0604020202020204" pitchFamily="34" charset="0"/>
              <a:buChar char="•"/>
            </a:pPr>
            <a:r>
              <a:rPr lang="fr-FR" sz="2000" dirty="0"/>
              <a:t>1. Nb de cantons = 46 dont 5 nouveaux cantons avec le FA</a:t>
            </a:r>
          </a:p>
          <a:p>
            <a:pPr marL="285750" lvl="0" indent="-285750" algn="just">
              <a:lnSpc>
                <a:spcPct val="107000"/>
              </a:lnSpc>
              <a:spcAft>
                <a:spcPts val="800"/>
              </a:spcAft>
              <a:buFont typeface="Arial" panose="020B0604020202020204" pitchFamily="34" charset="0"/>
              <a:buChar char="•"/>
            </a:pPr>
            <a:r>
              <a:rPr lang="fr-FR" sz="2000" dirty="0"/>
              <a:t>2 Nb de communes= 17 dont 5 nouvelles communes avec le FA</a:t>
            </a:r>
          </a:p>
          <a:p>
            <a:pPr marL="285750" lvl="0" indent="-285750" algn="just">
              <a:lnSpc>
                <a:spcPct val="107000"/>
              </a:lnSpc>
              <a:spcAft>
                <a:spcPts val="800"/>
              </a:spcAft>
              <a:buFont typeface="Arial" panose="020B0604020202020204" pitchFamily="34" charset="0"/>
              <a:buChar char="•"/>
            </a:pPr>
            <a:r>
              <a:rPr lang="fr-FR" sz="2000" dirty="0"/>
              <a:t>3. </a:t>
            </a:r>
            <a:r>
              <a:rPr lang="fr-FR" sz="2000"/>
              <a:t>Nb de préfectures= 9 dont 1 nouvelles préfecture avec le FA</a:t>
            </a:r>
            <a:endParaRPr lang="fr-FR" sz="2000" dirty="0"/>
          </a:p>
        </p:txBody>
      </p:sp>
      <p:sp>
        <p:nvSpPr>
          <p:cNvPr id="4" name="Espace réservé du numéro de diapositive 3">
            <a:extLst>
              <a:ext uri="{FF2B5EF4-FFF2-40B4-BE49-F238E27FC236}">
                <a16:creationId xmlns:a16="http://schemas.microsoft.com/office/drawing/2014/main" id="{FDF439C8-C235-EF24-40B0-B337EBD14E05}"/>
              </a:ext>
            </a:extLst>
          </p:cNvPr>
          <p:cNvSpPr>
            <a:spLocks noGrp="1"/>
          </p:cNvSpPr>
          <p:nvPr>
            <p:ph type="sldNum" sz="quarter" idx="5"/>
          </p:nvPr>
        </p:nvSpPr>
        <p:spPr/>
        <p:txBody>
          <a:bodyPr/>
          <a:lstStyle/>
          <a:p>
            <a:fld id="{3210A7F2-9F52-4074-9D19-0414B8C623F1}" type="slidenum">
              <a:rPr lang="fr-FR" smtClean="0"/>
              <a:t>3</a:t>
            </a:fld>
            <a:endParaRPr lang="fr-FR"/>
          </a:p>
        </p:txBody>
      </p:sp>
    </p:spTree>
    <p:extLst>
      <p:ext uri="{BB962C8B-B14F-4D97-AF65-F5344CB8AC3E}">
        <p14:creationId xmlns:p14="http://schemas.microsoft.com/office/powerpoint/2010/main" val="2992949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9F87C-314D-EC11-88A1-A885460BE8B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92D2AD8-62C3-19B9-B30E-56C6FD37A1E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425CC07-552C-43C3-6043-2B4D69C74254}"/>
              </a:ext>
            </a:extLst>
          </p:cNvPr>
          <p:cNvSpPr>
            <a:spLocks noGrp="1"/>
          </p:cNvSpPr>
          <p:nvPr>
            <p:ph type="body" idx="1"/>
          </p:nvPr>
        </p:nvSpPr>
        <p:spPr/>
        <p:txBody>
          <a:bodyPr/>
          <a:lstStyle/>
          <a:p>
            <a:pPr marL="0" lvl="0" indent="0" algn="just">
              <a:lnSpc>
                <a:spcPct val="107000"/>
              </a:lnSpc>
              <a:spcAft>
                <a:spcPts val="800"/>
              </a:spcAft>
              <a:buFont typeface="Arial" panose="020B0604020202020204" pitchFamily="34" charset="0"/>
              <a:buNone/>
            </a:pPr>
            <a:r>
              <a:rPr lang="fr-FR" sz="2000" b="0" i="0" u="none" strike="noStrike" dirty="0">
                <a:solidFill>
                  <a:srgbClr val="000000"/>
                </a:solidFill>
                <a:effectLst/>
                <a:latin typeface="Times New Roman" panose="02020603050405020304" pitchFamily="18" charset="0"/>
              </a:rPr>
              <a:t>Focus group : groupes ethniques minoritaires, personnes déplacées, les leaders locaux, les éleveurs et dans une certaine mesure et selon les communes, les personnes déplacées ainsi que les éleveurs transhumants et agro éleveurs. </a:t>
            </a:r>
            <a:endParaRPr lang="fr-FR" sz="2000" dirty="0"/>
          </a:p>
        </p:txBody>
      </p:sp>
      <p:sp>
        <p:nvSpPr>
          <p:cNvPr id="4" name="Espace réservé du numéro de diapositive 3">
            <a:extLst>
              <a:ext uri="{FF2B5EF4-FFF2-40B4-BE49-F238E27FC236}">
                <a16:creationId xmlns:a16="http://schemas.microsoft.com/office/drawing/2014/main" id="{CFBFE54E-AEBD-B470-5627-48703DF7BE63}"/>
              </a:ext>
            </a:extLst>
          </p:cNvPr>
          <p:cNvSpPr>
            <a:spLocks noGrp="1"/>
          </p:cNvSpPr>
          <p:nvPr>
            <p:ph type="sldNum" sz="quarter" idx="5"/>
          </p:nvPr>
        </p:nvSpPr>
        <p:spPr/>
        <p:txBody>
          <a:bodyPr/>
          <a:lstStyle/>
          <a:p>
            <a:fld id="{3210A7F2-9F52-4074-9D19-0414B8C623F1}" type="slidenum">
              <a:rPr lang="fr-FR" smtClean="0"/>
              <a:t>4</a:t>
            </a:fld>
            <a:endParaRPr lang="fr-FR"/>
          </a:p>
        </p:txBody>
      </p:sp>
    </p:spTree>
    <p:extLst>
      <p:ext uri="{BB962C8B-B14F-4D97-AF65-F5344CB8AC3E}">
        <p14:creationId xmlns:p14="http://schemas.microsoft.com/office/powerpoint/2010/main" val="4271388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9C4F4-6A6B-203D-E4EF-CE232A942E2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601F839-7471-FC10-0CD1-E0FE93CBC1D2}"/>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F832B9E-1791-9411-C944-CD885F6A47A2}"/>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a:extLst>
              <a:ext uri="{FF2B5EF4-FFF2-40B4-BE49-F238E27FC236}">
                <a16:creationId xmlns:a16="http://schemas.microsoft.com/office/drawing/2014/main" id="{BF4EF866-1D85-4731-D3D2-44E19F8480FB}"/>
              </a:ext>
            </a:extLst>
          </p:cNvPr>
          <p:cNvSpPr>
            <a:spLocks noGrp="1"/>
          </p:cNvSpPr>
          <p:nvPr>
            <p:ph type="sldNum" sz="quarter" idx="5"/>
          </p:nvPr>
        </p:nvSpPr>
        <p:spPr/>
        <p:txBody>
          <a:bodyPr/>
          <a:lstStyle/>
          <a:p>
            <a:fld id="{3210A7F2-9F52-4074-9D19-0414B8C623F1}" type="slidenum">
              <a:rPr lang="fr-FR" smtClean="0"/>
              <a:t>5</a:t>
            </a:fld>
            <a:endParaRPr lang="fr-FR"/>
          </a:p>
        </p:txBody>
      </p:sp>
    </p:spTree>
    <p:extLst>
      <p:ext uri="{BB962C8B-B14F-4D97-AF65-F5344CB8AC3E}">
        <p14:creationId xmlns:p14="http://schemas.microsoft.com/office/powerpoint/2010/main" val="125726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2000" b="1" dirty="0">
                <a:solidFill>
                  <a:schemeClr val="accent5"/>
                </a:solidFill>
                <a:latin typeface="Times New Roman" panose="02020603050405020304" pitchFamily="18" charset="0"/>
                <a:cs typeface="Times New Roman" panose="02020603050405020304" pitchFamily="18" charset="0"/>
              </a:rPr>
              <a:t>Gouvernance :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3200" b="1" dirty="0">
                <a:latin typeface="Times New Roman" panose="02020603050405020304" pitchFamily="18" charset="0"/>
                <a:cs typeface="Times New Roman" panose="02020603050405020304" pitchFamily="18" charset="0"/>
              </a:rPr>
              <a:t>Adolf Berle et Gardiner </a:t>
            </a:r>
            <a:r>
              <a:rPr lang="fr-FR" sz="3200" b="1" dirty="0" err="1">
                <a:latin typeface="Times New Roman" panose="02020603050405020304" pitchFamily="18" charset="0"/>
                <a:cs typeface="Times New Roman" panose="02020603050405020304" pitchFamily="18" charset="0"/>
              </a:rPr>
              <a:t>Means</a:t>
            </a:r>
            <a:r>
              <a:rPr lang="fr-FR" sz="3200" b="1" dirty="0">
                <a:latin typeface="Times New Roman" panose="02020603050405020304" pitchFamily="18" charset="0"/>
                <a:cs typeface="Times New Roman" panose="02020603050405020304" pitchFamily="18" charset="0"/>
              </a:rPr>
              <a:t> (1932) </a:t>
            </a:r>
            <a:r>
              <a:rPr lang="fr-FR" sz="3200" dirty="0">
                <a:latin typeface="Times New Roman" panose="02020603050405020304" pitchFamily="18" charset="0"/>
                <a:cs typeface="Times New Roman" panose="02020603050405020304" pitchFamily="18" charset="0"/>
              </a:rPr>
              <a:t>Thèse sur séparation des fonctions de propriété et de gestion dans les grandes sociétés américaines.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6000"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sz="6000" b="1" dirty="0" err="1"/>
              <a:t>Elinor</a:t>
            </a:r>
            <a:r>
              <a:rPr lang="fr-FR" sz="6000" b="1" dirty="0"/>
              <a:t> </a:t>
            </a:r>
            <a:r>
              <a:rPr lang="fr-FR" sz="6000" b="1" dirty="0" err="1"/>
              <a:t>Ostrom</a:t>
            </a:r>
            <a:r>
              <a:rPr lang="fr-FR" sz="6000" b="1" dirty="0"/>
              <a:t> (1960) </a:t>
            </a:r>
            <a:r>
              <a:rPr lang="fr-FR" sz="6000" dirty="0"/>
              <a:t>a reçu le prix Nobel d'économie en 2009 pour ses travaux sur la gouvernance des biens communs et les ressources partagées. Ses recherches ont principalement été menées à partir des années </a:t>
            </a:r>
            <a:r>
              <a:rPr lang="fr-FR" sz="6000" b="1" dirty="0"/>
              <a:t>1960 </a:t>
            </a:r>
            <a:r>
              <a:rPr lang="fr-FR" sz="6000" dirty="0"/>
              <a:t>et se sont poursuivies tout au long de sa carrière.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4400"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sz="4400" b="1" dirty="0"/>
              <a:t>Jean Tirole (1980)</a:t>
            </a:r>
            <a:r>
              <a:rPr lang="fr-FR" sz="4400" dirty="0"/>
              <a:t>, économiste français, a reçu le prix Nobel d'économie en 2014 pour ses travaux sur la régulation et la gouvernance des entreprises. Ses recherches ont principalement été menées à partir des années 1980 et se sont poursuivies au cours des décennies suivantes.</a:t>
            </a:r>
            <a:endParaRPr lang="fr-FR" sz="3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3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4400" b="1" dirty="0"/>
              <a:t>Robert E. Freeman (1984) </a:t>
            </a:r>
            <a:r>
              <a:rPr lang="fr-FR" sz="4400" dirty="0"/>
              <a:t>a introduit la notion de "stakeholder" dans la gouvernance des entreprises. Il a développé la théorie des parties prenantes (stakeholder </a:t>
            </a:r>
            <a:r>
              <a:rPr lang="fr-FR" sz="4400" dirty="0" err="1"/>
              <a:t>theory</a:t>
            </a:r>
            <a:r>
              <a:rPr lang="fr-FR" sz="4400" dirty="0"/>
              <a:t>) dans son ouvrage de 1984 intitulé "Strategic Management: A Stakeholder </a:t>
            </a:r>
            <a:r>
              <a:rPr lang="fr-FR" sz="4400" dirty="0" err="1"/>
              <a:t>Approach</a:t>
            </a:r>
            <a:r>
              <a:rPr lang="fr-FR" sz="4400" dirty="0"/>
              <a:t>". Cette théorie propose que les entreprises doivent prendre en compte les intérêts de toutes les parties prenantes, et pas seulement ceux des actionnaires.</a:t>
            </a:r>
            <a:endParaRPr lang="fr-FR" sz="32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5"/>
          </p:nvPr>
        </p:nvSpPr>
        <p:spPr/>
        <p:txBody>
          <a:bodyPr/>
          <a:lstStyle/>
          <a:p>
            <a:fld id="{3210A7F2-9F52-4074-9D19-0414B8C623F1}" type="slidenum">
              <a:rPr lang="fr-FR" smtClean="0"/>
              <a:t>6</a:t>
            </a:fld>
            <a:endParaRPr lang="fr-FR"/>
          </a:p>
        </p:txBody>
      </p:sp>
    </p:spTree>
    <p:extLst>
      <p:ext uri="{BB962C8B-B14F-4D97-AF65-F5344CB8AC3E}">
        <p14:creationId xmlns:p14="http://schemas.microsoft.com/office/powerpoint/2010/main" val="1927036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88201-E0FC-C7EC-96BB-0625B11A019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EB40F0E-558A-1EDD-42F4-BE53C7958107}"/>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679ED8C4-0F87-43A2-80C4-69A8ADE61C1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050" b="1" dirty="0">
                <a:solidFill>
                  <a:schemeClr val="accent5"/>
                </a:solidFill>
                <a:latin typeface="Times New Roman" panose="02020603050405020304" pitchFamily="18" charset="0"/>
                <a:cs typeface="Times New Roman" panose="02020603050405020304" pitchFamily="18" charset="0"/>
              </a:rPr>
              <a:t>Gouvernance :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400" b="1" dirty="0">
                <a:latin typeface="Times New Roman" panose="02020603050405020304" pitchFamily="18" charset="0"/>
                <a:cs typeface="Times New Roman" panose="02020603050405020304" pitchFamily="18" charset="0"/>
              </a:rPr>
              <a:t>Adolf Berle et Gardiner </a:t>
            </a:r>
            <a:r>
              <a:rPr lang="fr-FR" sz="1400" b="1" dirty="0" err="1">
                <a:latin typeface="Times New Roman" panose="02020603050405020304" pitchFamily="18" charset="0"/>
                <a:cs typeface="Times New Roman" panose="02020603050405020304" pitchFamily="18" charset="0"/>
              </a:rPr>
              <a:t>Means</a:t>
            </a:r>
            <a:r>
              <a:rPr lang="fr-FR" sz="1400" b="1" dirty="0">
                <a:latin typeface="Times New Roman" panose="02020603050405020304" pitchFamily="18" charset="0"/>
                <a:cs typeface="Times New Roman" panose="02020603050405020304" pitchFamily="18" charset="0"/>
              </a:rPr>
              <a:t> (1932) </a:t>
            </a:r>
            <a:r>
              <a:rPr lang="fr-FR" sz="1400" dirty="0">
                <a:latin typeface="Times New Roman" panose="02020603050405020304" pitchFamily="18" charset="0"/>
                <a:cs typeface="Times New Roman" panose="02020603050405020304" pitchFamily="18" charset="0"/>
              </a:rPr>
              <a:t>Thèse sur séparation des fonctions de propriété et de gestion dans les grandes sociétés américaines.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3200"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sz="3200" b="1" dirty="0" err="1"/>
              <a:t>Elinor</a:t>
            </a:r>
            <a:r>
              <a:rPr lang="fr-FR" sz="3200" b="1" dirty="0"/>
              <a:t> </a:t>
            </a:r>
            <a:r>
              <a:rPr lang="fr-FR" sz="3200" b="1" dirty="0" err="1"/>
              <a:t>Ostrom</a:t>
            </a:r>
            <a:r>
              <a:rPr lang="fr-FR" sz="3200" b="1" dirty="0"/>
              <a:t> (1960) </a:t>
            </a:r>
            <a:r>
              <a:rPr lang="fr-FR" sz="3200" dirty="0"/>
              <a:t>a reçu le prix Nobel d'économie en 2009 pour ses travaux sur la gouvernance des biens communs et les ressources partagées. Ses recherches ont principalement été menées à partir des années </a:t>
            </a:r>
            <a:r>
              <a:rPr lang="fr-FR" sz="3200" b="1" dirty="0"/>
              <a:t>1960 </a:t>
            </a:r>
            <a:r>
              <a:rPr lang="fr-FR" sz="3200" dirty="0"/>
              <a:t>et se sont poursuivies tout au long de sa carrière.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2000"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sz="2000" b="1" dirty="0"/>
              <a:t>Jean Tirole (1980)</a:t>
            </a:r>
            <a:r>
              <a:rPr lang="fr-FR" sz="2000" dirty="0"/>
              <a:t>, économiste français, a reçu le prix Nobel d'économie en 2014 pour ses travaux sur la régulation et la gouvernance des entreprises. Ses recherches ont principalement été menées à partir des années 1980 et se sont poursuivies au cours des décennies suivantes.</a:t>
            </a:r>
            <a:endParaRPr lang="fr-FR" sz="14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4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2000" b="1" dirty="0"/>
              <a:t>Robert E. Freeman (1984) </a:t>
            </a:r>
            <a:r>
              <a:rPr lang="fr-FR" sz="2000" dirty="0"/>
              <a:t>a introduit la notion de "stakeholder" dans la gouvernance des entreprises dans son </a:t>
            </a:r>
            <a:r>
              <a:rPr lang="fr-FR" sz="2000"/>
              <a:t>ouvrage intitulé </a:t>
            </a:r>
            <a:r>
              <a:rPr lang="fr-FR" sz="2000" dirty="0"/>
              <a:t>"Strategic Management: A Stakeholder </a:t>
            </a:r>
            <a:r>
              <a:rPr lang="fr-FR" sz="2000" dirty="0" err="1"/>
              <a:t>Approach</a:t>
            </a:r>
            <a:r>
              <a:rPr lang="fr-FR" sz="2000" dirty="0"/>
              <a:t>". Cette théorie propose que les entreprises doivent prendre en compte les intérêts de toutes les parties prenantes, et pas seulement ceux des actionnaires.</a:t>
            </a:r>
            <a:endParaRPr lang="fr-FR" sz="1400" dirty="0">
              <a:latin typeface="Times New Roman" panose="02020603050405020304" pitchFamily="18" charset="0"/>
              <a:cs typeface="Times New Roman" panose="02020603050405020304" pitchFamily="18" charset="0"/>
            </a:endParaRPr>
          </a:p>
        </p:txBody>
      </p:sp>
      <p:sp>
        <p:nvSpPr>
          <p:cNvPr id="4" name="Espace réservé du numéro de diapositive 3">
            <a:extLst>
              <a:ext uri="{FF2B5EF4-FFF2-40B4-BE49-F238E27FC236}">
                <a16:creationId xmlns:a16="http://schemas.microsoft.com/office/drawing/2014/main" id="{D153A115-4CFF-4237-D2BD-15808E14A627}"/>
              </a:ext>
            </a:extLst>
          </p:cNvPr>
          <p:cNvSpPr>
            <a:spLocks noGrp="1"/>
          </p:cNvSpPr>
          <p:nvPr>
            <p:ph type="sldNum" sz="quarter" idx="5"/>
          </p:nvPr>
        </p:nvSpPr>
        <p:spPr/>
        <p:txBody>
          <a:bodyPr/>
          <a:lstStyle/>
          <a:p>
            <a:fld id="{3210A7F2-9F52-4074-9D19-0414B8C623F1}" type="slidenum">
              <a:rPr lang="fr-FR" smtClean="0"/>
              <a:t>7</a:t>
            </a:fld>
            <a:endParaRPr lang="fr-FR"/>
          </a:p>
        </p:txBody>
      </p:sp>
    </p:spTree>
    <p:extLst>
      <p:ext uri="{BB962C8B-B14F-4D97-AF65-F5344CB8AC3E}">
        <p14:creationId xmlns:p14="http://schemas.microsoft.com/office/powerpoint/2010/main" val="4177605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611B4-7D91-24F6-9BA4-A274A5E0C59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3A9F756-D128-A3DE-A1CE-C546C9B013C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95DCBD46-8E7A-BE4C-0FDC-005D490D10BC}"/>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a:extLst>
              <a:ext uri="{FF2B5EF4-FFF2-40B4-BE49-F238E27FC236}">
                <a16:creationId xmlns:a16="http://schemas.microsoft.com/office/drawing/2014/main" id="{E9F77BD6-BD60-7B9D-E122-F8C453C23390}"/>
              </a:ext>
            </a:extLst>
          </p:cNvPr>
          <p:cNvSpPr>
            <a:spLocks noGrp="1"/>
          </p:cNvSpPr>
          <p:nvPr>
            <p:ph type="sldNum" sz="quarter" idx="5"/>
          </p:nvPr>
        </p:nvSpPr>
        <p:spPr/>
        <p:txBody>
          <a:bodyPr/>
          <a:lstStyle/>
          <a:p>
            <a:fld id="{3210A7F2-9F52-4074-9D19-0414B8C623F1}" type="slidenum">
              <a:rPr lang="fr-FR" smtClean="0"/>
              <a:t>8</a:t>
            </a:fld>
            <a:endParaRPr lang="fr-FR"/>
          </a:p>
        </p:txBody>
      </p:sp>
    </p:spTree>
    <p:extLst>
      <p:ext uri="{BB962C8B-B14F-4D97-AF65-F5344CB8AC3E}">
        <p14:creationId xmlns:p14="http://schemas.microsoft.com/office/powerpoint/2010/main" val="1716596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1800" b="1" dirty="0"/>
              <a:t>Gouvernance : </a:t>
            </a:r>
            <a:r>
              <a:rPr lang="fr-FR" sz="1800" kern="100" dirty="0">
                <a:effectLst/>
                <a:latin typeface="Times New Roman" panose="02020603050405020304" pitchFamily="18" charset="0"/>
                <a:ea typeface="Calibri" panose="020F0502020204030204" pitchFamily="34" charset="0"/>
                <a:cs typeface="Arial" panose="020B0604020202020204" pitchFamily="34" charset="0"/>
              </a:rPr>
              <a:t>l’ensemble de procédures institutionnelles, des rapports de pouvoir et des modes de gestion publics ou privés formels et informels qui régissent l'action politique.</a:t>
            </a: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b="1" dirty="0"/>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2000" b="1" dirty="0"/>
              <a:t>Gouvernance locale : </a:t>
            </a:r>
            <a:r>
              <a:rPr lang="fr-FR" sz="2000" b="0" dirty="0"/>
              <a:t>l</a:t>
            </a:r>
            <a:r>
              <a:rPr lang="fr-FR" sz="2000" b="0" kern="1200" dirty="0">
                <a:solidFill>
                  <a:schemeClr val="tx1"/>
                </a:solidFill>
                <a:latin typeface="+mn-lt"/>
                <a:ea typeface="+mn-ea"/>
                <a:cs typeface="+mn-cs"/>
              </a:rPr>
              <a:t>’e</a:t>
            </a:r>
            <a:r>
              <a:rPr lang="fr-FR" sz="2000" kern="1200" dirty="0">
                <a:solidFill>
                  <a:schemeClr val="tx1"/>
                </a:solidFill>
                <a:latin typeface="+mn-lt"/>
                <a:ea typeface="+mn-ea"/>
                <a:cs typeface="+mn-cs"/>
              </a:rPr>
              <a:t>n</a:t>
            </a:r>
            <a:r>
              <a:rPr lang="fr-FR" sz="2000" dirty="0"/>
              <a:t>semble du dispositif institutionnel, des mécanismes et règles permettant l’exercice au niveau local, de l’autorité politique, économique et administrative.</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2000" dirty="0"/>
              <a:t>De la gouvernance d’entreprise à la gouvernance macro, les acteurs, les enjeux, les objectifs et les outils diffèrent mais les problématiques relatives à la contingence, à l’asymétrie de l’information, de répartition du pouvoir entre les parties prenantes bref à l’imperfection de l’environnement demeurent.</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p:cNvSpPr>
            <a:spLocks noGrp="1"/>
          </p:cNvSpPr>
          <p:nvPr>
            <p:ph type="sldNum" sz="quarter" idx="5"/>
          </p:nvPr>
        </p:nvSpPr>
        <p:spPr/>
        <p:txBody>
          <a:bodyPr/>
          <a:lstStyle/>
          <a:p>
            <a:fld id="{3210A7F2-9F52-4074-9D19-0414B8C623F1}" type="slidenum">
              <a:rPr lang="fr-FR" smtClean="0"/>
              <a:t>9</a:t>
            </a:fld>
            <a:endParaRPr lang="fr-FR"/>
          </a:p>
        </p:txBody>
      </p:sp>
    </p:spTree>
    <p:extLst>
      <p:ext uri="{BB962C8B-B14F-4D97-AF65-F5344CB8AC3E}">
        <p14:creationId xmlns:p14="http://schemas.microsoft.com/office/powerpoint/2010/main" val="2996208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B520-8679-CB7E-05C8-72D4CA91BD6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C163809-257E-3A9E-4631-368EDDD372A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95D3B43-57DC-83E1-C851-FDE99E4D6163}"/>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a:extLst>
              <a:ext uri="{FF2B5EF4-FFF2-40B4-BE49-F238E27FC236}">
                <a16:creationId xmlns:a16="http://schemas.microsoft.com/office/drawing/2014/main" id="{39901CA0-4BAD-51BD-BBBF-A501517DA4E0}"/>
              </a:ext>
            </a:extLst>
          </p:cNvPr>
          <p:cNvSpPr>
            <a:spLocks noGrp="1"/>
          </p:cNvSpPr>
          <p:nvPr>
            <p:ph type="sldNum" sz="quarter" idx="5"/>
          </p:nvPr>
        </p:nvSpPr>
        <p:spPr/>
        <p:txBody>
          <a:bodyPr/>
          <a:lstStyle/>
          <a:p>
            <a:fld id="{3210A7F2-9F52-4074-9D19-0414B8C623F1}" type="slidenum">
              <a:rPr lang="fr-FR" smtClean="0"/>
              <a:t>10</a:t>
            </a:fld>
            <a:endParaRPr lang="fr-FR"/>
          </a:p>
        </p:txBody>
      </p:sp>
    </p:spTree>
    <p:extLst>
      <p:ext uri="{BB962C8B-B14F-4D97-AF65-F5344CB8AC3E}">
        <p14:creationId xmlns:p14="http://schemas.microsoft.com/office/powerpoint/2010/main" val="1282923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C18B9-C882-9353-EE50-CCEE9592E3C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8AF8BD0-66BF-895C-582D-D58907602881}"/>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112A249-DFD2-325C-1119-45597602F63D}"/>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9AEC776F-ACDD-8572-52E8-1F90632AF745}"/>
              </a:ext>
            </a:extLst>
          </p:cNvPr>
          <p:cNvSpPr>
            <a:spLocks noGrp="1"/>
          </p:cNvSpPr>
          <p:nvPr>
            <p:ph type="sldNum" sz="quarter" idx="5"/>
          </p:nvPr>
        </p:nvSpPr>
        <p:spPr/>
        <p:txBody>
          <a:bodyPr/>
          <a:lstStyle/>
          <a:p>
            <a:fld id="{3210A7F2-9F52-4074-9D19-0414B8C623F1}" type="slidenum">
              <a:rPr lang="fr-FR" smtClean="0"/>
              <a:t>11</a:t>
            </a:fld>
            <a:endParaRPr lang="fr-FR"/>
          </a:p>
        </p:txBody>
      </p:sp>
    </p:spTree>
    <p:extLst>
      <p:ext uri="{BB962C8B-B14F-4D97-AF65-F5344CB8AC3E}">
        <p14:creationId xmlns:p14="http://schemas.microsoft.com/office/powerpoint/2010/main" val="2088279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6FB14-BFA8-A350-4C7A-CCFFD09C382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E0D66C0-F75E-C521-4E3D-1704978A53CB}"/>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3DCEDCC-BE55-ABDA-4DE6-5CCA6262C645}"/>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C7A5FE78-DBDA-C3CA-F643-26DCDC01F255}"/>
              </a:ext>
            </a:extLst>
          </p:cNvPr>
          <p:cNvSpPr>
            <a:spLocks noGrp="1"/>
          </p:cNvSpPr>
          <p:nvPr>
            <p:ph type="sldNum" sz="quarter" idx="5"/>
          </p:nvPr>
        </p:nvSpPr>
        <p:spPr/>
        <p:txBody>
          <a:bodyPr/>
          <a:lstStyle/>
          <a:p>
            <a:fld id="{3210A7F2-9F52-4074-9D19-0414B8C623F1}" type="slidenum">
              <a:rPr lang="fr-FR" smtClean="0"/>
              <a:t>12</a:t>
            </a:fld>
            <a:endParaRPr lang="fr-FR"/>
          </a:p>
        </p:txBody>
      </p:sp>
    </p:spTree>
    <p:extLst>
      <p:ext uri="{BB962C8B-B14F-4D97-AF65-F5344CB8AC3E}">
        <p14:creationId xmlns:p14="http://schemas.microsoft.com/office/powerpoint/2010/main" val="1038442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13D40-5082-2901-F135-B27F50BCD95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3013279-5A51-F4E6-A3FC-87076CEF3338}"/>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14DC3CE-3CAF-66E9-6A70-756A376300EB}"/>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67F8D9A1-0A30-80D4-B89B-1EFAC546045B}"/>
              </a:ext>
            </a:extLst>
          </p:cNvPr>
          <p:cNvSpPr>
            <a:spLocks noGrp="1"/>
          </p:cNvSpPr>
          <p:nvPr>
            <p:ph type="sldNum" sz="quarter" idx="5"/>
          </p:nvPr>
        </p:nvSpPr>
        <p:spPr/>
        <p:txBody>
          <a:bodyPr/>
          <a:lstStyle/>
          <a:p>
            <a:fld id="{3210A7F2-9F52-4074-9D19-0414B8C623F1}" type="slidenum">
              <a:rPr lang="fr-FR" smtClean="0"/>
              <a:t>13</a:t>
            </a:fld>
            <a:endParaRPr lang="fr-FR"/>
          </a:p>
        </p:txBody>
      </p:sp>
    </p:spTree>
    <p:extLst>
      <p:ext uri="{BB962C8B-B14F-4D97-AF65-F5344CB8AC3E}">
        <p14:creationId xmlns:p14="http://schemas.microsoft.com/office/powerpoint/2010/main" val="3837986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92A8C-8F2F-8349-F915-DF0E62A4239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89E93B53-4EDE-BC00-29B0-B19B1C7BD6F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2A3D8A0E-CDF9-D519-DDDE-C197808EFF56}"/>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4EB2A2EC-9241-8BA2-E662-88FC72D5D435}"/>
              </a:ext>
            </a:extLst>
          </p:cNvPr>
          <p:cNvSpPr>
            <a:spLocks noGrp="1"/>
          </p:cNvSpPr>
          <p:nvPr>
            <p:ph type="sldNum" sz="quarter" idx="5"/>
          </p:nvPr>
        </p:nvSpPr>
        <p:spPr/>
        <p:txBody>
          <a:bodyPr/>
          <a:lstStyle/>
          <a:p>
            <a:fld id="{3210A7F2-9F52-4074-9D19-0414B8C623F1}" type="slidenum">
              <a:rPr lang="fr-FR" smtClean="0"/>
              <a:t>14</a:t>
            </a:fld>
            <a:endParaRPr lang="fr-FR"/>
          </a:p>
        </p:txBody>
      </p:sp>
    </p:spTree>
    <p:extLst>
      <p:ext uri="{BB962C8B-B14F-4D97-AF65-F5344CB8AC3E}">
        <p14:creationId xmlns:p14="http://schemas.microsoft.com/office/powerpoint/2010/main" val="33493972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FC0E5-BC7C-74E4-030A-9CB98B57206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216B40F-CCC3-9614-1E24-DCCA7BE86F1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5A4C98FB-EF01-87FE-379B-E6126688444A}"/>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1D9787E4-F622-8F0F-DE39-9EBC5D617421}"/>
              </a:ext>
            </a:extLst>
          </p:cNvPr>
          <p:cNvSpPr>
            <a:spLocks noGrp="1"/>
          </p:cNvSpPr>
          <p:nvPr>
            <p:ph type="sldNum" sz="quarter" idx="5"/>
          </p:nvPr>
        </p:nvSpPr>
        <p:spPr/>
        <p:txBody>
          <a:bodyPr/>
          <a:lstStyle/>
          <a:p>
            <a:fld id="{3210A7F2-9F52-4074-9D19-0414B8C623F1}" type="slidenum">
              <a:rPr lang="fr-FR" smtClean="0"/>
              <a:t>15</a:t>
            </a:fld>
            <a:endParaRPr lang="fr-FR"/>
          </a:p>
        </p:txBody>
      </p:sp>
    </p:spTree>
    <p:extLst>
      <p:ext uri="{BB962C8B-B14F-4D97-AF65-F5344CB8AC3E}">
        <p14:creationId xmlns:p14="http://schemas.microsoft.com/office/powerpoint/2010/main" val="3703815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64F76-EEBB-A45D-1E2F-355C8B93DCA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0AF5F67-C17D-6E22-987C-82CA03982C4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A06D96D-5552-6327-137D-E53CA95ECBF8}"/>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54BBB69A-758A-9562-EA43-A378203CA2AA}"/>
              </a:ext>
            </a:extLst>
          </p:cNvPr>
          <p:cNvSpPr>
            <a:spLocks noGrp="1"/>
          </p:cNvSpPr>
          <p:nvPr>
            <p:ph type="sldNum" sz="quarter" idx="5"/>
          </p:nvPr>
        </p:nvSpPr>
        <p:spPr/>
        <p:txBody>
          <a:bodyPr/>
          <a:lstStyle/>
          <a:p>
            <a:fld id="{3210A7F2-9F52-4074-9D19-0414B8C623F1}" type="slidenum">
              <a:rPr lang="fr-FR" smtClean="0"/>
              <a:t>16</a:t>
            </a:fld>
            <a:endParaRPr lang="fr-FR"/>
          </a:p>
        </p:txBody>
      </p:sp>
    </p:spTree>
    <p:extLst>
      <p:ext uri="{BB962C8B-B14F-4D97-AF65-F5344CB8AC3E}">
        <p14:creationId xmlns:p14="http://schemas.microsoft.com/office/powerpoint/2010/main" val="450578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34E21-CCDF-6DF8-F432-8DE3A8567DB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4D14E86-9CC1-F21C-A161-45A0A47BFFE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D4A2D9E3-0B20-0D64-E08E-79823A7B0362}"/>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r>
              <a:rPr lang="fr-FR" sz="2000" dirty="0"/>
              <a:t>ACTEURS</a:t>
            </a:r>
          </a:p>
          <a:p>
            <a:pPr marL="285750" lvl="0" indent="-285750" algn="just">
              <a:lnSpc>
                <a:spcPct val="107000"/>
              </a:lnSpc>
              <a:spcAft>
                <a:spcPts val="800"/>
              </a:spcAft>
              <a:buFont typeface="Arial" panose="020B0604020202020204" pitchFamily="34" charset="0"/>
              <a:buChar char="•"/>
            </a:pPr>
            <a:r>
              <a:rPr lang="fr-FR" sz="2000" dirty="0"/>
              <a:t>OUTILS</a:t>
            </a:r>
          </a:p>
        </p:txBody>
      </p:sp>
      <p:sp>
        <p:nvSpPr>
          <p:cNvPr id="4" name="Espace réservé du numéro de diapositive 3">
            <a:extLst>
              <a:ext uri="{FF2B5EF4-FFF2-40B4-BE49-F238E27FC236}">
                <a16:creationId xmlns:a16="http://schemas.microsoft.com/office/drawing/2014/main" id="{8BAFFF46-557A-E6EE-11A2-3B3B734A74B4}"/>
              </a:ext>
            </a:extLst>
          </p:cNvPr>
          <p:cNvSpPr>
            <a:spLocks noGrp="1"/>
          </p:cNvSpPr>
          <p:nvPr>
            <p:ph type="sldNum" sz="quarter" idx="5"/>
          </p:nvPr>
        </p:nvSpPr>
        <p:spPr/>
        <p:txBody>
          <a:bodyPr/>
          <a:lstStyle/>
          <a:p>
            <a:fld id="{3210A7F2-9F52-4074-9D19-0414B8C623F1}" type="slidenum">
              <a:rPr lang="fr-FR" smtClean="0"/>
              <a:t>17</a:t>
            </a:fld>
            <a:endParaRPr lang="fr-FR"/>
          </a:p>
        </p:txBody>
      </p:sp>
    </p:spTree>
    <p:extLst>
      <p:ext uri="{BB962C8B-B14F-4D97-AF65-F5344CB8AC3E}">
        <p14:creationId xmlns:p14="http://schemas.microsoft.com/office/powerpoint/2010/main" val="5223617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64A8C-1A4A-BC8B-931F-04ED440A0D4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03936EE-9297-A3F3-776E-DA7E8E692287}"/>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21A8D420-846E-87C5-C660-9790822710BE}"/>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r>
              <a:rPr lang="fr-FR" sz="2000" dirty="0"/>
              <a:t>ACTEURS</a:t>
            </a:r>
          </a:p>
          <a:p>
            <a:pPr marL="285750" lvl="0" indent="-285750" algn="just">
              <a:lnSpc>
                <a:spcPct val="107000"/>
              </a:lnSpc>
              <a:spcAft>
                <a:spcPts val="800"/>
              </a:spcAft>
              <a:buFont typeface="Arial" panose="020B0604020202020204" pitchFamily="34" charset="0"/>
              <a:buChar char="•"/>
            </a:pPr>
            <a:r>
              <a:rPr lang="fr-FR" sz="2000" dirty="0"/>
              <a:t>OUTILS</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E76F8F71-4AC6-5334-A1C9-F00B16CAF3A0}"/>
              </a:ext>
            </a:extLst>
          </p:cNvPr>
          <p:cNvSpPr>
            <a:spLocks noGrp="1"/>
          </p:cNvSpPr>
          <p:nvPr>
            <p:ph type="sldNum" sz="quarter" idx="5"/>
          </p:nvPr>
        </p:nvSpPr>
        <p:spPr/>
        <p:txBody>
          <a:bodyPr/>
          <a:lstStyle/>
          <a:p>
            <a:fld id="{3210A7F2-9F52-4074-9D19-0414B8C623F1}" type="slidenum">
              <a:rPr lang="fr-FR" smtClean="0"/>
              <a:t>18</a:t>
            </a:fld>
            <a:endParaRPr lang="fr-FR"/>
          </a:p>
        </p:txBody>
      </p:sp>
    </p:spTree>
    <p:extLst>
      <p:ext uri="{BB962C8B-B14F-4D97-AF65-F5344CB8AC3E}">
        <p14:creationId xmlns:p14="http://schemas.microsoft.com/office/powerpoint/2010/main" val="11785403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3886D-F8B7-9AC9-5076-9FB25733AE1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02EF3ABD-A90A-BEE4-D29D-48D319936D43}"/>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89811C2-A4D4-48D6-4B73-E66966CD99CD}"/>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7E6CB599-48B4-0004-4346-E6BEB7EFDBBF}"/>
              </a:ext>
            </a:extLst>
          </p:cNvPr>
          <p:cNvSpPr>
            <a:spLocks noGrp="1"/>
          </p:cNvSpPr>
          <p:nvPr>
            <p:ph type="sldNum" sz="quarter" idx="5"/>
          </p:nvPr>
        </p:nvSpPr>
        <p:spPr/>
        <p:txBody>
          <a:bodyPr/>
          <a:lstStyle/>
          <a:p>
            <a:fld id="{3210A7F2-9F52-4074-9D19-0414B8C623F1}" type="slidenum">
              <a:rPr lang="fr-FR" smtClean="0"/>
              <a:t>19</a:t>
            </a:fld>
            <a:endParaRPr lang="fr-FR"/>
          </a:p>
        </p:txBody>
      </p:sp>
    </p:spTree>
    <p:extLst>
      <p:ext uri="{BB962C8B-B14F-4D97-AF65-F5344CB8AC3E}">
        <p14:creationId xmlns:p14="http://schemas.microsoft.com/office/powerpoint/2010/main" val="16202500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D6FF8-0608-66AD-4621-3F1BFAB1F45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33C89FF-B233-FF0A-0F89-33CAF9DE2DFD}"/>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5DF5B627-C1BB-B428-2E96-EE0C5B5A5104}"/>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1800" b="1" dirty="0">
                <a:solidFill>
                  <a:srgbClr val="0070C0"/>
                </a:solidFill>
                <a:latin typeface="Times New Roman" panose="02020603050405020304" pitchFamily="18" charset="0"/>
                <a:cs typeface="Times New Roman" panose="02020603050405020304" pitchFamily="18" charset="0"/>
              </a:rPr>
              <a:t>La planification locale :</a:t>
            </a:r>
            <a:r>
              <a:rPr lang="fr-FR" sz="1800" dirty="0">
                <a:effectLst/>
                <a:latin typeface="Times New Roman" panose="02020603050405020304" pitchFamily="18" charset="0"/>
                <a:ea typeface="Calibri" panose="020F0502020204030204" pitchFamily="34" charset="0"/>
              </a:rPr>
              <a:t> outil définit les priorités et les stratégies de développement pour les collectivités territoriales à travers des plans de développement local, les PDC, PAV, PAC, PAQ, les budgets participatifs (qui permettent aux citoyens de participer à la décision sur l'affectation des ressources financières locales).</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3200" dirty="0"/>
              <a:t>7 communes ont élaboré leur PDC et les 13 autres communes n’en disposent pas encore. Certains quartiers, villages et cantons ont aussi élaboré leurs plans de développement de quartiers, de villages et de cantons avec l’appui de l’ANADEB</a:t>
            </a:r>
            <a:endParaRPr lang="fr-FR" sz="2000" dirty="0"/>
          </a:p>
        </p:txBody>
      </p:sp>
      <p:sp>
        <p:nvSpPr>
          <p:cNvPr id="4" name="Espace réservé du numéro de diapositive 3">
            <a:extLst>
              <a:ext uri="{FF2B5EF4-FFF2-40B4-BE49-F238E27FC236}">
                <a16:creationId xmlns:a16="http://schemas.microsoft.com/office/drawing/2014/main" id="{35D4E2AA-12E4-76CA-4E4E-442C32F0800D}"/>
              </a:ext>
            </a:extLst>
          </p:cNvPr>
          <p:cNvSpPr>
            <a:spLocks noGrp="1"/>
          </p:cNvSpPr>
          <p:nvPr>
            <p:ph type="sldNum" sz="quarter" idx="5"/>
          </p:nvPr>
        </p:nvSpPr>
        <p:spPr/>
        <p:txBody>
          <a:bodyPr/>
          <a:lstStyle/>
          <a:p>
            <a:fld id="{3210A7F2-9F52-4074-9D19-0414B8C623F1}" type="slidenum">
              <a:rPr lang="fr-FR" smtClean="0"/>
              <a:t>20</a:t>
            </a:fld>
            <a:endParaRPr lang="fr-FR"/>
          </a:p>
        </p:txBody>
      </p:sp>
    </p:spTree>
    <p:extLst>
      <p:ext uri="{BB962C8B-B14F-4D97-AF65-F5344CB8AC3E}">
        <p14:creationId xmlns:p14="http://schemas.microsoft.com/office/powerpoint/2010/main" val="3292588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0E884-B2CC-75F1-E0B4-B0CE52764A1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8B486BA-5887-391F-57B1-933C2D71E3E7}"/>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99A3911F-C547-C966-A927-CEBBA7788C25}"/>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3200" dirty="0"/>
              <a:t>La maison de justice est instituée par le décret N°2018-034/PR du 27 février 2018. Conformément à l'article 6 de ce décret, la maison de justice concourt au règlement des conflits, à l'information des justiciables, à la prévention et au traitement de la délinquance mineure. A ce jour, le Togo compte 17 Maisons de Justice dont 16 fonctionnelles.</a:t>
            </a:r>
          </a:p>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3200" dirty="0"/>
              <a:t>Les Maisons de Justice sont mises en place depuis 2018 à Cinkassé, Dapaong et </a:t>
            </a:r>
            <a:r>
              <a:rPr lang="fr-FR" sz="3200" dirty="0" err="1"/>
              <a:t>Pagouda</a:t>
            </a:r>
            <a:r>
              <a:rPr lang="fr-FR" sz="3200" dirty="0"/>
              <a:t> (</a:t>
            </a:r>
            <a:r>
              <a:rPr lang="fr-FR" sz="3200" dirty="0" err="1"/>
              <a:t>Kétao</a:t>
            </a:r>
            <a:r>
              <a:rPr lang="fr-FR" sz="3200" dirty="0"/>
              <a:t>) en 2022. Elles concourent au règlement des conflits par la médiation et la conciliation, renforce la cohésion sociale et consolide la paix au sein des communautés. </a:t>
            </a:r>
            <a:endParaRPr lang="fr-FR" sz="2000" dirty="0"/>
          </a:p>
        </p:txBody>
      </p:sp>
      <p:sp>
        <p:nvSpPr>
          <p:cNvPr id="4" name="Espace réservé du numéro de diapositive 3">
            <a:extLst>
              <a:ext uri="{FF2B5EF4-FFF2-40B4-BE49-F238E27FC236}">
                <a16:creationId xmlns:a16="http://schemas.microsoft.com/office/drawing/2014/main" id="{66E0E2CC-3652-C0D7-5B95-028EA9FD0873}"/>
              </a:ext>
            </a:extLst>
          </p:cNvPr>
          <p:cNvSpPr>
            <a:spLocks noGrp="1"/>
          </p:cNvSpPr>
          <p:nvPr>
            <p:ph type="sldNum" sz="quarter" idx="5"/>
          </p:nvPr>
        </p:nvSpPr>
        <p:spPr/>
        <p:txBody>
          <a:bodyPr/>
          <a:lstStyle/>
          <a:p>
            <a:fld id="{3210A7F2-9F52-4074-9D19-0414B8C623F1}" type="slidenum">
              <a:rPr lang="fr-FR" smtClean="0"/>
              <a:t>21</a:t>
            </a:fld>
            <a:endParaRPr lang="fr-FR"/>
          </a:p>
        </p:txBody>
      </p:sp>
    </p:spTree>
    <p:extLst>
      <p:ext uri="{BB962C8B-B14F-4D97-AF65-F5344CB8AC3E}">
        <p14:creationId xmlns:p14="http://schemas.microsoft.com/office/powerpoint/2010/main" val="3886805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3B7C0-FA1C-FDB2-8530-21CCD1E98E6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ECF04FA-7BEC-F965-7494-BB8EA63A3898}"/>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5999FD2-0839-9D73-F317-C51B619437B6}"/>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a:extLst>
              <a:ext uri="{FF2B5EF4-FFF2-40B4-BE49-F238E27FC236}">
                <a16:creationId xmlns:a16="http://schemas.microsoft.com/office/drawing/2014/main" id="{EECDDBA4-0A3E-4377-4B22-6580950E73FC}"/>
              </a:ext>
            </a:extLst>
          </p:cNvPr>
          <p:cNvSpPr>
            <a:spLocks noGrp="1"/>
          </p:cNvSpPr>
          <p:nvPr>
            <p:ph type="sldNum" sz="quarter" idx="5"/>
          </p:nvPr>
        </p:nvSpPr>
        <p:spPr/>
        <p:txBody>
          <a:bodyPr/>
          <a:lstStyle/>
          <a:p>
            <a:fld id="{3210A7F2-9F52-4074-9D19-0414B8C623F1}" type="slidenum">
              <a:rPr lang="fr-FR" smtClean="0"/>
              <a:t>22</a:t>
            </a:fld>
            <a:endParaRPr lang="fr-FR"/>
          </a:p>
        </p:txBody>
      </p:sp>
    </p:spTree>
    <p:extLst>
      <p:ext uri="{BB962C8B-B14F-4D97-AF65-F5344CB8AC3E}">
        <p14:creationId xmlns:p14="http://schemas.microsoft.com/office/powerpoint/2010/main" val="3904643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DA40D-BEBE-02C9-DE56-D96E5054B91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108CDBC6-F168-5F99-1FFD-B3BC7E85954A}"/>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4E1DFBEE-9ED5-1CAC-F569-8BB9850538F5}"/>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C6195D61-0950-1EA6-5E9B-3779234C1F55}"/>
              </a:ext>
            </a:extLst>
          </p:cNvPr>
          <p:cNvSpPr>
            <a:spLocks noGrp="1"/>
          </p:cNvSpPr>
          <p:nvPr>
            <p:ph type="sldNum" sz="quarter" idx="5"/>
          </p:nvPr>
        </p:nvSpPr>
        <p:spPr/>
        <p:txBody>
          <a:bodyPr/>
          <a:lstStyle/>
          <a:p>
            <a:fld id="{3210A7F2-9F52-4074-9D19-0414B8C623F1}" type="slidenum">
              <a:rPr lang="fr-FR" smtClean="0"/>
              <a:t>23</a:t>
            </a:fld>
            <a:endParaRPr lang="fr-FR"/>
          </a:p>
        </p:txBody>
      </p:sp>
    </p:spTree>
    <p:extLst>
      <p:ext uri="{BB962C8B-B14F-4D97-AF65-F5344CB8AC3E}">
        <p14:creationId xmlns:p14="http://schemas.microsoft.com/office/powerpoint/2010/main" val="2242116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24B2B-F453-7D01-AECC-190D58EFF3AF}"/>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FEAB9A6-1CC9-7DB8-0321-7AB62E617835}"/>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EEB5DE8-810E-137A-FD26-F169A3ADDE84}"/>
              </a:ext>
            </a:extLst>
          </p:cNvPr>
          <p:cNvSpPr>
            <a:spLocks noGrp="1"/>
          </p:cNvSpPr>
          <p:nvPr>
            <p:ph type="body" idx="1"/>
          </p:nvPr>
        </p:nvSpPr>
        <p:spPr/>
        <p:txBody>
          <a:bodyPr/>
          <a:lstStyle/>
          <a:p>
            <a:pPr algn="just">
              <a:lnSpc>
                <a:spcPct val="107000"/>
              </a:lnSpc>
              <a:spcAft>
                <a:spcPts val="800"/>
              </a:spcAft>
            </a:pPr>
            <a:r>
              <a:rPr lang="fr-FR" sz="2000" kern="100" dirty="0">
                <a:effectLst/>
                <a:latin typeface="Times New Roman" panose="02020603050405020304" pitchFamily="18" charset="0"/>
                <a:ea typeface="Calibri" panose="020F0502020204030204" pitchFamily="34" charset="0"/>
                <a:cs typeface="Arial" panose="020B0604020202020204" pitchFamily="34" charset="0"/>
              </a:rPr>
              <a:t>P45 GL : L’appréciation des relations entre les maires et les CDB de la zone du projet COSO montre que 84,2% des enquêtés (membres OBC, membres de CVD, personnes ressource, chefferie traditionnelle, membre de groupe d’épargne, autorités communales, vice-présidents de la Faitière des Communes du Togo et les préfets) ont une bonne appréciation des relations entre les maires et les CDB tandis que 14,8% ont une mauvaise appréciation de ces relations.</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Espace réservé du numéro de diapositive 3">
            <a:extLst>
              <a:ext uri="{FF2B5EF4-FFF2-40B4-BE49-F238E27FC236}">
                <a16:creationId xmlns:a16="http://schemas.microsoft.com/office/drawing/2014/main" id="{7171A895-B544-94BC-7909-7B593363126E}"/>
              </a:ext>
            </a:extLst>
          </p:cNvPr>
          <p:cNvSpPr>
            <a:spLocks noGrp="1"/>
          </p:cNvSpPr>
          <p:nvPr>
            <p:ph type="sldNum" sz="quarter" idx="5"/>
          </p:nvPr>
        </p:nvSpPr>
        <p:spPr/>
        <p:txBody>
          <a:bodyPr/>
          <a:lstStyle/>
          <a:p>
            <a:fld id="{3210A7F2-9F52-4074-9D19-0414B8C623F1}" type="slidenum">
              <a:rPr lang="fr-FR" smtClean="0"/>
              <a:t>24</a:t>
            </a:fld>
            <a:endParaRPr lang="fr-FR"/>
          </a:p>
        </p:txBody>
      </p:sp>
    </p:spTree>
    <p:extLst>
      <p:ext uri="{BB962C8B-B14F-4D97-AF65-F5344CB8AC3E}">
        <p14:creationId xmlns:p14="http://schemas.microsoft.com/office/powerpoint/2010/main" val="2781772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AE6F7-6D2B-0BB3-2B6C-5BC06786B65E}"/>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59812C8-E40E-0906-860C-7B5CCCC7B239}"/>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F2ACA71-28CB-A3AE-21D6-0D3461409C5B}"/>
              </a:ext>
            </a:extLst>
          </p:cNvPr>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endParaRPr lang="fr-FR" sz="2000" dirty="0"/>
          </a:p>
        </p:txBody>
      </p:sp>
      <p:sp>
        <p:nvSpPr>
          <p:cNvPr id="4" name="Espace réservé du numéro de diapositive 3">
            <a:extLst>
              <a:ext uri="{FF2B5EF4-FFF2-40B4-BE49-F238E27FC236}">
                <a16:creationId xmlns:a16="http://schemas.microsoft.com/office/drawing/2014/main" id="{FEDE17EA-495D-5CF1-E1B5-BEFE94B4515C}"/>
              </a:ext>
            </a:extLst>
          </p:cNvPr>
          <p:cNvSpPr>
            <a:spLocks noGrp="1"/>
          </p:cNvSpPr>
          <p:nvPr>
            <p:ph type="sldNum" sz="quarter" idx="5"/>
          </p:nvPr>
        </p:nvSpPr>
        <p:spPr/>
        <p:txBody>
          <a:bodyPr/>
          <a:lstStyle/>
          <a:p>
            <a:fld id="{3210A7F2-9F52-4074-9D19-0414B8C623F1}" type="slidenum">
              <a:rPr lang="fr-FR" smtClean="0"/>
              <a:t>25</a:t>
            </a:fld>
            <a:endParaRPr lang="fr-FR"/>
          </a:p>
        </p:txBody>
      </p:sp>
    </p:spTree>
    <p:extLst>
      <p:ext uri="{BB962C8B-B14F-4D97-AF65-F5344CB8AC3E}">
        <p14:creationId xmlns:p14="http://schemas.microsoft.com/office/powerpoint/2010/main" val="12139213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17136-B03F-174A-A8EC-9C6B1A13739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E7AD51F-69F7-03B5-78EE-96AF586AF70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A676FCE7-FAA1-33C2-3B91-71AC2AF489DC}"/>
              </a:ext>
            </a:extLst>
          </p:cNvPr>
          <p:cNvSpPr>
            <a:spLocks noGrp="1"/>
          </p:cNvSpPr>
          <p:nvPr>
            <p:ph type="body" idx="1"/>
          </p:nvPr>
        </p:nvSpPr>
        <p:spPr/>
        <p:txBody>
          <a:bodyPr/>
          <a:lstStyle/>
          <a:p>
            <a:pPr marL="0" lvl="0" indent="0" algn="just">
              <a:lnSpc>
                <a:spcPct val="107000"/>
              </a:lnSpc>
              <a:spcAft>
                <a:spcPts val="800"/>
              </a:spcAft>
              <a:buFont typeface="Arial" panose="020B0604020202020204" pitchFamily="34" charset="0"/>
              <a:buNone/>
            </a:pPr>
            <a:endParaRPr lang="fr-FR" sz="2000" dirty="0"/>
          </a:p>
        </p:txBody>
      </p:sp>
      <p:sp>
        <p:nvSpPr>
          <p:cNvPr id="4" name="Espace réservé du numéro de diapositive 3">
            <a:extLst>
              <a:ext uri="{FF2B5EF4-FFF2-40B4-BE49-F238E27FC236}">
                <a16:creationId xmlns:a16="http://schemas.microsoft.com/office/drawing/2014/main" id="{2A7AE255-AB57-CEF1-6D7E-50A579AFFB31}"/>
              </a:ext>
            </a:extLst>
          </p:cNvPr>
          <p:cNvSpPr>
            <a:spLocks noGrp="1"/>
          </p:cNvSpPr>
          <p:nvPr>
            <p:ph type="sldNum" sz="quarter" idx="5"/>
          </p:nvPr>
        </p:nvSpPr>
        <p:spPr/>
        <p:txBody>
          <a:bodyPr/>
          <a:lstStyle/>
          <a:p>
            <a:fld id="{3210A7F2-9F52-4074-9D19-0414B8C623F1}" type="slidenum">
              <a:rPr lang="fr-FR" smtClean="0"/>
              <a:t>26</a:t>
            </a:fld>
            <a:endParaRPr lang="fr-FR"/>
          </a:p>
        </p:txBody>
      </p:sp>
    </p:spTree>
    <p:extLst>
      <p:ext uri="{BB962C8B-B14F-4D97-AF65-F5344CB8AC3E}">
        <p14:creationId xmlns:p14="http://schemas.microsoft.com/office/powerpoint/2010/main" val="23846141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1461A-7108-AE68-F9D6-A767EC73C91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A1F2AAA-03DB-F0CA-A6FC-30A2DF35F7A0}"/>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8003274B-D7D4-9610-E003-2201E871A354}"/>
              </a:ext>
            </a:extLst>
          </p:cNvPr>
          <p:cNvSpPr>
            <a:spLocks noGrp="1"/>
          </p:cNvSpPr>
          <p:nvPr>
            <p:ph type="body" idx="1"/>
          </p:nvPr>
        </p:nvSpPr>
        <p:spPr/>
        <p:txBody>
          <a:bodyPr/>
          <a:lstStyle/>
          <a:p>
            <a:pPr lvl="0"/>
            <a:r>
              <a:rPr lang="fr-FR" sz="4400" dirty="0"/>
              <a:t>P60 CS : Typologie des conflits et mécanismes de leur gestion ressort des résultats de l’étude qu’il existe cinq (05) types principaux de conflits dans la zone d’intervention du projet COSO : les conflits de proximité, les conflits de leaderships, les conflits fonciers, les conflits intracommunautaires et les conflits intercommunautaires. </a:t>
            </a:r>
          </a:p>
          <a:p>
            <a:pPr lvl="0"/>
            <a:endParaRPr lang="fr-FR" sz="4400" dirty="0"/>
          </a:p>
          <a:p>
            <a:pPr lvl="0"/>
            <a:r>
              <a:rPr lang="fr-FR" sz="4400" dirty="0"/>
              <a:t>P81 GL : </a:t>
            </a:r>
          </a:p>
          <a:p>
            <a:pPr marL="342900" lvl="0" indent="-342900">
              <a:lnSpc>
                <a:spcPct val="107000"/>
              </a:lnSpc>
              <a:buFont typeface="Garamond" panose="02020404030301010803" pitchFamily="18"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Principaux facteurs de vulnérabilité selon les groupes de discussions</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Dysfonctionnement de la chefferie traditionnelle (mode de désignation)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Litiges fonciers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Difficultés d’accès des femmes à la terre</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Chômage des jeunes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Changement climatique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spcAft>
                <a:spcPts val="800"/>
              </a:spcAft>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Marginalisation des communautés minoritaires</a:t>
            </a:r>
            <a:endParaRPr lang="fr-FR" sz="4400" dirty="0"/>
          </a:p>
          <a:p>
            <a:pPr lvl="0"/>
            <a:endParaRPr lang="fr-FR" sz="4400" dirty="0"/>
          </a:p>
          <a:p>
            <a:pPr lvl="0"/>
            <a:endParaRPr lang="fr-FR" sz="3200" dirty="0"/>
          </a:p>
        </p:txBody>
      </p:sp>
      <p:sp>
        <p:nvSpPr>
          <p:cNvPr id="4" name="Espace réservé du numéro de diapositive 3">
            <a:extLst>
              <a:ext uri="{FF2B5EF4-FFF2-40B4-BE49-F238E27FC236}">
                <a16:creationId xmlns:a16="http://schemas.microsoft.com/office/drawing/2014/main" id="{89619302-5DFF-5F5A-82FF-86C12E177951}"/>
              </a:ext>
            </a:extLst>
          </p:cNvPr>
          <p:cNvSpPr>
            <a:spLocks noGrp="1"/>
          </p:cNvSpPr>
          <p:nvPr>
            <p:ph type="sldNum" sz="quarter" idx="5"/>
          </p:nvPr>
        </p:nvSpPr>
        <p:spPr/>
        <p:txBody>
          <a:bodyPr/>
          <a:lstStyle/>
          <a:p>
            <a:fld id="{3210A7F2-9F52-4074-9D19-0414B8C623F1}" type="slidenum">
              <a:rPr lang="fr-FR" smtClean="0"/>
              <a:t>27</a:t>
            </a:fld>
            <a:endParaRPr lang="fr-FR"/>
          </a:p>
        </p:txBody>
      </p:sp>
    </p:spTree>
    <p:extLst>
      <p:ext uri="{BB962C8B-B14F-4D97-AF65-F5344CB8AC3E}">
        <p14:creationId xmlns:p14="http://schemas.microsoft.com/office/powerpoint/2010/main" val="25644070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ACA91-C48F-7F75-5CA0-AFC74A874FB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870DC6A-4280-61A2-6CF3-CD15C21AA768}"/>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35D1F29C-FD39-293A-F6AC-DF23C28BA1D7}"/>
              </a:ext>
            </a:extLst>
          </p:cNvPr>
          <p:cNvSpPr>
            <a:spLocks noGrp="1"/>
          </p:cNvSpPr>
          <p:nvPr>
            <p:ph type="body" idx="1"/>
          </p:nvPr>
        </p:nvSpPr>
        <p:spPr/>
        <p:txBody>
          <a:bodyPr/>
          <a:lstStyle/>
          <a:p>
            <a:pPr lvl="0"/>
            <a:r>
              <a:rPr lang="fr-FR" sz="4400" dirty="0"/>
              <a:t>P60 CS : Typologie des conflits et mécanismes de leur gestion ressort des résultats de l’étude qu’il existe cinq (05) types principaux de conflits dans la zone d’intervention du projet COSO : les conflits de proximité, les conflits de leaderships, les conflits fonciers, les conflits intracommunautaires et les conflits intercommunautaires. </a:t>
            </a:r>
          </a:p>
          <a:p>
            <a:pPr lvl="0"/>
            <a:endParaRPr lang="fr-FR" sz="4400" dirty="0"/>
          </a:p>
          <a:p>
            <a:pPr lvl="0"/>
            <a:r>
              <a:rPr lang="fr-FR" sz="4400" dirty="0"/>
              <a:t>P81 GL : </a:t>
            </a:r>
          </a:p>
          <a:p>
            <a:pPr marL="342900" lvl="0" indent="-342900">
              <a:lnSpc>
                <a:spcPct val="107000"/>
              </a:lnSpc>
              <a:buFont typeface="Garamond" panose="02020404030301010803" pitchFamily="18"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Principaux facteurs de vulnérabilité selon les groupes de discussions</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Dysfonctionnement de la chefferie traditionnelle (mode de désignation)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Litiges fonciers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Difficultés d’accès des femmes à la terre</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Chômage des jeunes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Changement climatique </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a:p>
            <a:pPr marL="628650" lvl="1" indent="-171450">
              <a:lnSpc>
                <a:spcPct val="107000"/>
              </a:lnSpc>
              <a:spcAft>
                <a:spcPts val="800"/>
              </a:spcAft>
              <a:buFont typeface="Arial" panose="020B0604020202020204" pitchFamily="34" charset="0"/>
              <a:buChar char="•"/>
            </a:pPr>
            <a:r>
              <a:rPr lang="fr-FR" sz="1100" kern="100" dirty="0">
                <a:effectLst/>
                <a:latin typeface="Times New Roman" panose="02020603050405020304" pitchFamily="18" charset="0"/>
                <a:ea typeface="Calibri" panose="020F0502020204030204" pitchFamily="34" charset="0"/>
                <a:cs typeface="Arial" panose="020B0604020202020204" pitchFamily="34" charset="0"/>
              </a:rPr>
              <a:t>Marginalisation des communautés minoritaires</a:t>
            </a:r>
            <a:endParaRPr lang="fr-FR" sz="4400" dirty="0"/>
          </a:p>
          <a:p>
            <a:pPr lvl="0"/>
            <a:endParaRPr lang="fr-FR" sz="4400" dirty="0"/>
          </a:p>
          <a:p>
            <a:pPr lvl="0"/>
            <a:endParaRPr lang="fr-FR" sz="3200" dirty="0"/>
          </a:p>
        </p:txBody>
      </p:sp>
      <p:sp>
        <p:nvSpPr>
          <p:cNvPr id="4" name="Espace réservé du numéro de diapositive 3">
            <a:extLst>
              <a:ext uri="{FF2B5EF4-FFF2-40B4-BE49-F238E27FC236}">
                <a16:creationId xmlns:a16="http://schemas.microsoft.com/office/drawing/2014/main" id="{91220F29-3503-0DAA-6625-ED20827A77F4}"/>
              </a:ext>
            </a:extLst>
          </p:cNvPr>
          <p:cNvSpPr>
            <a:spLocks noGrp="1"/>
          </p:cNvSpPr>
          <p:nvPr>
            <p:ph type="sldNum" sz="quarter" idx="5"/>
          </p:nvPr>
        </p:nvSpPr>
        <p:spPr/>
        <p:txBody>
          <a:bodyPr/>
          <a:lstStyle/>
          <a:p>
            <a:fld id="{3210A7F2-9F52-4074-9D19-0414B8C623F1}" type="slidenum">
              <a:rPr lang="fr-FR" smtClean="0"/>
              <a:t>28</a:t>
            </a:fld>
            <a:endParaRPr lang="fr-FR"/>
          </a:p>
        </p:txBody>
      </p:sp>
    </p:spTree>
    <p:extLst>
      <p:ext uri="{BB962C8B-B14F-4D97-AF65-F5344CB8AC3E}">
        <p14:creationId xmlns:p14="http://schemas.microsoft.com/office/powerpoint/2010/main" val="2453300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69A38-E122-4FD9-37FB-B82138412CB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8BF7D4A1-7F0D-8FFE-6AD1-5C7C41C8B25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F92A9EFF-3EDE-C9A2-A366-840E675FD6D9}"/>
              </a:ext>
            </a:extLst>
          </p:cNvPr>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a:extLst>
              <a:ext uri="{FF2B5EF4-FFF2-40B4-BE49-F238E27FC236}">
                <a16:creationId xmlns:a16="http://schemas.microsoft.com/office/drawing/2014/main" id="{7F6737FC-FDDC-71C4-4599-1D5827C83939}"/>
              </a:ext>
            </a:extLst>
          </p:cNvPr>
          <p:cNvSpPr>
            <a:spLocks noGrp="1"/>
          </p:cNvSpPr>
          <p:nvPr>
            <p:ph type="sldNum" sz="quarter" idx="5"/>
          </p:nvPr>
        </p:nvSpPr>
        <p:spPr/>
        <p:txBody>
          <a:bodyPr/>
          <a:lstStyle/>
          <a:p>
            <a:fld id="{3210A7F2-9F52-4074-9D19-0414B8C623F1}" type="slidenum">
              <a:rPr lang="fr-FR" smtClean="0"/>
              <a:t>29</a:t>
            </a:fld>
            <a:endParaRPr lang="fr-FR"/>
          </a:p>
        </p:txBody>
      </p:sp>
    </p:spTree>
    <p:extLst>
      <p:ext uri="{BB962C8B-B14F-4D97-AF65-F5344CB8AC3E}">
        <p14:creationId xmlns:p14="http://schemas.microsoft.com/office/powerpoint/2010/main" val="9595719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285750" lvl="0" indent="-285750" algn="just">
              <a:lnSpc>
                <a:spcPct val="107000"/>
              </a:lnSpc>
              <a:spcAft>
                <a:spcPts val="800"/>
              </a:spcAft>
              <a:buFont typeface="Arial" panose="020B0604020202020204" pitchFamily="34" charset="0"/>
              <a:buChar char="•"/>
            </a:pPr>
            <a:endParaRPr lang="fr-FR" sz="2000" dirty="0"/>
          </a:p>
        </p:txBody>
      </p:sp>
      <p:sp>
        <p:nvSpPr>
          <p:cNvPr id="4" name="Espace réservé du numéro de diapositive 3"/>
          <p:cNvSpPr>
            <a:spLocks noGrp="1"/>
          </p:cNvSpPr>
          <p:nvPr>
            <p:ph type="sldNum" sz="quarter" idx="5"/>
          </p:nvPr>
        </p:nvSpPr>
        <p:spPr/>
        <p:txBody>
          <a:bodyPr/>
          <a:lstStyle/>
          <a:p>
            <a:fld id="{3210A7F2-9F52-4074-9D19-0414B8C623F1}" type="slidenum">
              <a:rPr lang="fr-FR" smtClean="0"/>
              <a:t>30</a:t>
            </a:fld>
            <a:endParaRPr lang="fr-FR"/>
          </a:p>
        </p:txBody>
      </p:sp>
    </p:spTree>
    <p:extLst>
      <p:ext uri="{BB962C8B-B14F-4D97-AF65-F5344CB8AC3E}">
        <p14:creationId xmlns:p14="http://schemas.microsoft.com/office/powerpoint/2010/main" val="3195944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Master" Target="../slideMasters/slideMaster2.xml"/><Relationship Id="rId7" Type="http://schemas.openxmlformats.org/officeDocument/2006/relationships/image" Target="../media/image6.svg"/><Relationship Id="rId2" Type="http://schemas.openxmlformats.org/officeDocument/2006/relationships/tags" Target="../tags/tag19.xml"/><Relationship Id="rId1" Type="http://schemas.openxmlformats.org/officeDocument/2006/relationships/vmlDrawing" Target="../drawings/vmlDrawing4.vml"/><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oleObject" Target="../embeddings/oleObject4.bin"/></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8.png"/><Relationship Id="rId2" Type="http://schemas.openxmlformats.org/officeDocument/2006/relationships/tags" Target="../tags/tag20.xml"/><Relationship Id="rId1" Type="http://schemas.openxmlformats.org/officeDocument/2006/relationships/vmlDrawing" Target="../drawings/vmlDrawing5.vml"/><Relationship Id="rId6" Type="http://schemas.openxmlformats.org/officeDocument/2006/relationships/image" Target="../media/image3.emf"/><Relationship Id="rId5" Type="http://schemas.openxmlformats.org/officeDocument/2006/relationships/oleObject" Target="../embeddings/oleObject5.bin"/><Relationship Id="rId4"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image" Target="../media/image8.png"/><Relationship Id="rId2" Type="http://schemas.openxmlformats.org/officeDocument/2006/relationships/tags" Target="../tags/tag22.xml"/><Relationship Id="rId1" Type="http://schemas.openxmlformats.org/officeDocument/2006/relationships/vmlDrawing" Target="../drawings/vmlDrawing6.vml"/><Relationship Id="rId6" Type="http://schemas.openxmlformats.org/officeDocument/2006/relationships/image" Target="../media/image3.emf"/><Relationship Id="rId5" Type="http://schemas.openxmlformats.org/officeDocument/2006/relationships/oleObject" Target="../embeddings/oleObject6.bin"/><Relationship Id="rId4"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Master" Target="../slideMasters/slideMaster3.xml"/><Relationship Id="rId7" Type="http://schemas.openxmlformats.org/officeDocument/2006/relationships/image" Target="../media/image10.svg"/><Relationship Id="rId2" Type="http://schemas.openxmlformats.org/officeDocument/2006/relationships/tags" Target="../tags/tag40.xml"/><Relationship Id="rId1" Type="http://schemas.openxmlformats.org/officeDocument/2006/relationships/vmlDrawing" Target="../drawings/vmlDrawing8.vml"/><Relationship Id="rId6" Type="http://schemas.openxmlformats.org/officeDocument/2006/relationships/image" Target="../media/image9.png"/><Relationship Id="rId5" Type="http://schemas.openxmlformats.org/officeDocument/2006/relationships/image" Target="../media/image3.emf"/><Relationship Id="rId4" Type="http://schemas.openxmlformats.org/officeDocument/2006/relationships/oleObject" Target="../embeddings/oleObject4.bin"/></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42.xml"/><Relationship Id="rId7" Type="http://schemas.openxmlformats.org/officeDocument/2006/relationships/image" Target="../media/image8.png"/><Relationship Id="rId2" Type="http://schemas.openxmlformats.org/officeDocument/2006/relationships/tags" Target="../tags/tag41.xml"/><Relationship Id="rId1" Type="http://schemas.openxmlformats.org/officeDocument/2006/relationships/vmlDrawing" Target="../drawings/vmlDrawing9.vml"/><Relationship Id="rId6" Type="http://schemas.openxmlformats.org/officeDocument/2006/relationships/image" Target="../media/image3.emf"/><Relationship Id="rId5" Type="http://schemas.openxmlformats.org/officeDocument/2006/relationships/oleObject" Target="../embeddings/oleObject5.bin"/><Relationship Id="rId4"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re et contenu" type="obj" preserve="1">
  <p:cSld name="Titre et contenu">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609600" y="274638"/>
            <a:ext cx="10972800" cy="1143000"/>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23" name="Google Shape;23;p3"/>
          <p:cNvSpPr txBox="1">
            <a:spLocks noGrp="1"/>
          </p:cNvSpPr>
          <p:nvPr>
            <p:ph type="body" idx="1"/>
          </p:nvPr>
        </p:nvSpPr>
        <p:spPr>
          <a:xfrm>
            <a:off x="609600" y="1600201"/>
            <a:ext cx="10972800" cy="4525963"/>
          </a:xfrm>
          <a:prstGeom prst="rect">
            <a:avLst/>
          </a:prstGeom>
          <a:noFill/>
          <a:ln>
            <a:noFill/>
          </a:ln>
        </p:spPr>
        <p:txBody>
          <a:bodyPr spcFirstLastPara="1" wrap="square" lIns="91425" tIns="91425" rIns="91425" bIns="91425" anchor="t" anchorCtr="0"/>
          <a:lstStyle>
            <a:lvl1pPr marL="457200" marR="0" lvl="0" indent="-431800" algn="l">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4" name="Google Shape;24;p3"/>
          <p:cNvSpPr txBox="1">
            <a:spLocks noGrp="1"/>
          </p:cNvSpPr>
          <p:nvPr>
            <p:ph type="dt" idx="10"/>
          </p:nvPr>
        </p:nvSpPr>
        <p:spPr>
          <a:xfrm>
            <a:off x="609600" y="6356351"/>
            <a:ext cx="2844800" cy="365125"/>
          </a:xfrm>
          <a:prstGeom prst="rect">
            <a:avLst/>
          </a:prstGeom>
          <a:noFill/>
          <a:ln>
            <a:noFill/>
          </a:ln>
        </p:spPr>
        <p:txBody>
          <a:bodyPr spcFirstLastPara="1" wrap="square" lIns="91425" tIns="91425" rIns="91425" bIns="91425" anchor="ctr" anchorCtr="0"/>
          <a:lstStyle>
            <a:lvl1pPr marR="0" lvl="0" algn="l">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3"/>
          <p:cNvSpPr txBox="1">
            <a:spLocks noGrp="1"/>
          </p:cNvSpPr>
          <p:nvPr>
            <p:ph type="ftr" idx="11"/>
          </p:nvPr>
        </p:nvSpPr>
        <p:spPr>
          <a:xfrm>
            <a:off x="4165600" y="6356351"/>
            <a:ext cx="3860800" cy="365125"/>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6" name="Google Shape;26;p3"/>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fr-FR" smtClean="0"/>
              <a:pPr/>
              <a:t>‹N°›</a:t>
            </a:fld>
            <a:endParaRPr lang="fr-FR"/>
          </a:p>
        </p:txBody>
      </p:sp>
    </p:spTree>
    <p:extLst>
      <p:ext uri="{BB962C8B-B14F-4D97-AF65-F5344CB8AC3E}">
        <p14:creationId xmlns:p14="http://schemas.microsoft.com/office/powerpoint/2010/main" val="2967453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texte vertical" type="vertTx" preserve="1">
  <p:cSld name="Titre et texte vertical">
    <p:spTree>
      <p:nvGrpSpPr>
        <p:cNvPr id="1" name="Shape 57"/>
        <p:cNvGrpSpPr/>
        <p:nvPr/>
      </p:nvGrpSpPr>
      <p:grpSpPr>
        <a:xfrm>
          <a:off x="0" y="0"/>
          <a:ext cx="0" cy="0"/>
          <a:chOff x="0" y="0"/>
          <a:chExt cx="0" cy="0"/>
        </a:xfrm>
      </p:grpSpPr>
      <p:sp>
        <p:nvSpPr>
          <p:cNvPr id="58" name="Google Shape;58;p8"/>
          <p:cNvSpPr txBox="1">
            <a:spLocks noGrp="1"/>
          </p:cNvSpPr>
          <p:nvPr>
            <p:ph type="title"/>
          </p:nvPr>
        </p:nvSpPr>
        <p:spPr>
          <a:xfrm>
            <a:off x="609600" y="274638"/>
            <a:ext cx="10972800" cy="1143000"/>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9" name="Google Shape;59;p8"/>
          <p:cNvSpPr txBox="1">
            <a:spLocks noGrp="1"/>
          </p:cNvSpPr>
          <p:nvPr>
            <p:ph type="body" idx="1"/>
          </p:nvPr>
        </p:nvSpPr>
        <p:spPr>
          <a:xfrm rot="5400000">
            <a:off x="3833019" y="-1623219"/>
            <a:ext cx="4525963" cy="10972800"/>
          </a:xfrm>
          <a:prstGeom prst="rect">
            <a:avLst/>
          </a:prstGeom>
          <a:noFill/>
          <a:ln>
            <a:noFill/>
          </a:ln>
        </p:spPr>
        <p:txBody>
          <a:bodyPr spcFirstLastPara="1" wrap="square" lIns="91425" tIns="91425" rIns="91425" bIns="91425" anchor="t" anchorCtr="0"/>
          <a:lstStyle>
            <a:lvl1pPr marL="457200" marR="0" lvl="0" indent="-431800" algn="l">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0" name="Google Shape;60;p8"/>
          <p:cNvSpPr txBox="1">
            <a:spLocks noGrp="1"/>
          </p:cNvSpPr>
          <p:nvPr>
            <p:ph type="dt" idx="10"/>
          </p:nvPr>
        </p:nvSpPr>
        <p:spPr>
          <a:xfrm>
            <a:off x="609600" y="6356351"/>
            <a:ext cx="2844800" cy="365125"/>
          </a:xfrm>
          <a:prstGeom prst="rect">
            <a:avLst/>
          </a:prstGeom>
          <a:noFill/>
          <a:ln>
            <a:noFill/>
          </a:ln>
        </p:spPr>
        <p:txBody>
          <a:bodyPr spcFirstLastPara="1" wrap="square" lIns="91425" tIns="91425" rIns="91425" bIns="91425" anchor="ctr" anchorCtr="0"/>
          <a:lstStyle>
            <a:lvl1pPr marR="0" lvl="0" algn="l">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1" name="Google Shape;61;p8"/>
          <p:cNvSpPr txBox="1">
            <a:spLocks noGrp="1"/>
          </p:cNvSpPr>
          <p:nvPr>
            <p:ph type="ftr" idx="11"/>
          </p:nvPr>
        </p:nvSpPr>
        <p:spPr>
          <a:xfrm>
            <a:off x="4165600" y="6356351"/>
            <a:ext cx="3860800" cy="365125"/>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2" name="Google Shape;62;p8"/>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fr-FR" smtClean="0"/>
              <a:pPr/>
              <a:t>‹N°›</a:t>
            </a:fld>
            <a:endParaRPr lang="fr-FR"/>
          </a:p>
        </p:txBody>
      </p:sp>
    </p:spTree>
    <p:extLst>
      <p:ext uri="{BB962C8B-B14F-4D97-AF65-F5344CB8AC3E}">
        <p14:creationId xmlns:p14="http://schemas.microsoft.com/office/powerpoint/2010/main" val="1232433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iapositive de titre" type="title" preserve="1">
  <p:cSld name="Diapositive de titr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914400" y="2130426"/>
            <a:ext cx="10363200" cy="1470025"/>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7" name="Google Shape;17;p2"/>
          <p:cNvSpPr txBox="1">
            <a:spLocks noGrp="1"/>
          </p:cNvSpPr>
          <p:nvPr>
            <p:ph type="subTitle" idx="1"/>
          </p:nvPr>
        </p:nvSpPr>
        <p:spPr>
          <a:xfrm>
            <a:off x="1828800" y="3886200"/>
            <a:ext cx="8534400" cy="1752600"/>
          </a:xfrm>
          <a:prstGeom prst="rect">
            <a:avLst/>
          </a:prstGeom>
          <a:noFill/>
          <a:ln>
            <a:noFill/>
          </a:ln>
        </p:spPr>
        <p:txBody>
          <a:bodyPr spcFirstLastPara="1" wrap="square" lIns="91425" tIns="91425" rIns="91425" bIns="91425" anchor="t" anchorCtr="0"/>
          <a:lstStyle>
            <a:lvl1pPr marR="0" lvl="0" algn="ctr">
              <a:lnSpc>
                <a:spcPct val="100000"/>
              </a:lnSpc>
              <a:spcBef>
                <a:spcPts val="640"/>
              </a:spcBef>
              <a:spcAft>
                <a:spcPts val="0"/>
              </a:spcAft>
              <a:buClr>
                <a:srgbClr val="888888"/>
              </a:buClr>
              <a:buSzPts val="3200"/>
              <a:buFont typeface="Arial"/>
              <a:buNone/>
              <a:defRPr sz="3200" b="0" i="0" u="none" strike="noStrike" cap="none">
                <a:solidFill>
                  <a:srgbClr val="888888"/>
                </a:solidFill>
                <a:latin typeface="Calibri"/>
                <a:ea typeface="Calibri"/>
                <a:cs typeface="Calibri"/>
                <a:sym typeface="Calibri"/>
              </a:defRPr>
            </a:lvl1pPr>
            <a:lvl2pPr marR="0" lvl="1" algn="ctr">
              <a:lnSpc>
                <a:spcPct val="100000"/>
              </a:lnSpc>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R="0" lvl="2" algn="ctr">
              <a:lnSpc>
                <a:spcPct val="100000"/>
              </a:lnSpc>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R="0" lvl="3"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R="0" lvl="4"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R="0" lvl="5"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R="0" lvl="6"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R="0" lvl="7"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R="0" lvl="8" algn="ctr">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18" name="Google Shape;18;p2"/>
          <p:cNvSpPr txBox="1">
            <a:spLocks noGrp="1"/>
          </p:cNvSpPr>
          <p:nvPr>
            <p:ph type="dt" idx="10"/>
          </p:nvPr>
        </p:nvSpPr>
        <p:spPr>
          <a:xfrm>
            <a:off x="609600" y="6356351"/>
            <a:ext cx="2844800" cy="365125"/>
          </a:xfrm>
          <a:prstGeom prst="rect">
            <a:avLst/>
          </a:prstGeom>
          <a:noFill/>
          <a:ln>
            <a:noFill/>
          </a:ln>
        </p:spPr>
        <p:txBody>
          <a:bodyPr spcFirstLastPara="1" wrap="square" lIns="91425" tIns="91425" rIns="91425" bIns="91425" anchor="ctr" anchorCtr="0"/>
          <a:lstStyle>
            <a:lvl1pPr marR="0" lvl="0" algn="l">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2"/>
          <p:cNvSpPr txBox="1">
            <a:spLocks noGrp="1"/>
          </p:cNvSpPr>
          <p:nvPr>
            <p:ph type="ftr" idx="11"/>
          </p:nvPr>
        </p:nvSpPr>
        <p:spPr>
          <a:xfrm>
            <a:off x="4165600" y="6356351"/>
            <a:ext cx="3860800" cy="365125"/>
          </a:xfrm>
          <a:prstGeom prst="rect">
            <a:avLst/>
          </a:prstGeom>
          <a:noFill/>
          <a:ln>
            <a:noFill/>
          </a:ln>
        </p:spPr>
        <p:txBody>
          <a:bodyPr spcFirstLastPara="1" wrap="square" lIns="91425" tIns="91425" rIns="91425" bIns="91425" anchor="ctr" anchorCtr="0"/>
          <a:lstStyle>
            <a:lvl1pPr marR="0" lvl="0" algn="ctr">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0" name="Google Shape;20;p2"/>
          <p:cNvSpPr txBox="1">
            <a:spLocks noGrp="1"/>
          </p:cNvSpPr>
          <p:nvPr>
            <p:ph type="sldNum" idx="12"/>
          </p:nvPr>
        </p:nvSpPr>
        <p:spPr>
          <a:xfrm>
            <a:off x="11582400" y="6636200"/>
            <a:ext cx="609600" cy="2218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fr-FR" smtClean="0"/>
              <a:pPr/>
              <a:t>‹N°›</a:t>
            </a:fld>
            <a:endParaRPr lang="fr-FR"/>
          </a:p>
        </p:txBody>
      </p:sp>
    </p:spTree>
    <p:extLst>
      <p:ext uri="{BB962C8B-B14F-4D97-AF65-F5344CB8AC3E}">
        <p14:creationId xmlns:p14="http://schemas.microsoft.com/office/powerpoint/2010/main" val="70160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userDrawn="1">
            <p:custDataLst>
              <p:tags r:id="rId2"/>
            </p:custDataLst>
            <p:extLst>
              <p:ext uri="{D42A27DB-BD31-4B8C-83A1-F6EECF244321}">
                <p14:modId xmlns:p14="http://schemas.microsoft.com/office/powerpoint/2010/main" val="3128189088"/>
              </p:ext>
            </p:extLst>
          </p:nvPr>
        </p:nvGraphicFramePr>
        <p:xfrm>
          <a:off x="2162" y="1622"/>
          <a:ext cx="2159" cy="1619"/>
        </p:xfrm>
        <a:graphic>
          <a:graphicData uri="http://schemas.openxmlformats.org/presentationml/2006/ole">
            <mc:AlternateContent xmlns:mc="http://schemas.openxmlformats.org/markup-compatibility/2006">
              <mc:Choice xmlns:v="urn:schemas-microsoft-com:vml" Requires="v">
                <p:oleObj spid="_x0000_s2050" name="think-cell Slide" r:id="rId4" imgW="360" imgH="360" progId="">
                  <p:embed/>
                </p:oleObj>
              </mc:Choice>
              <mc:Fallback>
                <p:oleObj name="think-cell Slide" r:id="rId4" imgW="360" imgH="360" progId="">
                  <p:embed/>
                  <p:pic>
                    <p:nvPicPr>
                      <p:cNvPr id="23" name="Object 22"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62" y="1622"/>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a:extLst>
              <a:ext uri="{FF2B5EF4-FFF2-40B4-BE49-F238E27FC236}">
                <a16:creationId xmlns:a16="http://schemas.microsoft.com/office/drawing/2014/main" id="{CEFBAED8-5969-4E43-852F-FBE113A980E9}"/>
              </a:ext>
            </a:extLst>
          </p:cNvPr>
          <p:cNvSpPr>
            <a:spLocks noGrp="1"/>
          </p:cNvSpPr>
          <p:nvPr>
            <p:ph type="title"/>
          </p:nvPr>
        </p:nvSpPr>
        <p:spPr>
          <a:xfrm>
            <a:off x="575368" y="139947"/>
            <a:ext cx="10778635" cy="618095"/>
          </a:xfrm>
          <a:prstGeom prst="rect">
            <a:avLst/>
          </a:prstGeom>
        </p:spPr>
        <p:txBody>
          <a:bodyPr anchor="ctr"/>
          <a:lstStyle>
            <a:lvl1pPr>
              <a:defRPr>
                <a:solidFill>
                  <a:schemeClr val="tx1"/>
                </a:solidFill>
              </a:defRPr>
            </a:lvl1pPr>
          </a:lstStyle>
          <a:p>
            <a:r>
              <a:rPr lang="en-US"/>
              <a:t>Click to edit Master title style</a:t>
            </a:r>
            <a:endParaRPr lang="fr-FR"/>
          </a:p>
        </p:txBody>
      </p:sp>
      <p:sp>
        <p:nvSpPr>
          <p:cNvPr id="8" name="Text Placeholder 7">
            <a:extLst>
              <a:ext uri="{FF2B5EF4-FFF2-40B4-BE49-F238E27FC236}">
                <a16:creationId xmlns:a16="http://schemas.microsoft.com/office/drawing/2014/main" id="{CAB9C3CC-DDB8-8F46-8EBC-5A3BDAF4EE30}"/>
              </a:ext>
            </a:extLst>
          </p:cNvPr>
          <p:cNvSpPr>
            <a:spLocks noGrp="1"/>
          </p:cNvSpPr>
          <p:nvPr>
            <p:ph type="body" sz="quarter" idx="10"/>
          </p:nvPr>
        </p:nvSpPr>
        <p:spPr>
          <a:xfrm>
            <a:off x="1384426" y="1796297"/>
            <a:ext cx="9516023" cy="533848"/>
          </a:xfrm>
        </p:spPr>
        <p:txBody>
          <a:bodyPr/>
          <a:lstStyle>
            <a:lvl1pPr marL="291551" indent="-291551">
              <a:buFont typeface="Arial" panose="020B0604020202020204" pitchFamily="34" charset="0"/>
              <a:buChar char="•"/>
              <a:defRPr sz="1428" b="1"/>
            </a:lvl1pPr>
            <a:lvl2pPr marL="369298" indent="-184649">
              <a:buFont typeface="System Font"/>
              <a:buChar char="-"/>
              <a:tabLst/>
              <a:defRPr sz="1428"/>
            </a:lvl2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826057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2"/>
            </p:custDataLst>
          </p:nvPr>
        </p:nvGraphicFramePr>
        <p:xfrm>
          <a:off x="2162" y="1623"/>
          <a:ext cx="2159" cy="1619"/>
        </p:xfrm>
        <a:graphic>
          <a:graphicData uri="http://schemas.openxmlformats.org/presentationml/2006/ole">
            <mc:AlternateContent xmlns:mc="http://schemas.openxmlformats.org/markup-compatibility/2006">
              <mc:Choice xmlns:v="urn:schemas-microsoft-com:vml" Requires="v">
                <p:oleObj spid="_x0000_s4098" name="think-cell Slide" r:id="rId4" imgW="360" imgH="360" progId="TCLayout.ActiveDocument.1">
                  <p:embed/>
                </p:oleObj>
              </mc:Choice>
              <mc:Fallback>
                <p:oleObj name="think-cell Slide" r:id="rId4" imgW="360" imgH="360" progId="TCLayout.ActiveDocument.1">
                  <p:embed/>
                  <p:pic>
                    <p:nvPicPr>
                      <p:cNvPr id="2" name="Object 1"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62" y="1623"/>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Document type" hidden="1"/>
          <p:cNvSpPr txBox="1">
            <a:spLocks noChangeArrowheads="1"/>
          </p:cNvSpPr>
          <p:nvPr/>
        </p:nvSpPr>
        <p:spPr bwMode="auto">
          <a:xfrm>
            <a:off x="4370753" y="5757025"/>
            <a:ext cx="6377327" cy="164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eaLnBrk="1" hangingPunct="1">
              <a:defRPr/>
            </a:pPr>
            <a:r>
              <a:rPr lang="fr-FR" sz="1071" dirty="0"/>
              <a:t>Type de document</a:t>
            </a:r>
          </a:p>
        </p:txBody>
      </p:sp>
      <p:sp>
        <p:nvSpPr>
          <p:cNvPr id="10" name="Date" hidden="1"/>
          <p:cNvSpPr txBox="1">
            <a:spLocks noChangeArrowheads="1"/>
          </p:cNvSpPr>
          <p:nvPr/>
        </p:nvSpPr>
        <p:spPr bwMode="auto">
          <a:xfrm>
            <a:off x="4370753" y="5975266"/>
            <a:ext cx="6377327" cy="164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eaLnBrk="1" hangingPunct="1">
              <a:defRPr/>
            </a:pPr>
            <a:r>
              <a:rPr lang="fr-FR" sz="1071" dirty="0"/>
              <a:t>Date</a:t>
            </a:r>
          </a:p>
        </p:txBody>
      </p:sp>
      <p:pic>
        <p:nvPicPr>
          <p:cNvPr id="12" name="Image 11"/>
          <p:cNvPicPr>
            <a:picLocks noChangeAspect="1"/>
          </p:cNvPicPr>
          <p:nvPr/>
        </p:nvPicPr>
        <p:blipFill rotWithShape="1">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t="6685" b="6685"/>
          <a:stretch/>
        </p:blipFill>
        <p:spPr>
          <a:xfrm>
            <a:off x="-507" y="-543"/>
            <a:ext cx="12437307" cy="4803627"/>
          </a:xfrm>
          <a:prstGeom prst="rect">
            <a:avLst/>
          </a:prstGeom>
        </p:spPr>
      </p:pic>
      <p:sp>
        <p:nvSpPr>
          <p:cNvPr id="15" name="Rectangle 14"/>
          <p:cNvSpPr/>
          <p:nvPr/>
        </p:nvSpPr>
        <p:spPr>
          <a:xfrm>
            <a:off x="2" y="4803085"/>
            <a:ext cx="12440375" cy="2194215"/>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a:endParaRPr lang="fr-FR" sz="1487" dirty="0"/>
          </a:p>
        </p:txBody>
      </p:sp>
      <p:sp>
        <p:nvSpPr>
          <p:cNvPr id="16" name="ZoneTexte 15"/>
          <p:cNvSpPr txBox="1"/>
          <p:nvPr/>
        </p:nvSpPr>
        <p:spPr>
          <a:xfrm>
            <a:off x="2781300" y="1355808"/>
            <a:ext cx="6629400" cy="646331"/>
          </a:xfrm>
          <a:prstGeom prst="rect">
            <a:avLst/>
          </a:prstGeom>
        </p:spPr>
        <p:txBody>
          <a:bodyPr vert="horz" wrap="square" lIns="68580" tIns="34290" rIns="68580" bIns="34290" rtlCol="0" anchor="ctr">
            <a:spAutoFit/>
          </a:bodyPr>
          <a:lstStyle>
            <a:lvl1pPr algn="ctr">
              <a:spcBef>
                <a:spcPct val="0"/>
              </a:spcBef>
              <a:buNone/>
              <a:defRPr sz="8800" b="1">
                <a:solidFill>
                  <a:srgbClr val="006A4F"/>
                </a:solidFill>
                <a:ea typeface="+mj-ea"/>
                <a:cs typeface="+mj-cs"/>
              </a:defRPr>
            </a:lvl1pPr>
          </a:lstStyle>
          <a:p>
            <a:pPr fontAlgn="auto">
              <a:spcAft>
                <a:spcPts val="0"/>
              </a:spcAft>
            </a:pPr>
            <a:r>
              <a:rPr lang="fr-FR" sz="3600" dirty="0">
                <a:latin typeface="Calibri"/>
              </a:rPr>
              <a:t>PRIMATURE</a:t>
            </a:r>
          </a:p>
        </p:txBody>
      </p:sp>
      <p:pic>
        <p:nvPicPr>
          <p:cNvPr id="13" name="Picture 12">
            <a:extLst>
              <a:ext uri="{FF2B5EF4-FFF2-40B4-BE49-F238E27FC236}">
                <a16:creationId xmlns:a16="http://schemas.microsoft.com/office/drawing/2014/main" id="{904A3334-F0AD-4EE6-BCE4-7F1603F32B7B}"/>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4937988" y="3439654"/>
            <a:ext cx="2316024" cy="2257200"/>
          </a:xfrm>
          <a:prstGeom prst="rect">
            <a:avLst/>
          </a:prstGeom>
        </p:spPr>
      </p:pic>
    </p:spTree>
    <p:extLst>
      <p:ext uri="{BB962C8B-B14F-4D97-AF65-F5344CB8AC3E}">
        <p14:creationId xmlns:p14="http://schemas.microsoft.com/office/powerpoint/2010/main" val="2753301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nvPr>
        </p:nvGraphicFramePr>
        <p:xfrm>
          <a:off x="2162" y="1623"/>
          <a:ext cx="2159" cy="1619"/>
        </p:xfrm>
        <a:graphic>
          <a:graphicData uri="http://schemas.openxmlformats.org/presentationml/2006/ole">
            <mc:AlternateContent xmlns:mc="http://schemas.openxmlformats.org/markup-compatibility/2006">
              <mc:Choice xmlns:v="urn:schemas-microsoft-com:vml" Requires="v">
                <p:oleObj spid="_x0000_s5122" name="think-cell Slide" r:id="rId5" imgW="360" imgH="360" progId="TCLayout.ActiveDocument.1">
                  <p:embed/>
                </p:oleObj>
              </mc:Choice>
              <mc:Fallback>
                <p:oleObj name="think-cell Slide" r:id="rId5" imgW="360" imgH="360" progId="TCLayout.ActiveDocument.1">
                  <p:embed/>
                  <p:pic>
                    <p:nvPicPr>
                      <p:cNvPr id="23" name="Object 2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2" y="1623"/>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3" hidden="1">
            <a:extLst>
              <a:ext uri="{FF2B5EF4-FFF2-40B4-BE49-F238E27FC236}">
                <a16:creationId xmlns:a16="http://schemas.microsoft.com/office/drawing/2014/main" id="{B39ECC39-B538-4A5C-AE97-C1B015B337DB}"/>
              </a:ext>
            </a:extLst>
          </p:cNvPr>
          <p:cNvSpPr/>
          <p:nvPr>
            <p:custDataLst>
              <p:tags r:id="rId3"/>
            </p:custDataLst>
          </p:nvPr>
        </p:nvSpPr>
        <p:spPr bwMode="gray">
          <a:xfrm>
            <a:off x="0" y="0"/>
            <a:ext cx="215979" cy="161974"/>
          </a:xfrm>
          <a:prstGeom prst="rect">
            <a:avLst/>
          </a:prstGeom>
          <a:solidFill>
            <a:schemeClr val="accent3">
              <a:lumMod val="75000"/>
            </a:schemeClr>
          </a:solidFill>
          <a:ln w="19050">
            <a:noFill/>
            <a:miter lim="800000"/>
            <a:headEnd/>
            <a:tailEnd/>
          </a:ln>
          <a:effectLst/>
        </p:spPr>
        <p:txBody>
          <a:bodyPr vert="horz" wrap="none" lIns="0" tIns="0" rIns="0" bIns="0" numCol="1" spcCol="0" rtlCol="0" anchor="ctr" anchorCtr="0">
            <a:noAutofit/>
          </a:bodyPr>
          <a:lstStyle/>
          <a:p>
            <a:pPr marL="0" lvl="0" indent="0" algn="ctr" eaLnBrk="1">
              <a:lnSpc>
                <a:spcPct val="100000"/>
              </a:lnSpc>
              <a:spcBef>
                <a:spcPct val="0"/>
              </a:spcBef>
              <a:spcAft>
                <a:spcPct val="0"/>
              </a:spcAft>
            </a:pPr>
            <a:endParaRPr lang="fr-FR" sz="1650" b="1" i="0" baseline="0" dirty="0">
              <a:latin typeface="Arial" panose="020B0604020202020204" pitchFamily="34" charset="0"/>
              <a:ea typeface="+mj-ea"/>
              <a:cs typeface="+mj-cs"/>
              <a:sym typeface="Arial" panose="020B0604020202020204" pitchFamily="34" charset="0"/>
            </a:endParaRPr>
          </a:p>
        </p:txBody>
      </p:sp>
      <p:sp>
        <p:nvSpPr>
          <p:cNvPr id="8" name="Title 3">
            <a:extLst>
              <a:ext uri="{FF2B5EF4-FFF2-40B4-BE49-F238E27FC236}">
                <a16:creationId xmlns:a16="http://schemas.microsoft.com/office/drawing/2014/main" id="{CDB3769D-1F5E-449A-9AFD-B0C11F2B0FFD}"/>
              </a:ext>
            </a:extLst>
          </p:cNvPr>
          <p:cNvSpPr>
            <a:spLocks noGrp="1"/>
          </p:cNvSpPr>
          <p:nvPr>
            <p:ph type="title" hasCustomPrompt="1"/>
          </p:nvPr>
        </p:nvSpPr>
        <p:spPr>
          <a:xfrm>
            <a:off x="996001" y="195481"/>
            <a:ext cx="10697236" cy="253916"/>
          </a:xfrm>
          <a:prstGeom prst="rect">
            <a:avLst/>
          </a:prstGeom>
        </p:spPr>
        <p:txBody>
          <a:bodyPr wrap="square" lIns="0" tIns="0" rIns="0" bIns="0">
            <a:spAutoFit/>
          </a:bodyPr>
          <a:lstStyle>
            <a:lvl1pPr algn="l">
              <a:defRPr sz="1650"/>
            </a:lvl1pPr>
          </a:lstStyle>
          <a:p>
            <a:r>
              <a:rPr lang="fr-FR" dirty="0"/>
              <a:t>Click to </a:t>
            </a:r>
            <a:r>
              <a:rPr lang="fr-FR" dirty="0" err="1"/>
              <a:t>edit</a:t>
            </a:r>
            <a:r>
              <a:rPr lang="fr-FR" dirty="0"/>
              <a:t> Master </a:t>
            </a:r>
            <a:r>
              <a:rPr lang="fr-FR" dirty="0" err="1"/>
              <a:t>title</a:t>
            </a:r>
            <a:r>
              <a:rPr lang="fr-FR" dirty="0"/>
              <a:t> style</a:t>
            </a:r>
          </a:p>
        </p:txBody>
      </p:sp>
      <p:pic>
        <p:nvPicPr>
          <p:cNvPr id="5" name="Picture 12">
            <a:extLst>
              <a:ext uri="{FF2B5EF4-FFF2-40B4-BE49-F238E27FC236}">
                <a16:creationId xmlns:a16="http://schemas.microsoft.com/office/drawing/2014/main" id="{BD8609A1-8D72-42AC-A948-CDC8B72828E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 y="0"/>
            <a:ext cx="1000779" cy="975360"/>
          </a:xfrm>
          <a:prstGeom prst="rect">
            <a:avLst/>
          </a:prstGeom>
        </p:spPr>
      </p:pic>
    </p:spTree>
    <p:extLst>
      <p:ext uri="{BB962C8B-B14F-4D97-AF65-F5344CB8AC3E}">
        <p14:creationId xmlns:p14="http://schemas.microsoft.com/office/powerpoint/2010/main" val="3146872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nvPr>
        </p:nvGraphicFramePr>
        <p:xfrm>
          <a:off x="2162" y="1624"/>
          <a:ext cx="2159" cy="1619"/>
        </p:xfrm>
        <a:graphic>
          <a:graphicData uri="http://schemas.openxmlformats.org/presentationml/2006/ole">
            <mc:AlternateContent xmlns:mc="http://schemas.openxmlformats.org/markup-compatibility/2006">
              <mc:Choice xmlns:v="urn:schemas-microsoft-com:vml" Requires="v">
                <p:oleObj spid="_x0000_s6146" name="think-cell Slide" r:id="rId5" imgW="360" imgH="360" progId="TCLayout.ActiveDocument.1">
                  <p:embed/>
                </p:oleObj>
              </mc:Choice>
              <mc:Fallback>
                <p:oleObj name="think-cell Slide" r:id="rId5" imgW="360" imgH="360" progId="TCLayout.ActiveDocument.1">
                  <p:embed/>
                  <p:pic>
                    <p:nvPicPr>
                      <p:cNvPr id="23" name="Object 2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2" y="1624"/>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3" hidden="1">
            <a:extLst>
              <a:ext uri="{FF2B5EF4-FFF2-40B4-BE49-F238E27FC236}">
                <a16:creationId xmlns:a16="http://schemas.microsoft.com/office/drawing/2014/main" id="{B39ECC39-B538-4A5C-AE97-C1B015B337DB}"/>
              </a:ext>
            </a:extLst>
          </p:cNvPr>
          <p:cNvSpPr/>
          <p:nvPr>
            <p:custDataLst>
              <p:tags r:id="rId3"/>
            </p:custDataLst>
          </p:nvPr>
        </p:nvSpPr>
        <p:spPr bwMode="gray">
          <a:xfrm>
            <a:off x="1" y="0"/>
            <a:ext cx="215979" cy="161974"/>
          </a:xfrm>
          <a:prstGeom prst="rect">
            <a:avLst/>
          </a:prstGeom>
          <a:solidFill>
            <a:schemeClr val="accent3">
              <a:lumMod val="75000"/>
            </a:schemeClr>
          </a:solidFill>
          <a:ln w="19050">
            <a:noFill/>
            <a:miter lim="800000"/>
            <a:headEnd/>
            <a:tailEnd/>
          </a:ln>
          <a:effectLst/>
        </p:spPr>
        <p:txBody>
          <a:bodyPr vert="horz" wrap="none" lIns="0" tIns="0" rIns="0" bIns="0" numCol="1" spcCol="0" rtlCol="0" anchor="ctr" anchorCtr="0">
            <a:noAutofit/>
          </a:bodyPr>
          <a:lstStyle/>
          <a:p>
            <a:pPr marL="0" lvl="0" indent="0" algn="ctr" eaLnBrk="1">
              <a:lnSpc>
                <a:spcPct val="100000"/>
              </a:lnSpc>
              <a:spcBef>
                <a:spcPct val="0"/>
              </a:spcBef>
              <a:spcAft>
                <a:spcPct val="0"/>
              </a:spcAft>
            </a:pPr>
            <a:endParaRPr lang="fr-FR" sz="1650" b="1" i="0" baseline="0" dirty="0">
              <a:latin typeface="Arial" panose="020B0604020202020204" pitchFamily="34" charset="0"/>
              <a:ea typeface="+mj-ea"/>
              <a:cs typeface="+mj-cs"/>
              <a:sym typeface="Arial" panose="020B0604020202020204" pitchFamily="34" charset="0"/>
            </a:endParaRPr>
          </a:p>
        </p:txBody>
      </p:sp>
      <p:cxnSp>
        <p:nvCxnSpPr>
          <p:cNvPr id="9" name="Straight Connector 8">
            <a:extLst>
              <a:ext uri="{FF2B5EF4-FFF2-40B4-BE49-F238E27FC236}">
                <a16:creationId xmlns:a16="http://schemas.microsoft.com/office/drawing/2014/main" id="{DFB9DD32-3CFC-46DA-897C-BEA20F48DA1B}"/>
              </a:ext>
            </a:extLst>
          </p:cNvPr>
          <p:cNvCxnSpPr>
            <a:cxnSpLocks/>
          </p:cNvCxnSpPr>
          <p:nvPr userDrawn="1"/>
        </p:nvCxnSpPr>
        <p:spPr>
          <a:xfrm>
            <a:off x="11649755" y="6545277"/>
            <a:ext cx="0" cy="23734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Slide Number">
            <a:extLst>
              <a:ext uri="{FF2B5EF4-FFF2-40B4-BE49-F238E27FC236}">
                <a16:creationId xmlns:a16="http://schemas.microsoft.com/office/drawing/2014/main" id="{7FA70993-4DFB-465B-972F-E215EB805AA0}"/>
              </a:ext>
            </a:extLst>
          </p:cNvPr>
          <p:cNvSpPr txBox="1">
            <a:spLocks/>
          </p:cNvSpPr>
          <p:nvPr userDrawn="1"/>
        </p:nvSpPr>
        <p:spPr>
          <a:xfrm>
            <a:off x="11714035" y="6586199"/>
            <a:ext cx="284012" cy="155496"/>
          </a:xfrm>
          <a:prstGeom prst="rect">
            <a:avLst/>
          </a:prstGeom>
        </p:spPr>
        <p:txBody>
          <a:bodyPr vert="horz" wrap="none" lIns="0" tIns="0" rIns="0" bIns="0" rtlCol="0" anchor="ctr">
            <a:noAutofit/>
          </a:bodyPr>
          <a:lstStyle>
            <a:defPPr>
              <a:defRPr lang="en-US"/>
            </a:defPPr>
            <a:lvl1pPr>
              <a:defRPr sz="1000" baseline="0">
                <a:latin typeface="+mn-lt"/>
              </a:defRPr>
            </a:lvl1pPr>
          </a:lstStyle>
          <a:p>
            <a:pPr lvl="0" algn="ctr"/>
            <a:fld id="{42C328C1-A84F-4A39-A664-DBA00541A8C6}" type="slidenum">
              <a:rPr lang="fr-FR" sz="750" smtClean="0"/>
              <a:pPr lvl="0" algn="ctr"/>
              <a:t>‹N°›</a:t>
            </a:fld>
            <a:endParaRPr lang="fr-FR" sz="750" dirty="0"/>
          </a:p>
        </p:txBody>
      </p:sp>
      <p:sp>
        <p:nvSpPr>
          <p:cNvPr id="7" name="Title 3">
            <a:extLst>
              <a:ext uri="{FF2B5EF4-FFF2-40B4-BE49-F238E27FC236}">
                <a16:creationId xmlns:a16="http://schemas.microsoft.com/office/drawing/2014/main" id="{ED6F751E-6342-41FE-9E0F-0F7EAF27F565}"/>
              </a:ext>
            </a:extLst>
          </p:cNvPr>
          <p:cNvSpPr>
            <a:spLocks noGrp="1"/>
          </p:cNvSpPr>
          <p:nvPr>
            <p:ph type="title" hasCustomPrompt="1"/>
          </p:nvPr>
        </p:nvSpPr>
        <p:spPr>
          <a:xfrm>
            <a:off x="996001" y="195481"/>
            <a:ext cx="10697236" cy="253916"/>
          </a:xfrm>
          <a:prstGeom prst="rect">
            <a:avLst/>
          </a:prstGeom>
        </p:spPr>
        <p:txBody>
          <a:bodyPr wrap="square" lIns="0" tIns="0" rIns="0" bIns="0">
            <a:spAutoFit/>
          </a:bodyPr>
          <a:lstStyle>
            <a:lvl1pPr algn="l">
              <a:defRPr sz="1650"/>
            </a:lvl1pPr>
          </a:lstStyle>
          <a:p>
            <a:r>
              <a:rPr lang="fr-FR" dirty="0"/>
              <a:t>Click to </a:t>
            </a:r>
            <a:r>
              <a:rPr lang="fr-FR" dirty="0" err="1"/>
              <a:t>edit</a:t>
            </a:r>
            <a:r>
              <a:rPr lang="fr-FR" dirty="0"/>
              <a:t> Master </a:t>
            </a:r>
            <a:r>
              <a:rPr lang="fr-FR" dirty="0" err="1"/>
              <a:t>title</a:t>
            </a:r>
            <a:r>
              <a:rPr lang="fr-FR" dirty="0"/>
              <a:t> style</a:t>
            </a:r>
          </a:p>
        </p:txBody>
      </p:sp>
      <p:pic>
        <p:nvPicPr>
          <p:cNvPr id="11" name="Picture 12">
            <a:extLst>
              <a:ext uri="{FF2B5EF4-FFF2-40B4-BE49-F238E27FC236}">
                <a16:creationId xmlns:a16="http://schemas.microsoft.com/office/drawing/2014/main" id="{53F759FB-E079-4E94-BDBD-9BF3E7101A3A}"/>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 y="0"/>
            <a:ext cx="1000779" cy="975360"/>
          </a:xfrm>
          <a:prstGeom prst="rect">
            <a:avLst/>
          </a:prstGeom>
        </p:spPr>
      </p:pic>
    </p:spTree>
    <p:extLst>
      <p:ext uri="{BB962C8B-B14F-4D97-AF65-F5344CB8AC3E}">
        <p14:creationId xmlns:p14="http://schemas.microsoft.com/office/powerpoint/2010/main" val="4235098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2"/>
            </p:custDataLst>
          </p:nvPr>
        </p:nvGraphicFramePr>
        <p:xfrm>
          <a:off x="2161" y="1622"/>
          <a:ext cx="2159" cy="1619"/>
        </p:xfrm>
        <a:graphic>
          <a:graphicData uri="http://schemas.openxmlformats.org/presentationml/2006/ole">
            <mc:AlternateContent xmlns:mc="http://schemas.openxmlformats.org/markup-compatibility/2006">
              <mc:Choice xmlns:v="urn:schemas-microsoft-com:vml" Requires="v">
                <p:oleObj spid="_x0000_s8194" name="think-cell Slide" r:id="rId4" imgW="360" imgH="360" progId="TCLayout.ActiveDocument.1">
                  <p:embed/>
                </p:oleObj>
              </mc:Choice>
              <mc:Fallback>
                <p:oleObj name="think-cell Slide" r:id="rId4" imgW="360" imgH="360" progId="TCLayout.ActiveDocument.1">
                  <p:embed/>
                  <p:pic>
                    <p:nvPicPr>
                      <p:cNvPr id="2" name="Object 1"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61" y="1622"/>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Document type" hidden="1"/>
          <p:cNvSpPr txBox="1">
            <a:spLocks noChangeArrowheads="1"/>
          </p:cNvSpPr>
          <p:nvPr/>
        </p:nvSpPr>
        <p:spPr bwMode="auto">
          <a:xfrm>
            <a:off x="4370752" y="5697609"/>
            <a:ext cx="6377326" cy="2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b">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eaLnBrk="1" hangingPunct="1">
              <a:defRPr/>
            </a:pPr>
            <a:r>
              <a:rPr lang="fr-FR" sz="1428" dirty="0"/>
              <a:t>Type de document</a:t>
            </a:r>
          </a:p>
        </p:txBody>
      </p:sp>
      <p:sp>
        <p:nvSpPr>
          <p:cNvPr id="10" name="Date" hidden="1"/>
          <p:cNvSpPr txBox="1">
            <a:spLocks noChangeArrowheads="1"/>
          </p:cNvSpPr>
          <p:nvPr/>
        </p:nvSpPr>
        <p:spPr bwMode="auto">
          <a:xfrm>
            <a:off x="4370752" y="5975264"/>
            <a:ext cx="6377326" cy="2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1600">
                <a:solidFill>
                  <a:schemeClr val="tx1"/>
                </a:solidFill>
                <a:latin typeface="Arial" charset="0"/>
              </a:defRPr>
            </a:lvl1pPr>
            <a:lvl2pPr marL="742950" indent="-285750" eaLnBrk="0" hangingPunct="0">
              <a:defRPr sz="1600">
                <a:solidFill>
                  <a:schemeClr val="tx1"/>
                </a:solidFill>
                <a:latin typeface="Arial" charset="0"/>
              </a:defRPr>
            </a:lvl2pPr>
            <a:lvl3pPr marL="1143000" indent="-228600" eaLnBrk="0" hangingPunct="0">
              <a:defRPr sz="1600">
                <a:solidFill>
                  <a:schemeClr val="tx1"/>
                </a:solidFill>
                <a:latin typeface="Arial" charset="0"/>
              </a:defRPr>
            </a:lvl3pPr>
            <a:lvl4pPr marL="1600200" indent="-228600" eaLnBrk="0" hangingPunct="0">
              <a:defRPr sz="1600">
                <a:solidFill>
                  <a:schemeClr val="tx1"/>
                </a:solidFill>
                <a:latin typeface="Arial" charset="0"/>
              </a:defRPr>
            </a:lvl4pPr>
            <a:lvl5pPr marL="2057400" indent="-228600" eaLnBrk="0" hangingPunct="0">
              <a:defRPr sz="1600">
                <a:solidFill>
                  <a:schemeClr val="tx1"/>
                </a:solidFill>
                <a:latin typeface="Arial" charset="0"/>
              </a:defRPr>
            </a:lvl5pPr>
            <a:lvl6pPr marL="2514600" indent="-228600" eaLnBrk="0" fontAlgn="base" hangingPunct="0">
              <a:spcBef>
                <a:spcPct val="0"/>
              </a:spcBef>
              <a:spcAft>
                <a:spcPct val="0"/>
              </a:spcAft>
              <a:defRPr sz="1600">
                <a:solidFill>
                  <a:schemeClr val="tx1"/>
                </a:solidFill>
                <a:latin typeface="Arial" charset="0"/>
              </a:defRPr>
            </a:lvl6pPr>
            <a:lvl7pPr marL="2971800" indent="-228600" eaLnBrk="0" fontAlgn="base" hangingPunct="0">
              <a:spcBef>
                <a:spcPct val="0"/>
              </a:spcBef>
              <a:spcAft>
                <a:spcPct val="0"/>
              </a:spcAft>
              <a:defRPr sz="1600">
                <a:solidFill>
                  <a:schemeClr val="tx1"/>
                </a:solidFill>
                <a:latin typeface="Arial" charset="0"/>
              </a:defRPr>
            </a:lvl7pPr>
            <a:lvl8pPr marL="3429000" indent="-228600" eaLnBrk="0" fontAlgn="base" hangingPunct="0">
              <a:spcBef>
                <a:spcPct val="0"/>
              </a:spcBef>
              <a:spcAft>
                <a:spcPct val="0"/>
              </a:spcAft>
              <a:defRPr sz="1600">
                <a:solidFill>
                  <a:schemeClr val="tx1"/>
                </a:solidFill>
                <a:latin typeface="Arial" charset="0"/>
              </a:defRPr>
            </a:lvl8pPr>
            <a:lvl9pPr marL="3886200" indent="-228600" eaLnBrk="0" fontAlgn="base" hangingPunct="0">
              <a:spcBef>
                <a:spcPct val="0"/>
              </a:spcBef>
              <a:spcAft>
                <a:spcPct val="0"/>
              </a:spcAft>
              <a:defRPr sz="1600">
                <a:solidFill>
                  <a:schemeClr val="tx1"/>
                </a:solidFill>
                <a:latin typeface="Arial" charset="0"/>
              </a:defRPr>
            </a:lvl9pPr>
          </a:lstStyle>
          <a:p>
            <a:pPr eaLnBrk="1" hangingPunct="1">
              <a:defRPr/>
            </a:pPr>
            <a:r>
              <a:rPr lang="fr-FR" sz="1428" dirty="0"/>
              <a:t>Date</a:t>
            </a:r>
          </a:p>
        </p:txBody>
      </p:sp>
      <p:pic>
        <p:nvPicPr>
          <p:cNvPr id="12" name="Image 11"/>
          <p:cNvPicPr>
            <a:picLocks noChangeAspect="1"/>
          </p:cNvPicPr>
          <p:nvPr/>
        </p:nvPicPr>
        <p:blipFill rotWithShape="1">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t="6685" b="6685"/>
          <a:stretch/>
        </p:blipFill>
        <p:spPr>
          <a:xfrm>
            <a:off x="-506" y="-542"/>
            <a:ext cx="9200884" cy="6858543"/>
          </a:xfrm>
          <a:prstGeom prst="rect">
            <a:avLst/>
          </a:prstGeom>
        </p:spPr>
      </p:pic>
      <p:sp>
        <p:nvSpPr>
          <p:cNvPr id="5" name="Rectangle 4">
            <a:extLst>
              <a:ext uri="{FF2B5EF4-FFF2-40B4-BE49-F238E27FC236}">
                <a16:creationId xmlns:a16="http://schemas.microsoft.com/office/drawing/2014/main" id="{F0B9979B-8A1F-4FD6-AABC-4D125C763960}"/>
              </a:ext>
            </a:extLst>
          </p:cNvPr>
          <p:cNvSpPr/>
          <p:nvPr userDrawn="1"/>
        </p:nvSpPr>
        <p:spPr bwMode="gray">
          <a:xfrm>
            <a:off x="1728789" y="3222170"/>
            <a:ext cx="7471590" cy="3635829"/>
          </a:xfrm>
          <a:prstGeom prst="rect">
            <a:avLst/>
          </a:prstGeom>
          <a:solidFill>
            <a:schemeClr val="accent2"/>
          </a:solidFill>
          <a:ln w="19050">
            <a:noFill/>
            <a:miter lim="800000"/>
            <a:headEnd/>
            <a:tailEnd/>
          </a:ln>
          <a:effectLst/>
        </p:spPr>
        <p:txBody>
          <a:bodyPr wrap="none" rtlCol="0" anchor="ctr">
            <a:noAutofit/>
          </a:bodyPr>
          <a:lstStyle/>
          <a:p>
            <a:pPr algn="ctr"/>
            <a:endParaRPr lang="fr-FR" sz="1200" dirty="0"/>
          </a:p>
        </p:txBody>
      </p:sp>
      <p:pic>
        <p:nvPicPr>
          <p:cNvPr id="13" name="Picture 12">
            <a:extLst>
              <a:ext uri="{FF2B5EF4-FFF2-40B4-BE49-F238E27FC236}">
                <a16:creationId xmlns:a16="http://schemas.microsoft.com/office/drawing/2014/main" id="{904A3334-F0AD-4EE6-BCE4-7F1603F32B7B}"/>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4082" y="-543"/>
            <a:ext cx="2316024" cy="2257200"/>
          </a:xfrm>
          <a:prstGeom prst="rect">
            <a:avLst/>
          </a:prstGeom>
        </p:spPr>
      </p:pic>
      <p:sp>
        <p:nvSpPr>
          <p:cNvPr id="4" name="Titre 3">
            <a:extLst>
              <a:ext uri="{FF2B5EF4-FFF2-40B4-BE49-F238E27FC236}">
                <a16:creationId xmlns:a16="http://schemas.microsoft.com/office/drawing/2014/main" id="{ADED2A48-EE19-46A7-A333-3A737099673C}"/>
              </a:ext>
            </a:extLst>
          </p:cNvPr>
          <p:cNvSpPr>
            <a:spLocks noGrp="1"/>
          </p:cNvSpPr>
          <p:nvPr>
            <p:ph type="title"/>
          </p:nvPr>
        </p:nvSpPr>
        <p:spPr>
          <a:xfrm>
            <a:off x="1937707" y="3868592"/>
            <a:ext cx="7262671" cy="1325563"/>
          </a:xfrm>
          <a:prstGeom prst="rect">
            <a:avLst/>
          </a:prstGeom>
          <a:noFill/>
        </p:spPr>
        <p:txBody>
          <a:bodyPr anchor="ctr"/>
          <a:lstStyle>
            <a:lvl1pPr>
              <a:defRPr sz="4000"/>
            </a:lvl1pPr>
          </a:lstStyle>
          <a:p>
            <a:r>
              <a:rPr lang="fr-FR" dirty="0"/>
              <a:t>Modifiez le style du titre</a:t>
            </a:r>
          </a:p>
        </p:txBody>
      </p:sp>
      <p:sp>
        <p:nvSpPr>
          <p:cNvPr id="11" name="Espace réservé du texte 10">
            <a:extLst>
              <a:ext uri="{FF2B5EF4-FFF2-40B4-BE49-F238E27FC236}">
                <a16:creationId xmlns:a16="http://schemas.microsoft.com/office/drawing/2014/main" id="{6BA53E7B-B8E7-46EB-BA8B-AA536BD348DA}"/>
              </a:ext>
            </a:extLst>
          </p:cNvPr>
          <p:cNvSpPr>
            <a:spLocks noGrp="1"/>
          </p:cNvSpPr>
          <p:nvPr>
            <p:ph type="body" sz="quarter" idx="10"/>
          </p:nvPr>
        </p:nvSpPr>
        <p:spPr>
          <a:xfrm>
            <a:off x="5572126" y="6142776"/>
            <a:ext cx="3629025" cy="338554"/>
          </a:xfrm>
        </p:spPr>
        <p:txBody>
          <a:bodyPr/>
          <a:lstStyle>
            <a:lvl1pPr algn="r">
              <a:defRPr/>
            </a:lvl1pPr>
          </a:lstStyle>
          <a:p>
            <a:pPr lvl="0"/>
            <a:endParaRPr lang="fr-FR" dirty="0"/>
          </a:p>
        </p:txBody>
      </p:sp>
    </p:spTree>
    <p:extLst>
      <p:ext uri="{BB962C8B-B14F-4D97-AF65-F5344CB8AC3E}">
        <p14:creationId xmlns:p14="http://schemas.microsoft.com/office/powerpoint/2010/main" val="1479224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nvPr>
        </p:nvGraphicFramePr>
        <p:xfrm>
          <a:off x="2161" y="1622"/>
          <a:ext cx="2159" cy="1619"/>
        </p:xfrm>
        <a:graphic>
          <a:graphicData uri="http://schemas.openxmlformats.org/presentationml/2006/ole">
            <mc:AlternateContent xmlns:mc="http://schemas.openxmlformats.org/markup-compatibility/2006">
              <mc:Choice xmlns:v="urn:schemas-microsoft-com:vml" Requires="v">
                <p:oleObj spid="_x0000_s9218" name="think-cell Slide" r:id="rId5" imgW="360" imgH="360" progId="TCLayout.ActiveDocument.1">
                  <p:embed/>
                </p:oleObj>
              </mc:Choice>
              <mc:Fallback>
                <p:oleObj name="think-cell Slide" r:id="rId5" imgW="360" imgH="360" progId="TCLayout.ActiveDocument.1">
                  <p:embed/>
                  <p:pic>
                    <p:nvPicPr>
                      <p:cNvPr id="23" name="Object 2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61" y="1622"/>
                        <a:ext cx="2159" cy="16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Rectangle 3" hidden="1">
            <a:extLst>
              <a:ext uri="{FF2B5EF4-FFF2-40B4-BE49-F238E27FC236}">
                <a16:creationId xmlns:a16="http://schemas.microsoft.com/office/drawing/2014/main" id="{B39ECC39-B538-4A5C-AE97-C1B015B337DB}"/>
              </a:ext>
            </a:extLst>
          </p:cNvPr>
          <p:cNvSpPr/>
          <p:nvPr>
            <p:custDataLst>
              <p:tags r:id="rId3"/>
            </p:custDataLst>
          </p:nvPr>
        </p:nvSpPr>
        <p:spPr bwMode="gray">
          <a:xfrm>
            <a:off x="1" y="0"/>
            <a:ext cx="215979" cy="161974"/>
          </a:xfrm>
          <a:prstGeom prst="rect">
            <a:avLst/>
          </a:prstGeom>
          <a:solidFill>
            <a:schemeClr val="accent3">
              <a:lumMod val="75000"/>
            </a:schemeClr>
          </a:solidFill>
          <a:ln w="19050">
            <a:noFill/>
            <a:miter lim="800000"/>
            <a:headEnd/>
            <a:tailEnd/>
          </a:ln>
          <a:effectLst/>
        </p:spPr>
        <p:txBody>
          <a:bodyPr vert="horz" wrap="none" lIns="0" tIns="0" rIns="0" bIns="0" numCol="1" spcCol="0" rtlCol="0" anchor="ctr" anchorCtr="0">
            <a:noAutofit/>
          </a:bodyPr>
          <a:lstStyle/>
          <a:p>
            <a:pPr marL="0" lvl="0" indent="0" algn="ctr" eaLnBrk="1">
              <a:lnSpc>
                <a:spcPct val="100000"/>
              </a:lnSpc>
              <a:spcBef>
                <a:spcPct val="0"/>
              </a:spcBef>
              <a:spcAft>
                <a:spcPct val="0"/>
              </a:spcAft>
            </a:pPr>
            <a:endParaRPr lang="fr-FR" sz="2200" b="1" i="0" baseline="0" dirty="0">
              <a:latin typeface="Arial" panose="020B0604020202020204" pitchFamily="34" charset="0"/>
              <a:ea typeface="+mj-ea"/>
              <a:cs typeface="+mj-cs"/>
              <a:sym typeface="Arial" panose="020B0604020202020204" pitchFamily="34" charset="0"/>
            </a:endParaRPr>
          </a:p>
        </p:txBody>
      </p:sp>
      <p:sp>
        <p:nvSpPr>
          <p:cNvPr id="8" name="Title 3">
            <a:extLst>
              <a:ext uri="{FF2B5EF4-FFF2-40B4-BE49-F238E27FC236}">
                <a16:creationId xmlns:a16="http://schemas.microsoft.com/office/drawing/2014/main" id="{CDB3769D-1F5E-449A-9AFD-B0C11F2B0FFD}"/>
              </a:ext>
            </a:extLst>
          </p:cNvPr>
          <p:cNvSpPr>
            <a:spLocks noGrp="1"/>
          </p:cNvSpPr>
          <p:nvPr>
            <p:ph type="title" hasCustomPrompt="1"/>
          </p:nvPr>
        </p:nvSpPr>
        <p:spPr>
          <a:xfrm>
            <a:off x="1000779" y="154537"/>
            <a:ext cx="10692457" cy="338554"/>
          </a:xfrm>
          <a:prstGeom prst="rect">
            <a:avLst/>
          </a:prstGeom>
        </p:spPr>
        <p:txBody>
          <a:bodyPr wrap="square" lIns="0" tIns="0" rIns="0" bIns="0">
            <a:spAutoFit/>
          </a:bodyPr>
          <a:lstStyle>
            <a:lvl1pPr algn="l">
              <a:defRPr sz="2200"/>
            </a:lvl1pPr>
          </a:lstStyle>
          <a:p>
            <a:r>
              <a:rPr lang="fr-FR" dirty="0"/>
              <a:t>Click to </a:t>
            </a:r>
            <a:r>
              <a:rPr lang="fr-FR" dirty="0" err="1"/>
              <a:t>edit</a:t>
            </a:r>
            <a:r>
              <a:rPr lang="fr-FR" dirty="0"/>
              <a:t> Master </a:t>
            </a:r>
            <a:r>
              <a:rPr lang="fr-FR" dirty="0" err="1"/>
              <a:t>title</a:t>
            </a:r>
            <a:r>
              <a:rPr lang="fr-FR" dirty="0"/>
              <a:t> style</a:t>
            </a:r>
          </a:p>
        </p:txBody>
      </p:sp>
      <p:pic>
        <p:nvPicPr>
          <p:cNvPr id="5" name="Picture 12">
            <a:extLst>
              <a:ext uri="{FF2B5EF4-FFF2-40B4-BE49-F238E27FC236}">
                <a16:creationId xmlns:a16="http://schemas.microsoft.com/office/drawing/2014/main" id="{BD8609A1-8D72-42AC-A948-CDC8B72828E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000779" cy="975360"/>
          </a:xfrm>
          <a:prstGeom prst="rect">
            <a:avLst/>
          </a:prstGeom>
        </p:spPr>
      </p:pic>
    </p:spTree>
    <p:extLst>
      <p:ext uri="{BB962C8B-B14F-4D97-AF65-F5344CB8AC3E}">
        <p14:creationId xmlns:p14="http://schemas.microsoft.com/office/powerpoint/2010/main" val="81973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0" y="3886200"/>
            <a:ext cx="8534400" cy="33855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274A29B7-EE20-4E2B-AD62-B21D21CEC3E1}" type="datetime1">
              <a:rPr lang="fr-FR" smtClean="0"/>
              <a:t>24/05/2025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949C22-A035-4C91-BECE-2640E30E6463}" type="slidenum">
              <a:rPr lang="fr-FR" smtClean="0"/>
              <a:pPr/>
              <a:t>‹N°›</a:t>
            </a:fld>
            <a:endParaRPr lang="fr-FR"/>
          </a:p>
        </p:txBody>
      </p:sp>
    </p:spTree>
    <p:extLst>
      <p:ext uri="{BB962C8B-B14F-4D97-AF65-F5344CB8AC3E}">
        <p14:creationId xmlns:p14="http://schemas.microsoft.com/office/powerpoint/2010/main" val="802980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tags" Target="../tags/tag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vmlDrawing" Target="../drawings/vmlDrawing1.vml"/><Relationship Id="rId5" Type="http://schemas.openxmlformats.org/officeDocument/2006/relationships/theme" Target="../theme/theme1.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5.xml"/><Relationship Id="rId13" Type="http://schemas.openxmlformats.org/officeDocument/2006/relationships/tags" Target="../tags/tag10.xml"/><Relationship Id="rId18" Type="http://schemas.openxmlformats.org/officeDocument/2006/relationships/tags" Target="../tags/tag15.xml"/><Relationship Id="rId3" Type="http://schemas.openxmlformats.org/officeDocument/2006/relationships/slideLayout" Target="../slideLayouts/slideLayout7.xml"/><Relationship Id="rId21" Type="http://schemas.openxmlformats.org/officeDocument/2006/relationships/tags" Target="../tags/tag18.xml"/><Relationship Id="rId7" Type="http://schemas.openxmlformats.org/officeDocument/2006/relationships/tags" Target="../tags/tag4.xml"/><Relationship Id="rId12" Type="http://schemas.openxmlformats.org/officeDocument/2006/relationships/tags" Target="../tags/tag9.xml"/><Relationship Id="rId17" Type="http://schemas.openxmlformats.org/officeDocument/2006/relationships/tags" Target="../tags/tag14.xml"/><Relationship Id="rId2" Type="http://schemas.openxmlformats.org/officeDocument/2006/relationships/slideLayout" Target="../slideLayouts/slideLayout6.xml"/><Relationship Id="rId16" Type="http://schemas.openxmlformats.org/officeDocument/2006/relationships/tags" Target="../tags/tag13.xml"/><Relationship Id="rId20" Type="http://schemas.openxmlformats.org/officeDocument/2006/relationships/tags" Target="../tags/tag17.xml"/><Relationship Id="rId1" Type="http://schemas.openxmlformats.org/officeDocument/2006/relationships/slideLayout" Target="../slideLayouts/slideLayout5.xml"/><Relationship Id="rId6" Type="http://schemas.openxmlformats.org/officeDocument/2006/relationships/tags" Target="../tags/tag3.xml"/><Relationship Id="rId11" Type="http://schemas.openxmlformats.org/officeDocument/2006/relationships/tags" Target="../tags/tag8.xml"/><Relationship Id="rId5" Type="http://schemas.openxmlformats.org/officeDocument/2006/relationships/vmlDrawing" Target="../drawings/vmlDrawing3.vml"/><Relationship Id="rId15" Type="http://schemas.openxmlformats.org/officeDocument/2006/relationships/tags" Target="../tags/tag12.xml"/><Relationship Id="rId23" Type="http://schemas.openxmlformats.org/officeDocument/2006/relationships/image" Target="../media/image4.emf"/><Relationship Id="rId10" Type="http://schemas.openxmlformats.org/officeDocument/2006/relationships/tags" Target="../tags/tag7.xml"/><Relationship Id="rId19" Type="http://schemas.openxmlformats.org/officeDocument/2006/relationships/tags" Target="../tags/tag16.xml"/><Relationship Id="rId4" Type="http://schemas.openxmlformats.org/officeDocument/2006/relationships/theme" Target="../theme/theme2.xml"/><Relationship Id="rId9" Type="http://schemas.openxmlformats.org/officeDocument/2006/relationships/tags" Target="../tags/tag6.xml"/><Relationship Id="rId14" Type="http://schemas.openxmlformats.org/officeDocument/2006/relationships/tags" Target="../tags/tag11.xml"/><Relationship Id="rId22" Type="http://schemas.openxmlformats.org/officeDocument/2006/relationships/oleObject" Target="../embeddings/oleObject3.bin"/></Relationships>
</file>

<file path=ppt/slideMasters/_rels/slideMaster3.xml.rels><?xml version="1.0" encoding="UTF-8" standalone="yes"?>
<Relationships xmlns="http://schemas.openxmlformats.org/package/2006/relationships"><Relationship Id="rId8" Type="http://schemas.openxmlformats.org/officeDocument/2006/relationships/tags" Target="../tags/tag26.xml"/><Relationship Id="rId13" Type="http://schemas.openxmlformats.org/officeDocument/2006/relationships/tags" Target="../tags/tag31.xml"/><Relationship Id="rId18" Type="http://schemas.openxmlformats.org/officeDocument/2006/relationships/tags" Target="../tags/tag36.xml"/><Relationship Id="rId3" Type="http://schemas.openxmlformats.org/officeDocument/2006/relationships/slideLayout" Target="../slideLayouts/slideLayout10.xml"/><Relationship Id="rId21" Type="http://schemas.openxmlformats.org/officeDocument/2006/relationships/tags" Target="../tags/tag39.xml"/><Relationship Id="rId7" Type="http://schemas.openxmlformats.org/officeDocument/2006/relationships/tags" Target="../tags/tag25.xml"/><Relationship Id="rId12" Type="http://schemas.openxmlformats.org/officeDocument/2006/relationships/tags" Target="../tags/tag30.xml"/><Relationship Id="rId17" Type="http://schemas.openxmlformats.org/officeDocument/2006/relationships/tags" Target="../tags/tag35.xml"/><Relationship Id="rId2" Type="http://schemas.openxmlformats.org/officeDocument/2006/relationships/slideLayout" Target="../slideLayouts/slideLayout9.xml"/><Relationship Id="rId16" Type="http://schemas.openxmlformats.org/officeDocument/2006/relationships/tags" Target="../tags/tag34.xml"/><Relationship Id="rId20" Type="http://schemas.openxmlformats.org/officeDocument/2006/relationships/tags" Target="../tags/tag38.xml"/><Relationship Id="rId1" Type="http://schemas.openxmlformats.org/officeDocument/2006/relationships/slideLayout" Target="../slideLayouts/slideLayout8.xml"/><Relationship Id="rId6" Type="http://schemas.openxmlformats.org/officeDocument/2006/relationships/tags" Target="../tags/tag24.xml"/><Relationship Id="rId11" Type="http://schemas.openxmlformats.org/officeDocument/2006/relationships/tags" Target="../tags/tag29.xml"/><Relationship Id="rId5" Type="http://schemas.openxmlformats.org/officeDocument/2006/relationships/vmlDrawing" Target="../drawings/vmlDrawing7.vml"/><Relationship Id="rId15" Type="http://schemas.openxmlformats.org/officeDocument/2006/relationships/tags" Target="../tags/tag33.xml"/><Relationship Id="rId23" Type="http://schemas.openxmlformats.org/officeDocument/2006/relationships/image" Target="../media/image4.emf"/><Relationship Id="rId10" Type="http://schemas.openxmlformats.org/officeDocument/2006/relationships/tags" Target="../tags/tag28.xml"/><Relationship Id="rId19" Type="http://schemas.openxmlformats.org/officeDocument/2006/relationships/tags" Target="../tags/tag37.xml"/><Relationship Id="rId4" Type="http://schemas.openxmlformats.org/officeDocument/2006/relationships/theme" Target="../theme/theme3.xml"/><Relationship Id="rId9" Type="http://schemas.openxmlformats.org/officeDocument/2006/relationships/tags" Target="../tags/tag27.xml"/><Relationship Id="rId14" Type="http://schemas.openxmlformats.org/officeDocument/2006/relationships/tags" Target="../tags/tag32.xml"/><Relationship Id="rId22" Type="http://schemas.openxmlformats.org/officeDocument/2006/relationships/oleObject" Target="../embeddings/oleObject3.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96D81DC-AEF6-4E03-953D-1D63E8086291}"/>
              </a:ext>
            </a:extLst>
          </p:cNvPr>
          <p:cNvGraphicFramePr>
            <a:graphicFrameLocks noChangeAspect="1"/>
          </p:cNvGraphicFramePr>
          <p:nvPr userDrawn="1">
            <p:custDataLst>
              <p:tags r:id="rId7"/>
            </p:custDataLst>
          </p:nvPr>
        </p:nvGraphicFramePr>
        <p:xfrm>
          <a:off x="2118" y="1588"/>
          <a:ext cx="2117" cy="1588"/>
        </p:xfrm>
        <a:graphic>
          <a:graphicData uri="http://schemas.openxmlformats.org/presentationml/2006/ole">
            <mc:AlternateContent xmlns:mc="http://schemas.openxmlformats.org/markup-compatibility/2006">
              <mc:Choice xmlns:v="urn:schemas-microsoft-com:vml" Requires="v">
                <p:oleObj spid="_x0000_s1026" name="think-cell Slide" r:id="rId8" imgW="395" imgH="396" progId="TCLayout.ActiveDocument.1">
                  <p:embed/>
                </p:oleObj>
              </mc:Choice>
              <mc:Fallback>
                <p:oleObj name="think-cell Slide" r:id="rId8" imgW="395" imgH="396" progId="TCLayout.ActiveDocument.1">
                  <p:embed/>
                  <p:pic>
                    <p:nvPicPr>
                      <p:cNvPr id="3" name="Object 2" hidden="1">
                        <a:extLst>
                          <a:ext uri="{FF2B5EF4-FFF2-40B4-BE49-F238E27FC236}">
                            <a16:creationId xmlns:a16="http://schemas.microsoft.com/office/drawing/2014/main" id="{F96D81DC-AEF6-4E03-953D-1D63E8086291}"/>
                          </a:ext>
                        </a:extLst>
                      </p:cNvPr>
                      <p:cNvPicPr/>
                      <p:nvPr/>
                    </p:nvPicPr>
                    <p:blipFill>
                      <a:blip r:embed="rId9"/>
                      <a:stretch>
                        <a:fillRect/>
                      </a:stretch>
                    </p:blipFill>
                    <p:spPr>
                      <a:xfrm>
                        <a:off x="2118" y="1588"/>
                        <a:ext cx="2117" cy="1588"/>
                      </a:xfrm>
                      <a:prstGeom prst="rect">
                        <a:avLst/>
                      </a:prstGeom>
                    </p:spPr>
                  </p:pic>
                </p:oleObj>
              </mc:Fallback>
            </mc:AlternateContent>
          </a:graphicData>
        </a:graphic>
      </p:graphicFrame>
      <p:sp>
        <p:nvSpPr>
          <p:cNvPr id="11" name="Google Shape;11;p1"/>
          <p:cNvSpPr txBox="1">
            <a:spLocks noGrp="1"/>
          </p:cNvSpPr>
          <p:nvPr>
            <p:ph type="body" idx="1"/>
          </p:nvPr>
        </p:nvSpPr>
        <p:spPr>
          <a:xfrm>
            <a:off x="609600" y="1600201"/>
            <a:ext cx="10972800" cy="4525963"/>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09600" y="6356351"/>
            <a:ext cx="2844800" cy="365125"/>
          </a:xfrm>
          <a:prstGeom prst="rect">
            <a:avLst/>
          </a:prstGeom>
          <a:noFill/>
          <a:ln>
            <a:noFill/>
          </a:ln>
        </p:spPr>
        <p:txBody>
          <a:bodyPr spcFirstLastPara="1" wrap="square" lIns="91425" tIns="91425" rIns="91425" bIns="91425" anchor="ctr"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165600" y="6356351"/>
            <a:ext cx="3860800" cy="365125"/>
          </a:xfrm>
          <a:prstGeom prst="rect">
            <a:avLst/>
          </a:prstGeom>
          <a:noFill/>
          <a:ln>
            <a:noFill/>
          </a:ln>
        </p:spPr>
        <p:txBody>
          <a:bodyPr spcFirstLastPara="1" wrap="square" lIns="91425" tIns="91425" rIns="91425" bIns="91425" anchor="ctr" anchorCtr="0"/>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228600" marR="0" lvl="0" indent="-228600" algn="r" rtl="0">
              <a:lnSpc>
                <a:spcPct val="100000"/>
              </a:lnSpc>
              <a:spcBef>
                <a:spcPts val="0"/>
              </a:spcBef>
              <a:spcAft>
                <a:spcPts val="0"/>
              </a:spcAft>
              <a:buClr>
                <a:srgbClr val="000000"/>
              </a:buClr>
              <a:buSzPts val="1200"/>
              <a:buFont typeface="+mj-lt"/>
              <a:buAutoNum type="arabicPeriod"/>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indent="0">
              <a:buFont typeface="+mj-lt"/>
              <a:buNone/>
            </a:pPr>
            <a:r>
              <a:rPr lang="fr-FR"/>
              <a:t>1</a:t>
            </a:r>
            <a:endParaRPr lang="fr-FR" dirty="0"/>
          </a:p>
        </p:txBody>
      </p:sp>
      <p:sp>
        <p:nvSpPr>
          <p:cNvPr id="10" name="Rectangle 9"/>
          <p:cNvSpPr/>
          <p:nvPr userDrawn="1"/>
        </p:nvSpPr>
        <p:spPr>
          <a:xfrm>
            <a:off x="1" y="0"/>
            <a:ext cx="12191281" cy="836564"/>
          </a:xfrm>
          <a:prstGeom prst="rect">
            <a:avLst/>
          </a:prstGeom>
          <a:solidFill>
            <a:srgbClr val="FFCF1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32962" rtl="0" eaLnBrk="1" fontAlgn="auto" latinLnBrk="0" hangingPunct="1">
              <a:lnSpc>
                <a:spcPct val="100000"/>
              </a:lnSpc>
              <a:spcBef>
                <a:spcPts val="0"/>
              </a:spcBef>
              <a:spcAft>
                <a:spcPts val="0"/>
              </a:spcAft>
              <a:buClr>
                <a:srgbClr val="000000"/>
              </a:buClr>
              <a:buSzTx/>
              <a:buFont typeface="Arial"/>
              <a:buNone/>
              <a:tabLst/>
              <a:defRPr/>
            </a:pPr>
            <a:endParaRPr kumimoji="0" lang="fr-FR" sz="1600" b="0" i="0" u="none" strike="noStrike" kern="0" cap="none" spc="0" normalizeH="0" baseline="0" noProof="0" dirty="0">
              <a:ln>
                <a:noFill/>
              </a:ln>
              <a:solidFill>
                <a:srgbClr val="FFFFFF"/>
              </a:solidFill>
              <a:effectLst/>
              <a:uLnTx/>
              <a:uFillTx/>
              <a:latin typeface="Arial"/>
              <a:ea typeface="+mn-ea"/>
              <a:cs typeface="+mn-cs"/>
              <a:sym typeface="Arial"/>
            </a:endParaRPr>
          </a:p>
        </p:txBody>
      </p:sp>
      <p:pic>
        <p:nvPicPr>
          <p:cNvPr id="15" name="Google Shape;411;p19">
            <a:extLst>
              <a:ext uri="{FF2B5EF4-FFF2-40B4-BE49-F238E27FC236}">
                <a16:creationId xmlns:a16="http://schemas.microsoft.com/office/drawing/2014/main" id="{D263E997-5F4E-4319-896F-320689471423}"/>
              </a:ext>
            </a:extLst>
          </p:cNvPr>
          <p:cNvPicPr preferRelativeResize="0">
            <a:picLocks noChangeAspect="1" noChangeArrowheads="1"/>
          </p:cNvPicPr>
          <p:nvPr userDrawn="1"/>
        </p:nvPicPr>
        <p:blipFill>
          <a:blip r:embed="rId10" cstate="print">
            <a:extLst>
              <a:ext uri="{28A0092B-C50C-407E-A947-70E740481C1C}">
                <a14:useLocalDpi xmlns:a14="http://schemas.microsoft.com/office/drawing/2010/main" val="0"/>
              </a:ext>
            </a:extLst>
          </a:blip>
          <a:srcRect b="21509"/>
          <a:stretch>
            <a:fillRect/>
          </a:stretch>
        </p:blipFill>
        <p:spPr bwMode="auto">
          <a:xfrm>
            <a:off x="1" y="-12749"/>
            <a:ext cx="1390649"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698442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6"/>
            </p:custDataLst>
          </p:nvPr>
        </p:nvGraphicFramePr>
        <p:xfrm>
          <a:off x="0" y="0"/>
          <a:ext cx="215979" cy="161974"/>
        </p:xfrm>
        <a:graphic>
          <a:graphicData uri="http://schemas.openxmlformats.org/presentationml/2006/ole">
            <mc:AlternateContent xmlns:mc="http://schemas.openxmlformats.org/markup-compatibility/2006">
              <mc:Choice xmlns:v="urn:schemas-microsoft-com:vml" Requires="v">
                <p:oleObj spid="_x0000_s3074" name="think-cell Slide" r:id="rId22" imgW="360" imgH="360" progId="TCLayout.ActiveDocument.1">
                  <p:embed/>
                </p:oleObj>
              </mc:Choice>
              <mc:Fallback>
                <p:oleObj name="think-cell Slide" r:id="rId22" imgW="360" imgH="360" progId="TCLayout.ActiveDocument.1">
                  <p:embed/>
                  <p:pic>
                    <p:nvPicPr>
                      <p:cNvPr id="2" name="Object 1" hidden="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0" y="0"/>
                        <a:ext cx="215979" cy="161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4" name="Rectangle 83"/>
          <p:cNvSpPr/>
          <p:nvPr/>
        </p:nvSpPr>
        <p:spPr>
          <a:xfrm>
            <a:off x="0" y="-1"/>
            <a:ext cx="12192000" cy="1001028"/>
          </a:xfrm>
          <a:prstGeom prst="rect">
            <a:avLst/>
          </a:prstGeom>
          <a:solidFill>
            <a:srgbClr val="FFCF11"/>
          </a:solidFill>
          <a:ln w="3175" cap="flat" cmpd="sng" algn="ctr">
            <a:noFill/>
            <a:prstDash val="solid"/>
          </a:ln>
          <a:effectLst/>
        </p:spPr>
        <p:txBody>
          <a:bodyPr rtlCol="0" anchor="ctr"/>
          <a:lstStyle/>
          <a:p>
            <a:pPr marL="0" marR="0" lvl="0" indent="0" algn="ctr" defTabSz="699722" eaLnBrk="1" fontAlgn="auto" latinLnBrk="0" hangingPunct="1">
              <a:lnSpc>
                <a:spcPct val="100000"/>
              </a:lnSpc>
              <a:spcBef>
                <a:spcPts val="0"/>
              </a:spcBef>
              <a:spcAft>
                <a:spcPts val="0"/>
              </a:spcAft>
              <a:buClrTx/>
              <a:buSzTx/>
              <a:buFontTx/>
              <a:buNone/>
              <a:tabLst/>
              <a:defRPr/>
            </a:pPr>
            <a:endParaRPr kumimoji="0" lang="fr-FR" sz="1378" b="0" i="0" u="none" strike="noStrike" kern="0" cap="none" spc="0" normalizeH="0" baseline="0" noProof="0" dirty="0">
              <a:ln>
                <a:noFill/>
              </a:ln>
              <a:solidFill>
                <a:prstClr val="white"/>
              </a:solidFill>
              <a:effectLst/>
              <a:uLnTx/>
              <a:uFillTx/>
              <a:latin typeface="Calibri"/>
            </a:endParaRPr>
          </a:p>
        </p:txBody>
      </p:sp>
      <p:sp>
        <p:nvSpPr>
          <p:cNvPr id="10" name="1. On-page tracker" hidden="1"/>
          <p:cNvSpPr>
            <a:spLocks noChangeArrowheads="1"/>
          </p:cNvSpPr>
          <p:nvPr/>
        </p:nvSpPr>
        <p:spPr bwMode="auto">
          <a:xfrm>
            <a:off x="193955" y="46788"/>
            <a:ext cx="551433" cy="138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fr-FR" sz="900" dirty="0">
                <a:solidFill>
                  <a:srgbClr val="808080"/>
                </a:solidFill>
                <a:latin typeface="+mn-lt"/>
              </a:rPr>
              <a:t>TRACKER</a:t>
            </a:r>
          </a:p>
        </p:txBody>
      </p:sp>
      <p:sp>
        <p:nvSpPr>
          <p:cNvPr id="11" name="3. Unit of measure" hidden="1"/>
          <p:cNvSpPr txBox="1">
            <a:spLocks noChangeArrowheads="1"/>
          </p:cNvSpPr>
          <p:nvPr/>
        </p:nvSpPr>
        <p:spPr bwMode="auto">
          <a:xfrm>
            <a:off x="193955" y="686997"/>
            <a:ext cx="1180409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o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a:defRPr/>
            </a:pPr>
            <a:r>
              <a:rPr lang="fr-FR" sz="1200" dirty="0" err="1">
                <a:solidFill>
                  <a:srgbClr val="808080"/>
                </a:solidFill>
              </a:rPr>
              <a:t>Subtitle</a:t>
            </a:r>
            <a:endParaRPr lang="fr-FR" sz="1200" dirty="0">
              <a:solidFill>
                <a:srgbClr val="808080"/>
              </a:solidFill>
            </a:endParaRPr>
          </a:p>
        </p:txBody>
      </p:sp>
      <p:sp>
        <p:nvSpPr>
          <p:cNvPr id="13" name="4. Footnote" hidden="1"/>
          <p:cNvSpPr txBox="1">
            <a:spLocks noChangeArrowheads="1"/>
          </p:cNvSpPr>
          <p:nvPr/>
        </p:nvSpPr>
        <p:spPr bwMode="auto">
          <a:xfrm>
            <a:off x="193955" y="6199006"/>
            <a:ext cx="11250331" cy="160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o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a:defRPr/>
            </a:pPr>
            <a:r>
              <a:rPr lang="fr-FR" sz="750" baseline="0" dirty="0">
                <a:solidFill>
                  <a:schemeClr val="tx1"/>
                </a:solidFill>
                <a:latin typeface="+mn-lt"/>
              </a:rPr>
              <a:t>1 Note de bas de page</a:t>
            </a:r>
          </a:p>
        </p:txBody>
      </p:sp>
      <p:sp>
        <p:nvSpPr>
          <p:cNvPr id="14" name="5. Source" hidden="1"/>
          <p:cNvSpPr>
            <a:spLocks noChangeArrowheads="1"/>
          </p:cNvSpPr>
          <p:nvPr/>
        </p:nvSpPr>
        <p:spPr bwMode="auto">
          <a:xfrm>
            <a:off x="193955" y="6583870"/>
            <a:ext cx="11250331" cy="160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noAutofit/>
          </a:bodyPr>
          <a:lstStyle/>
          <a:p>
            <a:pPr marL="495636" indent="-495636" defTabSz="685145">
              <a:tabLst>
                <a:tab pos="501710" algn="l"/>
              </a:tabLst>
            </a:pPr>
            <a:r>
              <a:rPr lang="fr-FR" sz="750" baseline="0" dirty="0">
                <a:solidFill>
                  <a:schemeClr val="tx1"/>
                </a:solidFill>
                <a:latin typeface="+mn-lt"/>
              </a:rPr>
              <a:t>SOURCE : Nom de la source</a:t>
            </a:r>
          </a:p>
        </p:txBody>
      </p:sp>
      <p:grpSp>
        <p:nvGrpSpPr>
          <p:cNvPr id="15" name="ACET" hidden="1"/>
          <p:cNvGrpSpPr>
            <a:grpSpLocks/>
          </p:cNvGrpSpPr>
          <p:nvPr/>
        </p:nvGrpSpPr>
        <p:grpSpPr bwMode="auto">
          <a:xfrm>
            <a:off x="193955" y="1504247"/>
            <a:ext cx="5801189" cy="387119"/>
            <a:chOff x="915" y="791"/>
            <a:chExt cx="2686" cy="239"/>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91"/>
              <a:ext cx="2686" cy="239"/>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r>
                <a:rPr lang="fr-FR" sz="1200" b="1" dirty="0"/>
                <a:t>Title</a:t>
              </a:r>
            </a:p>
            <a:p>
              <a:r>
                <a:rPr lang="fr-FR" sz="1200" dirty="0">
                  <a:solidFill>
                    <a:srgbClr val="808080"/>
                  </a:solidFill>
                </a:rPr>
                <a:t>Unit of measure</a:t>
              </a:r>
            </a:p>
          </p:txBody>
        </p:sp>
      </p:grpSp>
      <p:cxnSp>
        <p:nvCxnSpPr>
          <p:cNvPr id="60" name="Straight Connector 59"/>
          <p:cNvCxnSpPr>
            <a:cxnSpLocks/>
          </p:cNvCxnSpPr>
          <p:nvPr/>
        </p:nvCxnSpPr>
        <p:spPr>
          <a:xfrm>
            <a:off x="11649755" y="6545276"/>
            <a:ext cx="0" cy="23734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59" name="Slide Number"/>
          <p:cNvSpPr txBox="1">
            <a:spLocks/>
          </p:cNvSpPr>
          <p:nvPr/>
        </p:nvSpPr>
        <p:spPr>
          <a:xfrm>
            <a:off x="11714035" y="6586199"/>
            <a:ext cx="284012" cy="155496"/>
          </a:xfrm>
          <a:prstGeom prst="rect">
            <a:avLst/>
          </a:prstGeom>
        </p:spPr>
        <p:txBody>
          <a:bodyPr vert="horz" wrap="none" lIns="0" tIns="0" rIns="0" bIns="0" rtlCol="0" anchor="ctr">
            <a:noAutofit/>
          </a:bodyPr>
          <a:lstStyle>
            <a:defPPr>
              <a:defRPr lang="en-US"/>
            </a:defPPr>
            <a:lvl1pPr>
              <a:defRPr sz="1000" baseline="0">
                <a:latin typeface="+mn-lt"/>
              </a:defRPr>
            </a:lvl1pPr>
          </a:lstStyle>
          <a:p>
            <a:pPr lvl="0" algn="ctr"/>
            <a:fld id="{42C328C1-A84F-4A39-A664-DBA00541A8C6}" type="slidenum">
              <a:rPr lang="fr-FR" sz="750" smtClean="0"/>
              <a:pPr lvl="0" algn="ctr"/>
              <a:t>‹N°›</a:t>
            </a:fld>
            <a:endParaRPr lang="fr-FR" sz="750" dirty="0"/>
          </a:p>
        </p:txBody>
      </p:sp>
      <p:cxnSp>
        <p:nvCxnSpPr>
          <p:cNvPr id="64" name="Straight Connector 64"/>
          <p:cNvCxnSpPr/>
          <p:nvPr userDrawn="1"/>
        </p:nvCxnSpPr>
        <p:spPr bwMode="auto">
          <a:xfrm>
            <a:off x="32221" y="6447100"/>
            <a:ext cx="12159779" cy="0"/>
          </a:xfrm>
          <a:prstGeom prst="line">
            <a:avLst/>
          </a:prstGeom>
          <a:noFill/>
          <a:ln w="19050" cap="flat" cmpd="sng" algn="ctr">
            <a:gradFill flip="none" rotWithShape="1">
              <a:gsLst>
                <a:gs pos="0">
                  <a:srgbClr val="156137">
                    <a:alpha val="73000"/>
                  </a:srgbClr>
                </a:gs>
                <a:gs pos="50000">
                  <a:srgbClr val="FFC200">
                    <a:alpha val="61000"/>
                  </a:srgbClr>
                </a:gs>
                <a:gs pos="100000">
                  <a:srgbClr val="D32727">
                    <a:alpha val="8000"/>
                  </a:srgbClr>
                </a:gs>
              </a:gsLst>
              <a:lin ang="10800000" scaled="1"/>
              <a:tileRect/>
            </a:gradFill>
            <a:prstDash val="solid"/>
          </a:ln>
          <a:effectLst/>
        </p:spPr>
      </p:cxnSp>
      <p:grpSp>
        <p:nvGrpSpPr>
          <p:cNvPr id="94" name="Sticker" hidden="1">
            <a:extLst>
              <a:ext uri="{FF2B5EF4-FFF2-40B4-BE49-F238E27FC236}">
                <a16:creationId xmlns:a16="http://schemas.microsoft.com/office/drawing/2014/main" id="{961D3B2C-696D-4EFC-BBBC-46748BB146DD}"/>
              </a:ext>
            </a:extLst>
          </p:cNvPr>
          <p:cNvGrpSpPr/>
          <p:nvPr userDrawn="1"/>
        </p:nvGrpSpPr>
        <p:grpSpPr bwMode="auto">
          <a:xfrm>
            <a:off x="11319522" y="368429"/>
            <a:ext cx="678519" cy="143116"/>
            <a:chOff x="8062255" y="285750"/>
            <a:chExt cx="678520" cy="143116"/>
          </a:xfrm>
        </p:grpSpPr>
        <p:sp>
          <p:nvSpPr>
            <p:cNvPr id="95" name="StickerRectangle">
              <a:extLst>
                <a:ext uri="{FF2B5EF4-FFF2-40B4-BE49-F238E27FC236}">
                  <a16:creationId xmlns:a16="http://schemas.microsoft.com/office/drawing/2014/main" id="{867FF495-16C9-4D35-8EFD-8B9F7D8D13A3}"/>
                </a:ext>
              </a:extLst>
            </p:cNvPr>
            <p:cNvSpPr>
              <a:spLocks noChangeArrowheads="1"/>
            </p:cNvSpPr>
            <p:nvPr/>
          </p:nvSpPr>
          <p:spPr bwMode="auto">
            <a:xfrm>
              <a:off x="8062255" y="285750"/>
              <a:ext cx="678520" cy="143116"/>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671513">
                <a:buClr>
                  <a:schemeClr val="tx2"/>
                </a:buClr>
              </a:pPr>
              <a:r>
                <a:rPr lang="fr-FR" sz="750" dirty="0">
                  <a:solidFill>
                    <a:srgbClr val="808080"/>
                  </a:solidFill>
                  <a:latin typeface="+mn-lt"/>
                </a:rPr>
                <a:t>PRELIMINARY</a:t>
              </a:r>
            </a:p>
          </p:txBody>
        </p:sp>
        <p:cxnSp>
          <p:nvCxnSpPr>
            <p:cNvPr id="96" name="AutoShape 31">
              <a:extLst>
                <a:ext uri="{FF2B5EF4-FFF2-40B4-BE49-F238E27FC236}">
                  <a16:creationId xmlns:a16="http://schemas.microsoft.com/office/drawing/2014/main" id="{01820925-3F77-46EA-BB63-C432365600BD}"/>
                </a:ext>
              </a:extLst>
            </p:cNvPr>
            <p:cNvCxnSpPr>
              <a:cxnSpLocks noChangeShapeType="1"/>
              <a:stCxn id="95" idx="2"/>
              <a:endCxn id="95" idx="4"/>
            </p:cNvCxnSpPr>
            <p:nvPr/>
          </p:nvCxnSpPr>
          <p:spPr bwMode="auto">
            <a:xfrm>
              <a:off x="8062255" y="285750"/>
              <a:ext cx="0" cy="143116"/>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97" name="AutoShape 32">
              <a:extLst>
                <a:ext uri="{FF2B5EF4-FFF2-40B4-BE49-F238E27FC236}">
                  <a16:creationId xmlns:a16="http://schemas.microsoft.com/office/drawing/2014/main" id="{D87F19A1-3DB5-42A2-9415-9A7417EB4BDB}"/>
                </a:ext>
              </a:extLst>
            </p:cNvPr>
            <p:cNvCxnSpPr>
              <a:cxnSpLocks noChangeShapeType="1"/>
              <a:stCxn id="95" idx="4"/>
              <a:endCxn id="95" idx="6"/>
            </p:cNvCxnSpPr>
            <p:nvPr/>
          </p:nvCxnSpPr>
          <p:spPr bwMode="auto">
            <a:xfrm>
              <a:off x="8062255" y="428866"/>
              <a:ext cx="678520"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61" name="LegendBoxes" hidden="1">
            <a:extLst>
              <a:ext uri="{FF2B5EF4-FFF2-40B4-BE49-F238E27FC236}">
                <a16:creationId xmlns:a16="http://schemas.microsoft.com/office/drawing/2014/main" id="{B2002809-0534-42CB-A2AE-0476C8802954}"/>
              </a:ext>
            </a:extLst>
          </p:cNvPr>
          <p:cNvGrpSpPr>
            <a:grpSpLocks/>
          </p:cNvGrpSpPr>
          <p:nvPr userDrawn="1"/>
        </p:nvGrpSpPr>
        <p:grpSpPr bwMode="auto">
          <a:xfrm>
            <a:off x="11039237" y="297275"/>
            <a:ext cx="738791" cy="1096557"/>
            <a:chOff x="4936" y="183"/>
            <a:chExt cx="413" cy="613"/>
          </a:xfrm>
        </p:grpSpPr>
        <p:sp>
          <p:nvSpPr>
            <p:cNvPr id="65" name="Legend1">
              <a:extLst>
                <a:ext uri="{FF2B5EF4-FFF2-40B4-BE49-F238E27FC236}">
                  <a16:creationId xmlns:a16="http://schemas.microsoft.com/office/drawing/2014/main" id="{29729694-526D-421C-BEBA-3C1C01CDDE7C}"/>
                </a:ext>
              </a:extLst>
            </p:cNvPr>
            <p:cNvSpPr>
              <a:spLocks noChangeArrowheads="1"/>
            </p:cNvSpPr>
            <p:nvPr/>
          </p:nvSpPr>
          <p:spPr bwMode="auto">
            <a:xfrm>
              <a:off x="5096" y="189"/>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79" name="LegendRectangle1">
              <a:extLst>
                <a:ext uri="{FF2B5EF4-FFF2-40B4-BE49-F238E27FC236}">
                  <a16:creationId xmlns:a16="http://schemas.microsoft.com/office/drawing/2014/main" id="{191AF6DC-64B5-46D0-B849-5AC25F02CDE0}"/>
                </a:ext>
              </a:extLst>
            </p:cNvPr>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80" name="Legend2">
              <a:extLst>
                <a:ext uri="{FF2B5EF4-FFF2-40B4-BE49-F238E27FC236}">
                  <a16:creationId xmlns:a16="http://schemas.microsoft.com/office/drawing/2014/main" id="{3813FE7E-C12D-4565-A966-14B52CC5D587}"/>
                </a:ext>
              </a:extLst>
            </p:cNvPr>
            <p:cNvSpPr>
              <a:spLocks noChangeArrowheads="1"/>
            </p:cNvSpPr>
            <p:nvPr/>
          </p:nvSpPr>
          <p:spPr bwMode="auto">
            <a:xfrm>
              <a:off x="5096" y="359"/>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81" name="LegendRectangle2">
              <a:extLst>
                <a:ext uri="{FF2B5EF4-FFF2-40B4-BE49-F238E27FC236}">
                  <a16:creationId xmlns:a16="http://schemas.microsoft.com/office/drawing/2014/main" id="{19CA8D18-9106-433A-BC3E-C2C268319FC6}"/>
                </a:ext>
              </a:extLst>
            </p:cNvPr>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82" name="Legend3">
              <a:extLst>
                <a:ext uri="{FF2B5EF4-FFF2-40B4-BE49-F238E27FC236}">
                  <a16:creationId xmlns:a16="http://schemas.microsoft.com/office/drawing/2014/main" id="{84D9A387-AAA3-4F71-A15C-D8856DF824B3}"/>
                </a:ext>
              </a:extLst>
            </p:cNvPr>
            <p:cNvSpPr>
              <a:spLocks noChangeArrowheads="1"/>
            </p:cNvSpPr>
            <p:nvPr/>
          </p:nvSpPr>
          <p:spPr bwMode="auto">
            <a:xfrm>
              <a:off x="5096" y="530"/>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83" name="LegendRectangle3">
              <a:extLst>
                <a:ext uri="{FF2B5EF4-FFF2-40B4-BE49-F238E27FC236}">
                  <a16:creationId xmlns:a16="http://schemas.microsoft.com/office/drawing/2014/main" id="{B818E01F-2FB3-44A4-9613-A9F2086EFD90}"/>
                </a:ext>
              </a:extLst>
            </p:cNvPr>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85" name="Legend4">
              <a:extLst>
                <a:ext uri="{FF2B5EF4-FFF2-40B4-BE49-F238E27FC236}">
                  <a16:creationId xmlns:a16="http://schemas.microsoft.com/office/drawing/2014/main" id="{4491D83F-DCF4-4027-983C-042845E23539}"/>
                </a:ext>
              </a:extLst>
            </p:cNvPr>
            <p:cNvSpPr>
              <a:spLocks noChangeArrowheads="1"/>
            </p:cNvSpPr>
            <p:nvPr/>
          </p:nvSpPr>
          <p:spPr bwMode="auto">
            <a:xfrm>
              <a:off x="5096" y="701"/>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86" name="LegendRectangle4">
              <a:extLst>
                <a:ext uri="{FF2B5EF4-FFF2-40B4-BE49-F238E27FC236}">
                  <a16:creationId xmlns:a16="http://schemas.microsoft.com/office/drawing/2014/main" id="{C99C9C78-A60F-4030-9060-CA7A656C124F}"/>
                </a:ext>
              </a:extLst>
            </p:cNvPr>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grpSp>
        <p:nvGrpSpPr>
          <p:cNvPr id="87" name="LegendLines" hidden="1">
            <a:extLst>
              <a:ext uri="{FF2B5EF4-FFF2-40B4-BE49-F238E27FC236}">
                <a16:creationId xmlns:a16="http://schemas.microsoft.com/office/drawing/2014/main" id="{E75A5C36-CDC3-460A-87B5-F005EC5FA71C}"/>
              </a:ext>
            </a:extLst>
          </p:cNvPr>
          <p:cNvGrpSpPr>
            <a:grpSpLocks/>
          </p:cNvGrpSpPr>
          <p:nvPr userDrawn="1"/>
        </p:nvGrpSpPr>
        <p:grpSpPr bwMode="auto">
          <a:xfrm>
            <a:off x="10692201" y="308006"/>
            <a:ext cx="1085825" cy="776356"/>
            <a:chOff x="4750" y="189"/>
            <a:chExt cx="607" cy="434"/>
          </a:xfrm>
        </p:grpSpPr>
        <p:sp>
          <p:nvSpPr>
            <p:cNvPr id="88" name="LineLegend1">
              <a:extLst>
                <a:ext uri="{FF2B5EF4-FFF2-40B4-BE49-F238E27FC236}">
                  <a16:creationId xmlns:a16="http://schemas.microsoft.com/office/drawing/2014/main" id="{BD2475E6-E908-48A5-A73B-991E69C0041A}"/>
                </a:ext>
              </a:extLst>
            </p:cNvPr>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050" dirty="0">
                <a:latin typeface="+mn-lt"/>
              </a:endParaRPr>
            </a:p>
          </p:txBody>
        </p:sp>
        <p:sp>
          <p:nvSpPr>
            <p:cNvPr id="89" name="LineLegend2">
              <a:extLst>
                <a:ext uri="{FF2B5EF4-FFF2-40B4-BE49-F238E27FC236}">
                  <a16:creationId xmlns:a16="http://schemas.microsoft.com/office/drawing/2014/main" id="{B8AE83A6-A147-465F-8C69-6A758AD8F738}"/>
                </a:ext>
              </a:extLst>
            </p:cNvPr>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050" dirty="0">
                <a:latin typeface="+mn-lt"/>
              </a:endParaRPr>
            </a:p>
          </p:txBody>
        </p:sp>
        <p:sp>
          <p:nvSpPr>
            <p:cNvPr id="90" name="LineLegend3">
              <a:extLst>
                <a:ext uri="{FF2B5EF4-FFF2-40B4-BE49-F238E27FC236}">
                  <a16:creationId xmlns:a16="http://schemas.microsoft.com/office/drawing/2014/main" id="{B4FAECB0-4992-45C1-A5B7-FE851E701E35}"/>
                </a:ext>
              </a:extLst>
            </p:cNvPr>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050" dirty="0">
                <a:latin typeface="+mn-lt"/>
              </a:endParaRPr>
            </a:p>
          </p:txBody>
        </p:sp>
        <p:sp>
          <p:nvSpPr>
            <p:cNvPr id="91" name="Legend1">
              <a:extLst>
                <a:ext uri="{FF2B5EF4-FFF2-40B4-BE49-F238E27FC236}">
                  <a16:creationId xmlns:a16="http://schemas.microsoft.com/office/drawing/2014/main" id="{8F3E8FFD-FC35-478D-96B0-25E355B9F9B6}"/>
                </a:ext>
              </a:extLst>
            </p:cNvPr>
            <p:cNvSpPr>
              <a:spLocks noChangeArrowheads="1"/>
            </p:cNvSpPr>
            <p:nvPr/>
          </p:nvSpPr>
          <p:spPr bwMode="auto">
            <a:xfrm>
              <a:off x="5104" y="189"/>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92" name="Legend2">
              <a:extLst>
                <a:ext uri="{FF2B5EF4-FFF2-40B4-BE49-F238E27FC236}">
                  <a16:creationId xmlns:a16="http://schemas.microsoft.com/office/drawing/2014/main" id="{D302D7D4-B237-4E42-8283-2E5C7BB46385}"/>
                </a:ext>
              </a:extLst>
            </p:cNvPr>
            <p:cNvSpPr>
              <a:spLocks noChangeArrowheads="1"/>
            </p:cNvSpPr>
            <p:nvPr/>
          </p:nvSpPr>
          <p:spPr bwMode="auto">
            <a:xfrm>
              <a:off x="5104" y="357"/>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93" name="Legend3">
              <a:extLst>
                <a:ext uri="{FF2B5EF4-FFF2-40B4-BE49-F238E27FC236}">
                  <a16:creationId xmlns:a16="http://schemas.microsoft.com/office/drawing/2014/main" id="{50BAB7FF-3577-498E-831C-B15F355CE8CC}"/>
                </a:ext>
              </a:extLst>
            </p:cNvPr>
            <p:cNvSpPr>
              <a:spLocks noChangeArrowheads="1"/>
            </p:cNvSpPr>
            <p:nvPr/>
          </p:nvSpPr>
          <p:spPr bwMode="auto">
            <a:xfrm>
              <a:off x="5104" y="533"/>
              <a:ext cx="253" cy="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grpSp>
      <p:grpSp>
        <p:nvGrpSpPr>
          <p:cNvPr id="98" name="LegendMoons" hidden="1">
            <a:extLst>
              <a:ext uri="{FF2B5EF4-FFF2-40B4-BE49-F238E27FC236}">
                <a16:creationId xmlns:a16="http://schemas.microsoft.com/office/drawing/2014/main" id="{E2E1262A-C838-489B-9909-A23D9E9E2574}"/>
              </a:ext>
            </a:extLst>
          </p:cNvPr>
          <p:cNvGrpSpPr/>
          <p:nvPr userDrawn="1"/>
        </p:nvGrpSpPr>
        <p:grpSpPr>
          <a:xfrm>
            <a:off x="10964763" y="269893"/>
            <a:ext cx="813394" cy="1472215"/>
            <a:chOff x="7907170" y="289230"/>
            <a:chExt cx="721845" cy="1306516"/>
          </a:xfrm>
        </p:grpSpPr>
        <p:grpSp>
          <p:nvGrpSpPr>
            <p:cNvPr id="99" name="MoonLegend2">
              <a:extLst>
                <a:ext uri="{FF2B5EF4-FFF2-40B4-BE49-F238E27FC236}">
                  <a16:creationId xmlns:a16="http://schemas.microsoft.com/office/drawing/2014/main" id="{D2A10C40-5FCC-4003-A8AA-E0C4EB921180}"/>
                </a:ext>
              </a:extLst>
            </p:cNvPr>
            <p:cNvGrpSpPr>
              <a:grpSpLocks noChangeAspect="1"/>
            </p:cNvGrpSpPr>
            <p:nvPr>
              <p:custDataLst>
                <p:tags r:id="rId7"/>
              </p:custDataLst>
            </p:nvPr>
          </p:nvGrpSpPr>
          <p:grpSpPr bwMode="auto">
            <a:xfrm>
              <a:off x="7907170" y="563471"/>
              <a:ext cx="209550" cy="209551"/>
              <a:chOff x="1694" y="2044"/>
              <a:chExt cx="160" cy="160"/>
            </a:xfrm>
          </p:grpSpPr>
          <p:sp>
            <p:nvSpPr>
              <p:cNvPr id="117" name="Oval 41">
                <a:extLst>
                  <a:ext uri="{FF2B5EF4-FFF2-40B4-BE49-F238E27FC236}">
                    <a16:creationId xmlns:a16="http://schemas.microsoft.com/office/drawing/2014/main" id="{48F24BCD-9C34-4994-B59A-B25C9A479A81}"/>
                  </a:ext>
                </a:extLst>
              </p:cNvPr>
              <p:cNvSpPr>
                <a:spLocks noChangeAspect="1" noChangeArrowheads="1"/>
              </p:cNvSpPr>
              <p:nvPr>
                <p:custDataLst>
                  <p:tags r:id="rId20"/>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118" name="Arc 42">
                <a:extLst>
                  <a:ext uri="{FF2B5EF4-FFF2-40B4-BE49-F238E27FC236}">
                    <a16:creationId xmlns:a16="http://schemas.microsoft.com/office/drawing/2014/main" id="{C6452111-2E74-4625-BA64-6375820D8294}"/>
                  </a:ext>
                </a:extLst>
              </p:cNvPr>
              <p:cNvSpPr>
                <a:spLocks noChangeAspect="1"/>
              </p:cNvSpPr>
              <p:nvPr>
                <p:custDataLst>
                  <p:tags r:id="rId21"/>
                </p:custDataLst>
              </p:nvPr>
            </p:nvSpPr>
            <p:spPr bwMode="auto">
              <a:xfrm>
                <a:off x="1694" y="2044"/>
                <a:ext cx="160" cy="160"/>
              </a:xfrm>
              <a:prstGeom prst="arc">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grpSp>
          <p:nvGrpSpPr>
            <p:cNvPr id="100" name="MoonLegend4">
              <a:extLst>
                <a:ext uri="{FF2B5EF4-FFF2-40B4-BE49-F238E27FC236}">
                  <a16:creationId xmlns:a16="http://schemas.microsoft.com/office/drawing/2014/main" id="{8B761176-7523-44EE-A7BA-2A1595EC9838}"/>
                </a:ext>
              </a:extLst>
            </p:cNvPr>
            <p:cNvGrpSpPr>
              <a:grpSpLocks noChangeAspect="1"/>
            </p:cNvGrpSpPr>
            <p:nvPr>
              <p:custDataLst>
                <p:tags r:id="rId8"/>
              </p:custDataLst>
            </p:nvPr>
          </p:nvGrpSpPr>
          <p:grpSpPr bwMode="auto">
            <a:xfrm>
              <a:off x="7907170" y="1111953"/>
              <a:ext cx="209550" cy="209551"/>
              <a:chOff x="4495" y="1198"/>
              <a:chExt cx="160" cy="160"/>
            </a:xfrm>
          </p:grpSpPr>
          <p:sp>
            <p:nvSpPr>
              <p:cNvPr id="115" name="Oval 47">
                <a:extLst>
                  <a:ext uri="{FF2B5EF4-FFF2-40B4-BE49-F238E27FC236}">
                    <a16:creationId xmlns:a16="http://schemas.microsoft.com/office/drawing/2014/main" id="{1B9AE4E9-56C1-4759-BE5C-736269DDF5D9}"/>
                  </a:ext>
                </a:extLst>
              </p:cNvPr>
              <p:cNvSpPr>
                <a:spLocks noChangeAspect="1" noChangeArrowheads="1"/>
              </p:cNvSpPr>
              <p:nvPr>
                <p:custDataLst>
                  <p:tags r:id="rId18"/>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116" name="Arc 48">
                <a:extLst>
                  <a:ext uri="{FF2B5EF4-FFF2-40B4-BE49-F238E27FC236}">
                    <a16:creationId xmlns:a16="http://schemas.microsoft.com/office/drawing/2014/main" id="{1A9CD6A4-2F1A-4502-A2E9-E14A46DA7CF6}"/>
                  </a:ext>
                </a:extLst>
              </p:cNvPr>
              <p:cNvSpPr>
                <a:spLocks noChangeAspect="1"/>
              </p:cNvSpPr>
              <p:nvPr>
                <p:custDataLst>
                  <p:tags r:id="rId19"/>
                </p:custDataLst>
              </p:nvPr>
            </p:nvSpPr>
            <p:spPr bwMode="auto">
              <a:xfrm>
                <a:off x="4495" y="1198"/>
                <a:ext cx="160" cy="160"/>
              </a:xfrm>
              <a:prstGeom prst="arc">
                <a:avLst>
                  <a:gd name="adj1" fmla="val 16200000"/>
                  <a:gd name="adj2" fmla="val 108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sp>
          <p:nvSpPr>
            <p:cNvPr id="101" name="Legend1">
              <a:extLst>
                <a:ext uri="{FF2B5EF4-FFF2-40B4-BE49-F238E27FC236}">
                  <a16:creationId xmlns:a16="http://schemas.microsoft.com/office/drawing/2014/main" id="{6980A455-DA38-43AC-B3D7-21DAC5536729}"/>
                </a:ext>
              </a:extLst>
            </p:cNvPr>
            <p:cNvSpPr>
              <a:spLocks noChangeArrowheads="1"/>
            </p:cNvSpPr>
            <p:nvPr/>
          </p:nvSpPr>
          <p:spPr bwMode="auto">
            <a:xfrm>
              <a:off x="8227846" y="322564"/>
              <a:ext cx="401169" cy="143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102" name="Legend2">
              <a:extLst>
                <a:ext uri="{FF2B5EF4-FFF2-40B4-BE49-F238E27FC236}">
                  <a16:creationId xmlns:a16="http://schemas.microsoft.com/office/drawing/2014/main" id="{66E0954A-86AC-4CDA-96F2-3CB63379664C}"/>
                </a:ext>
              </a:extLst>
            </p:cNvPr>
            <p:cNvSpPr>
              <a:spLocks noChangeArrowheads="1"/>
            </p:cNvSpPr>
            <p:nvPr/>
          </p:nvSpPr>
          <p:spPr bwMode="auto">
            <a:xfrm>
              <a:off x="8227845" y="597202"/>
              <a:ext cx="401168" cy="143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103" name="Legend3">
              <a:extLst>
                <a:ext uri="{FF2B5EF4-FFF2-40B4-BE49-F238E27FC236}">
                  <a16:creationId xmlns:a16="http://schemas.microsoft.com/office/drawing/2014/main" id="{99C7D391-98C0-419E-884F-AC2BA1D564B5}"/>
                </a:ext>
              </a:extLst>
            </p:cNvPr>
            <p:cNvSpPr>
              <a:spLocks noChangeArrowheads="1"/>
            </p:cNvSpPr>
            <p:nvPr/>
          </p:nvSpPr>
          <p:spPr bwMode="auto">
            <a:xfrm>
              <a:off x="8227845" y="871841"/>
              <a:ext cx="401168" cy="143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104" name="Legend4">
              <a:extLst>
                <a:ext uri="{FF2B5EF4-FFF2-40B4-BE49-F238E27FC236}">
                  <a16:creationId xmlns:a16="http://schemas.microsoft.com/office/drawing/2014/main" id="{AE1FCBB6-A282-4669-B03F-3F03584F1A8B}"/>
                </a:ext>
              </a:extLst>
            </p:cNvPr>
            <p:cNvSpPr>
              <a:spLocks noChangeArrowheads="1"/>
            </p:cNvSpPr>
            <p:nvPr/>
          </p:nvSpPr>
          <p:spPr bwMode="auto">
            <a:xfrm>
              <a:off x="8227845" y="1143304"/>
              <a:ext cx="401168" cy="143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sp>
          <p:nvSpPr>
            <p:cNvPr id="105" name="Legend5">
              <a:extLst>
                <a:ext uri="{FF2B5EF4-FFF2-40B4-BE49-F238E27FC236}">
                  <a16:creationId xmlns:a16="http://schemas.microsoft.com/office/drawing/2014/main" id="{267B0C1F-0159-4EA8-8D19-F36FC0556445}"/>
                </a:ext>
              </a:extLst>
            </p:cNvPr>
            <p:cNvSpPr>
              <a:spLocks noChangeArrowheads="1"/>
            </p:cNvSpPr>
            <p:nvPr/>
          </p:nvSpPr>
          <p:spPr bwMode="auto">
            <a:xfrm>
              <a:off x="8227845" y="1419529"/>
              <a:ext cx="401168" cy="143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671513">
                <a:buClr>
                  <a:schemeClr val="tx2"/>
                </a:buClr>
              </a:pPr>
              <a:r>
                <a:rPr lang="fr-FR" sz="1050" dirty="0">
                  <a:latin typeface="+mn-lt"/>
                </a:rPr>
                <a:t>Legend</a:t>
              </a:r>
            </a:p>
          </p:txBody>
        </p:sp>
        <p:grpSp>
          <p:nvGrpSpPr>
            <p:cNvPr id="106" name="MoonLegend3">
              <a:extLst>
                <a:ext uri="{FF2B5EF4-FFF2-40B4-BE49-F238E27FC236}">
                  <a16:creationId xmlns:a16="http://schemas.microsoft.com/office/drawing/2014/main" id="{1D512B22-0B24-46F1-ADA4-5F87A9AD21AE}"/>
                </a:ext>
              </a:extLst>
            </p:cNvPr>
            <p:cNvGrpSpPr>
              <a:grpSpLocks noChangeAspect="1"/>
            </p:cNvGrpSpPr>
            <p:nvPr>
              <p:custDataLst>
                <p:tags r:id="rId9"/>
              </p:custDataLst>
            </p:nvPr>
          </p:nvGrpSpPr>
          <p:grpSpPr bwMode="auto">
            <a:xfrm>
              <a:off x="7907170" y="837712"/>
              <a:ext cx="209550" cy="209551"/>
              <a:chOff x="4495" y="1198"/>
              <a:chExt cx="160" cy="160"/>
            </a:xfrm>
          </p:grpSpPr>
          <p:sp>
            <p:nvSpPr>
              <p:cNvPr id="113" name="Oval 47">
                <a:extLst>
                  <a:ext uri="{FF2B5EF4-FFF2-40B4-BE49-F238E27FC236}">
                    <a16:creationId xmlns:a16="http://schemas.microsoft.com/office/drawing/2014/main" id="{AD02A4DF-0EE0-4499-9A27-EDE21EB18BC7}"/>
                  </a:ext>
                </a:extLst>
              </p:cNvPr>
              <p:cNvSpPr>
                <a:spLocks noChangeAspect="1" noChangeArrowheads="1"/>
              </p:cNvSpPr>
              <p:nvPr>
                <p:custDataLst>
                  <p:tags r:id="rId16"/>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114" name="Arc 48">
                <a:extLst>
                  <a:ext uri="{FF2B5EF4-FFF2-40B4-BE49-F238E27FC236}">
                    <a16:creationId xmlns:a16="http://schemas.microsoft.com/office/drawing/2014/main" id="{B652E2BD-05FA-495D-9D4D-16360A6097FA}"/>
                  </a:ext>
                </a:extLst>
              </p:cNvPr>
              <p:cNvSpPr>
                <a:spLocks noChangeAspect="1"/>
              </p:cNvSpPr>
              <p:nvPr>
                <p:custDataLst>
                  <p:tags r:id="rId17"/>
                </p:custDataLst>
              </p:nvPr>
            </p:nvSpPr>
            <p:spPr bwMode="auto">
              <a:xfrm>
                <a:off x="4495" y="1198"/>
                <a:ext cx="160" cy="160"/>
              </a:xfrm>
              <a:prstGeom prst="arc">
                <a:avLst>
                  <a:gd name="adj1" fmla="val 16200000"/>
                  <a:gd name="adj2" fmla="val 54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grpSp>
          <p:nvGrpSpPr>
            <p:cNvPr id="107" name="MoonLegend5">
              <a:extLst>
                <a:ext uri="{FF2B5EF4-FFF2-40B4-BE49-F238E27FC236}">
                  <a16:creationId xmlns:a16="http://schemas.microsoft.com/office/drawing/2014/main" id="{44B1C647-0050-457A-B615-2A05D3B32F85}"/>
                </a:ext>
              </a:extLst>
            </p:cNvPr>
            <p:cNvGrpSpPr>
              <a:grpSpLocks noChangeAspect="1"/>
            </p:cNvGrpSpPr>
            <p:nvPr userDrawn="1">
              <p:custDataLst>
                <p:tags r:id="rId10"/>
              </p:custDataLst>
            </p:nvPr>
          </p:nvGrpSpPr>
          <p:grpSpPr bwMode="auto">
            <a:xfrm>
              <a:off x="7907170" y="1386195"/>
              <a:ext cx="209550" cy="209551"/>
              <a:chOff x="4495" y="1198"/>
              <a:chExt cx="160" cy="160"/>
            </a:xfrm>
          </p:grpSpPr>
          <p:sp>
            <p:nvSpPr>
              <p:cNvPr id="111" name="Oval 47">
                <a:extLst>
                  <a:ext uri="{FF2B5EF4-FFF2-40B4-BE49-F238E27FC236}">
                    <a16:creationId xmlns:a16="http://schemas.microsoft.com/office/drawing/2014/main" id="{A25B801E-0251-4C3D-8105-86517D8CA8DE}"/>
                  </a:ext>
                </a:extLst>
              </p:cNvPr>
              <p:cNvSpPr>
                <a:spLocks noChangeAspect="1" noChangeArrowheads="1"/>
              </p:cNvSpPr>
              <p:nvPr>
                <p:custDataLst>
                  <p:tags r:id="rId14"/>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112" name="Arc 48">
                <a:extLst>
                  <a:ext uri="{FF2B5EF4-FFF2-40B4-BE49-F238E27FC236}">
                    <a16:creationId xmlns:a16="http://schemas.microsoft.com/office/drawing/2014/main" id="{830A89A6-2689-4457-A3E3-52A2D9C8D3EA}"/>
                  </a:ext>
                </a:extLst>
              </p:cNvPr>
              <p:cNvSpPr>
                <a:spLocks noChangeAspect="1"/>
              </p:cNvSpPr>
              <p:nvPr>
                <p:custDataLst>
                  <p:tags r:id="rId15"/>
                </p:custDataLst>
              </p:nvPr>
            </p:nvSpPr>
            <p:spPr bwMode="auto">
              <a:xfrm>
                <a:off x="4495" y="1198"/>
                <a:ext cx="160" cy="160"/>
              </a:xfrm>
              <a:prstGeom prst="arc">
                <a:avLst>
                  <a:gd name="adj1" fmla="val 16200000"/>
                  <a:gd name="adj2" fmla="val 162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grpSp>
          <p:nvGrpSpPr>
            <p:cNvPr id="108" name="MoonLegend1">
              <a:extLst>
                <a:ext uri="{FF2B5EF4-FFF2-40B4-BE49-F238E27FC236}">
                  <a16:creationId xmlns:a16="http://schemas.microsoft.com/office/drawing/2014/main" id="{BAFD1DA1-1FD4-4F81-AD07-1BA7D5722E6F}"/>
                </a:ext>
              </a:extLst>
            </p:cNvPr>
            <p:cNvGrpSpPr>
              <a:grpSpLocks noChangeAspect="1"/>
            </p:cNvGrpSpPr>
            <p:nvPr userDrawn="1">
              <p:custDataLst>
                <p:tags r:id="rId11"/>
              </p:custDataLst>
            </p:nvPr>
          </p:nvGrpSpPr>
          <p:grpSpPr bwMode="auto">
            <a:xfrm>
              <a:off x="7907170" y="289230"/>
              <a:ext cx="209550" cy="209551"/>
              <a:chOff x="4495" y="1198"/>
              <a:chExt cx="160" cy="160"/>
            </a:xfrm>
          </p:grpSpPr>
          <p:sp>
            <p:nvSpPr>
              <p:cNvPr id="109" name="Oval 47">
                <a:extLst>
                  <a:ext uri="{FF2B5EF4-FFF2-40B4-BE49-F238E27FC236}">
                    <a16:creationId xmlns:a16="http://schemas.microsoft.com/office/drawing/2014/main" id="{016DD3EC-A23B-46F8-ADB1-0E7EB220A554}"/>
                  </a:ext>
                </a:extLst>
              </p:cNvPr>
              <p:cNvSpPr>
                <a:spLocks noChangeAspect="1" noChangeArrowheads="1"/>
              </p:cNvSpPr>
              <p:nvPr>
                <p:custDataLst>
                  <p:tags r:id="rId12"/>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sp>
            <p:nvSpPr>
              <p:cNvPr id="110" name="Arc 48">
                <a:extLst>
                  <a:ext uri="{FF2B5EF4-FFF2-40B4-BE49-F238E27FC236}">
                    <a16:creationId xmlns:a16="http://schemas.microsoft.com/office/drawing/2014/main" id="{B986235F-5D59-4EB2-A3AA-F9BB7DF2256C}"/>
                  </a:ext>
                </a:extLst>
              </p:cNvPr>
              <p:cNvSpPr>
                <a:spLocks noChangeAspect="1"/>
              </p:cNvSpPr>
              <p:nvPr>
                <p:custDataLst>
                  <p:tags r:id="rId13"/>
                </p:custDataLst>
              </p:nvPr>
            </p:nvSpPr>
            <p:spPr bwMode="auto">
              <a:xfrm>
                <a:off x="4495" y="1198"/>
                <a:ext cx="160" cy="160"/>
              </a:xfrm>
              <a:prstGeom prst="arc">
                <a:avLst>
                  <a:gd name="adj1" fmla="val 16200000"/>
                  <a:gd name="adj2" fmla="val 54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050" dirty="0">
                  <a:latin typeface="+mn-lt"/>
                </a:endParaRPr>
              </a:p>
            </p:txBody>
          </p:sp>
        </p:grpSp>
      </p:grpSp>
      <p:sp>
        <p:nvSpPr>
          <p:cNvPr id="4" name="Text Placeholder 3">
            <a:extLst>
              <a:ext uri="{FF2B5EF4-FFF2-40B4-BE49-F238E27FC236}">
                <a16:creationId xmlns:a16="http://schemas.microsoft.com/office/drawing/2014/main" id="{14C2C68B-0413-486B-8B18-19080B4FBA7F}"/>
              </a:ext>
            </a:extLst>
          </p:cNvPr>
          <p:cNvSpPr>
            <a:spLocks noGrp="1"/>
          </p:cNvSpPr>
          <p:nvPr>
            <p:ph type="body" idx="1"/>
          </p:nvPr>
        </p:nvSpPr>
        <p:spPr>
          <a:xfrm>
            <a:off x="838200" y="1825627"/>
            <a:ext cx="10515600" cy="1015663"/>
          </a:xfrm>
          <a:prstGeom prst="rect">
            <a:avLst/>
          </a:prstGeom>
        </p:spPr>
        <p:txBody>
          <a:bodyPr vert="horz" lIns="91440" tIns="45720" rIns="9144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134809044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Lst>
  <p:hf hdr="0" ftr="0" dt="0"/>
  <p:txStyles>
    <p:titleStyle>
      <a:lvl1pPr algn="l" defTabSz="685145" rtl="0" eaLnBrk="1" fontAlgn="base" hangingPunct="1">
        <a:spcBef>
          <a:spcPct val="0"/>
        </a:spcBef>
        <a:spcAft>
          <a:spcPct val="0"/>
        </a:spcAft>
        <a:tabLst>
          <a:tab pos="273329" algn="l"/>
        </a:tabLst>
        <a:defRPr sz="1454" b="1">
          <a:solidFill>
            <a:schemeClr val="tx2"/>
          </a:solidFill>
          <a:latin typeface="+mj-lt"/>
          <a:ea typeface="+mj-ea"/>
          <a:cs typeface="+mj-cs"/>
        </a:defRPr>
      </a:lvl1pPr>
      <a:lvl2pPr algn="l" defTabSz="685145" rtl="0" eaLnBrk="1" fontAlgn="base" hangingPunct="1">
        <a:spcBef>
          <a:spcPct val="0"/>
        </a:spcBef>
        <a:spcAft>
          <a:spcPct val="0"/>
        </a:spcAft>
        <a:defRPr sz="1454" b="1">
          <a:solidFill>
            <a:schemeClr val="tx2"/>
          </a:solidFill>
          <a:latin typeface="Arial" charset="0"/>
        </a:defRPr>
      </a:lvl2pPr>
      <a:lvl3pPr algn="l" defTabSz="685145" rtl="0" eaLnBrk="1" fontAlgn="base" hangingPunct="1">
        <a:spcBef>
          <a:spcPct val="0"/>
        </a:spcBef>
        <a:spcAft>
          <a:spcPct val="0"/>
        </a:spcAft>
        <a:defRPr sz="1454" b="1">
          <a:solidFill>
            <a:schemeClr val="tx2"/>
          </a:solidFill>
          <a:latin typeface="Arial" charset="0"/>
        </a:defRPr>
      </a:lvl3pPr>
      <a:lvl4pPr algn="l" defTabSz="685145" rtl="0" eaLnBrk="1" fontAlgn="base" hangingPunct="1">
        <a:spcBef>
          <a:spcPct val="0"/>
        </a:spcBef>
        <a:spcAft>
          <a:spcPct val="0"/>
        </a:spcAft>
        <a:defRPr sz="1454" b="1">
          <a:solidFill>
            <a:schemeClr val="tx2"/>
          </a:solidFill>
          <a:latin typeface="Arial" charset="0"/>
        </a:defRPr>
      </a:lvl4pPr>
      <a:lvl5pPr algn="l" defTabSz="685145" rtl="0" eaLnBrk="1" fontAlgn="base" hangingPunct="1">
        <a:spcBef>
          <a:spcPct val="0"/>
        </a:spcBef>
        <a:spcAft>
          <a:spcPct val="0"/>
        </a:spcAft>
        <a:defRPr sz="1454" b="1">
          <a:solidFill>
            <a:schemeClr val="tx2"/>
          </a:solidFill>
          <a:latin typeface="Arial" charset="0"/>
        </a:defRPr>
      </a:lvl5pPr>
      <a:lvl6pPr marL="349861" algn="l" defTabSz="685145" rtl="0" eaLnBrk="1" fontAlgn="base" hangingPunct="1">
        <a:spcBef>
          <a:spcPct val="0"/>
        </a:spcBef>
        <a:spcAft>
          <a:spcPct val="0"/>
        </a:spcAft>
        <a:defRPr sz="1454" b="1">
          <a:solidFill>
            <a:schemeClr val="tx2"/>
          </a:solidFill>
          <a:latin typeface="Arial" charset="0"/>
        </a:defRPr>
      </a:lvl6pPr>
      <a:lvl7pPr marL="699722" algn="l" defTabSz="685145" rtl="0" eaLnBrk="1" fontAlgn="base" hangingPunct="1">
        <a:spcBef>
          <a:spcPct val="0"/>
        </a:spcBef>
        <a:spcAft>
          <a:spcPct val="0"/>
        </a:spcAft>
        <a:defRPr sz="1454" b="1">
          <a:solidFill>
            <a:schemeClr val="tx2"/>
          </a:solidFill>
          <a:latin typeface="Arial" charset="0"/>
        </a:defRPr>
      </a:lvl7pPr>
      <a:lvl8pPr marL="1049582" algn="l" defTabSz="685145" rtl="0" eaLnBrk="1" fontAlgn="base" hangingPunct="1">
        <a:spcBef>
          <a:spcPct val="0"/>
        </a:spcBef>
        <a:spcAft>
          <a:spcPct val="0"/>
        </a:spcAft>
        <a:defRPr sz="1454" b="1">
          <a:solidFill>
            <a:schemeClr val="tx2"/>
          </a:solidFill>
          <a:latin typeface="Arial" charset="0"/>
        </a:defRPr>
      </a:lvl8pPr>
      <a:lvl9pPr marL="1399444" algn="l" defTabSz="685145" rtl="0" eaLnBrk="1" fontAlgn="base" hangingPunct="1">
        <a:spcBef>
          <a:spcPct val="0"/>
        </a:spcBef>
        <a:spcAft>
          <a:spcPct val="0"/>
        </a:spcAft>
        <a:defRPr sz="1454" b="1">
          <a:solidFill>
            <a:schemeClr val="tx2"/>
          </a:solidFill>
          <a:latin typeface="Arial" charset="0"/>
        </a:defRPr>
      </a:lvl9pPr>
    </p:titleStyle>
    <p:bodyStyle>
      <a:lvl1pPr marL="0" indent="0" algn="l" defTabSz="685145" rtl="0" eaLnBrk="1" fontAlgn="base" hangingPunct="1">
        <a:spcBef>
          <a:spcPct val="0"/>
        </a:spcBef>
        <a:spcAft>
          <a:spcPct val="0"/>
        </a:spcAft>
        <a:buClr>
          <a:schemeClr val="tx2"/>
        </a:buClr>
        <a:defRPr sz="1200">
          <a:solidFill>
            <a:schemeClr val="tx1"/>
          </a:solidFill>
          <a:latin typeface="+mn-lt"/>
          <a:ea typeface="+mn-ea"/>
          <a:cs typeface="+mn-cs"/>
        </a:defRPr>
      </a:lvl1pPr>
      <a:lvl2pPr marL="148205" indent="-146990" algn="l" defTabSz="685145" rtl="0" eaLnBrk="1" fontAlgn="base" hangingPunct="1">
        <a:spcBef>
          <a:spcPct val="0"/>
        </a:spcBef>
        <a:spcAft>
          <a:spcPct val="0"/>
        </a:spcAft>
        <a:buClr>
          <a:schemeClr val="tx2"/>
        </a:buClr>
        <a:buSzPct val="125000"/>
        <a:buFont typeface="Arial" charset="0"/>
        <a:buChar char="▪"/>
        <a:defRPr sz="1200">
          <a:solidFill>
            <a:schemeClr val="tx1"/>
          </a:solidFill>
          <a:latin typeface="+mn-lt"/>
        </a:defRPr>
      </a:lvl2pPr>
      <a:lvl3pPr marL="349861" indent="-200441" algn="l" defTabSz="685145" rtl="0" eaLnBrk="1" fontAlgn="base" hangingPunct="1">
        <a:spcBef>
          <a:spcPct val="0"/>
        </a:spcBef>
        <a:spcAft>
          <a:spcPct val="0"/>
        </a:spcAft>
        <a:buClr>
          <a:schemeClr val="tx2"/>
        </a:buClr>
        <a:buSzPct val="120000"/>
        <a:buFont typeface="Arial" charset="0"/>
        <a:buChar char="–"/>
        <a:defRPr sz="1200">
          <a:solidFill>
            <a:schemeClr val="tx1"/>
          </a:solidFill>
          <a:latin typeface="+mn-lt"/>
        </a:defRPr>
      </a:lvl3pPr>
      <a:lvl4pPr marL="470126" indent="-119050" algn="l" defTabSz="685145" rtl="0" eaLnBrk="1" fontAlgn="base" hangingPunct="1">
        <a:spcBef>
          <a:spcPct val="0"/>
        </a:spcBef>
        <a:spcAft>
          <a:spcPct val="0"/>
        </a:spcAft>
        <a:buClr>
          <a:schemeClr val="tx2"/>
        </a:buClr>
        <a:buSzPct val="120000"/>
        <a:buFont typeface="Arial" charset="0"/>
        <a:buChar char="▫"/>
        <a:defRPr sz="1200">
          <a:solidFill>
            <a:schemeClr val="tx1"/>
          </a:solidFill>
          <a:latin typeface="+mn-lt"/>
        </a:defRPr>
      </a:lvl4pPr>
      <a:lvl5pPr marL="573772" indent="-99614" algn="l" defTabSz="685145" rtl="0" eaLnBrk="1" fontAlgn="base" hangingPunct="1">
        <a:spcBef>
          <a:spcPct val="0"/>
        </a:spcBef>
        <a:spcAft>
          <a:spcPct val="0"/>
        </a:spcAft>
        <a:buClr>
          <a:schemeClr val="tx2"/>
        </a:buClr>
        <a:buSzPct val="89000"/>
        <a:buFont typeface="Arial" charset="0"/>
        <a:buChar char="-"/>
        <a:defRPr sz="1200">
          <a:solidFill>
            <a:schemeClr val="tx1"/>
          </a:solidFill>
          <a:latin typeface="+mn-lt"/>
        </a:defRPr>
      </a:lvl5pPr>
      <a:lvl6pPr marL="573772" indent="-99614" algn="l" defTabSz="685145" rtl="0" eaLnBrk="1" fontAlgn="base" hangingPunct="1">
        <a:spcBef>
          <a:spcPct val="0"/>
        </a:spcBef>
        <a:spcAft>
          <a:spcPct val="0"/>
        </a:spcAft>
        <a:buClr>
          <a:schemeClr val="tx2"/>
        </a:buClr>
        <a:buSzPct val="89000"/>
        <a:buFont typeface="Arial" charset="0"/>
        <a:buChar char="-"/>
        <a:defRPr sz="1224">
          <a:solidFill>
            <a:schemeClr val="tx1"/>
          </a:solidFill>
          <a:latin typeface="+mn-lt"/>
        </a:defRPr>
      </a:lvl6pPr>
      <a:lvl7pPr marL="573772" indent="-99614" algn="l" defTabSz="685145" rtl="0" eaLnBrk="1" fontAlgn="base" hangingPunct="1">
        <a:spcBef>
          <a:spcPct val="0"/>
        </a:spcBef>
        <a:spcAft>
          <a:spcPct val="0"/>
        </a:spcAft>
        <a:buClr>
          <a:schemeClr val="tx2"/>
        </a:buClr>
        <a:buSzPct val="89000"/>
        <a:buFont typeface="Arial" charset="0"/>
        <a:buChar char="-"/>
        <a:defRPr sz="1224">
          <a:solidFill>
            <a:schemeClr val="tx1"/>
          </a:solidFill>
          <a:latin typeface="+mn-lt"/>
        </a:defRPr>
      </a:lvl7pPr>
      <a:lvl8pPr marL="573772" indent="-99614" algn="l" defTabSz="685145" rtl="0" eaLnBrk="1" fontAlgn="base" hangingPunct="1">
        <a:spcBef>
          <a:spcPct val="0"/>
        </a:spcBef>
        <a:spcAft>
          <a:spcPct val="0"/>
        </a:spcAft>
        <a:buClr>
          <a:schemeClr val="tx2"/>
        </a:buClr>
        <a:buSzPct val="89000"/>
        <a:buFont typeface="Arial" charset="0"/>
        <a:buChar char="-"/>
        <a:defRPr sz="1224">
          <a:solidFill>
            <a:schemeClr val="tx1"/>
          </a:solidFill>
          <a:latin typeface="+mn-lt"/>
        </a:defRPr>
      </a:lvl8pPr>
      <a:lvl9pPr marL="573772" indent="-99614" algn="l" defTabSz="685145" rtl="0" eaLnBrk="1" fontAlgn="base" hangingPunct="1">
        <a:spcBef>
          <a:spcPct val="0"/>
        </a:spcBef>
        <a:spcAft>
          <a:spcPct val="0"/>
        </a:spcAft>
        <a:buClr>
          <a:schemeClr val="tx2"/>
        </a:buClr>
        <a:buSzPct val="89000"/>
        <a:buFont typeface="Arial" charset="0"/>
        <a:buChar char="-"/>
        <a:defRPr sz="1224">
          <a:solidFill>
            <a:schemeClr val="tx1"/>
          </a:solidFill>
          <a:latin typeface="+mn-lt"/>
        </a:defRPr>
      </a:lvl9pPr>
    </p:bodyStyle>
    <p:otherStyle>
      <a:defPPr>
        <a:defRPr lang="en-US"/>
      </a:defPPr>
      <a:lvl1pPr marL="0" algn="l" defTabSz="699722" rtl="0" eaLnBrk="1" latinLnBrk="0" hangingPunct="1">
        <a:defRPr sz="1378" kern="1200">
          <a:solidFill>
            <a:schemeClr val="tx1"/>
          </a:solidFill>
          <a:latin typeface="+mn-lt"/>
          <a:ea typeface="+mn-ea"/>
          <a:cs typeface="+mn-cs"/>
        </a:defRPr>
      </a:lvl1pPr>
      <a:lvl2pPr marL="349861" algn="l" defTabSz="699722" rtl="0" eaLnBrk="1" latinLnBrk="0" hangingPunct="1">
        <a:defRPr sz="1378" kern="1200">
          <a:solidFill>
            <a:schemeClr val="tx1"/>
          </a:solidFill>
          <a:latin typeface="+mn-lt"/>
          <a:ea typeface="+mn-ea"/>
          <a:cs typeface="+mn-cs"/>
        </a:defRPr>
      </a:lvl2pPr>
      <a:lvl3pPr marL="699722" algn="l" defTabSz="699722" rtl="0" eaLnBrk="1" latinLnBrk="0" hangingPunct="1">
        <a:defRPr sz="1378" kern="1200">
          <a:solidFill>
            <a:schemeClr val="tx1"/>
          </a:solidFill>
          <a:latin typeface="+mn-lt"/>
          <a:ea typeface="+mn-ea"/>
          <a:cs typeface="+mn-cs"/>
        </a:defRPr>
      </a:lvl3pPr>
      <a:lvl4pPr marL="1049582" algn="l" defTabSz="699722" rtl="0" eaLnBrk="1" latinLnBrk="0" hangingPunct="1">
        <a:defRPr sz="1378" kern="1200">
          <a:solidFill>
            <a:schemeClr val="tx1"/>
          </a:solidFill>
          <a:latin typeface="+mn-lt"/>
          <a:ea typeface="+mn-ea"/>
          <a:cs typeface="+mn-cs"/>
        </a:defRPr>
      </a:lvl4pPr>
      <a:lvl5pPr marL="1399444" algn="l" defTabSz="699722" rtl="0" eaLnBrk="1" latinLnBrk="0" hangingPunct="1">
        <a:defRPr sz="1378" kern="1200">
          <a:solidFill>
            <a:schemeClr val="tx1"/>
          </a:solidFill>
          <a:latin typeface="+mn-lt"/>
          <a:ea typeface="+mn-ea"/>
          <a:cs typeface="+mn-cs"/>
        </a:defRPr>
      </a:lvl5pPr>
      <a:lvl6pPr marL="1749305" algn="l" defTabSz="699722" rtl="0" eaLnBrk="1" latinLnBrk="0" hangingPunct="1">
        <a:defRPr sz="1378" kern="1200">
          <a:solidFill>
            <a:schemeClr val="tx1"/>
          </a:solidFill>
          <a:latin typeface="+mn-lt"/>
          <a:ea typeface="+mn-ea"/>
          <a:cs typeface="+mn-cs"/>
        </a:defRPr>
      </a:lvl6pPr>
      <a:lvl7pPr marL="2099165" algn="l" defTabSz="699722" rtl="0" eaLnBrk="1" latinLnBrk="0" hangingPunct="1">
        <a:defRPr sz="1378" kern="1200">
          <a:solidFill>
            <a:schemeClr val="tx1"/>
          </a:solidFill>
          <a:latin typeface="+mn-lt"/>
          <a:ea typeface="+mn-ea"/>
          <a:cs typeface="+mn-cs"/>
        </a:defRPr>
      </a:lvl7pPr>
      <a:lvl8pPr marL="2449026" algn="l" defTabSz="699722" rtl="0" eaLnBrk="1" latinLnBrk="0" hangingPunct="1">
        <a:defRPr sz="1378" kern="1200">
          <a:solidFill>
            <a:schemeClr val="tx1"/>
          </a:solidFill>
          <a:latin typeface="+mn-lt"/>
          <a:ea typeface="+mn-ea"/>
          <a:cs typeface="+mn-cs"/>
        </a:defRPr>
      </a:lvl8pPr>
      <a:lvl9pPr marL="2798887" algn="l" defTabSz="699722" rtl="0" eaLnBrk="1" latinLnBrk="0" hangingPunct="1">
        <a:defRPr sz="137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6"/>
            </p:custDataLst>
          </p:nvPr>
        </p:nvGraphicFramePr>
        <p:xfrm>
          <a:off x="1" y="0"/>
          <a:ext cx="215979" cy="161974"/>
        </p:xfrm>
        <a:graphic>
          <a:graphicData uri="http://schemas.openxmlformats.org/presentationml/2006/ole">
            <mc:AlternateContent xmlns:mc="http://schemas.openxmlformats.org/markup-compatibility/2006">
              <mc:Choice xmlns:v="urn:schemas-microsoft-com:vml" Requires="v">
                <p:oleObj spid="_x0000_s7170" name="think-cell Slide" r:id="rId22" imgW="360" imgH="360" progId="TCLayout.ActiveDocument.1">
                  <p:embed/>
                </p:oleObj>
              </mc:Choice>
              <mc:Fallback>
                <p:oleObj name="think-cell Slide" r:id="rId22" imgW="360" imgH="360" progId="TCLayout.ActiveDocument.1">
                  <p:embed/>
                  <p:pic>
                    <p:nvPicPr>
                      <p:cNvPr id="2" name="Object 1" hidden="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 y="0"/>
                        <a:ext cx="215979" cy="161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4" name="Rectangle 83"/>
          <p:cNvSpPr/>
          <p:nvPr/>
        </p:nvSpPr>
        <p:spPr>
          <a:xfrm>
            <a:off x="1" y="-1"/>
            <a:ext cx="12192000" cy="1001028"/>
          </a:xfrm>
          <a:prstGeom prst="rect">
            <a:avLst/>
          </a:prstGeom>
          <a:solidFill>
            <a:srgbClr val="FFCF11"/>
          </a:solidFill>
          <a:ln w="3175" cap="flat" cmpd="sng" algn="ctr">
            <a:noFill/>
            <a:prstDash val="solid"/>
          </a:ln>
          <a:effectLst/>
        </p:spPr>
        <p:txBody>
          <a:bodyPr rtlCol="0" anchor="ctr"/>
          <a:lstStyle/>
          <a:p>
            <a:pPr marL="0" marR="0" lvl="0" indent="0" algn="ctr" defTabSz="932958" eaLnBrk="1" fontAlgn="auto" latinLnBrk="0" hangingPunct="1">
              <a:lnSpc>
                <a:spcPct val="100000"/>
              </a:lnSpc>
              <a:spcBef>
                <a:spcPts val="0"/>
              </a:spcBef>
              <a:spcAft>
                <a:spcPts val="0"/>
              </a:spcAft>
              <a:buClrTx/>
              <a:buSzTx/>
              <a:buFontTx/>
              <a:buNone/>
              <a:tabLst/>
              <a:defRPr/>
            </a:pPr>
            <a:endParaRPr kumimoji="0" lang="fr-FR" sz="1837" b="0" i="0" u="none" strike="noStrike" kern="0" cap="none" spc="0" normalizeH="0" baseline="0" noProof="0" dirty="0">
              <a:ln>
                <a:noFill/>
              </a:ln>
              <a:solidFill>
                <a:prstClr val="white"/>
              </a:solidFill>
              <a:effectLst/>
              <a:uLnTx/>
              <a:uFillTx/>
              <a:latin typeface="Calibri"/>
            </a:endParaRPr>
          </a:p>
        </p:txBody>
      </p:sp>
      <p:sp>
        <p:nvSpPr>
          <p:cNvPr id="10" name="1. On-page tracker" hidden="1"/>
          <p:cNvSpPr>
            <a:spLocks noChangeArrowheads="1"/>
          </p:cNvSpPr>
          <p:nvPr/>
        </p:nvSpPr>
        <p:spPr bwMode="auto">
          <a:xfrm>
            <a:off x="193956" y="46786"/>
            <a:ext cx="749098" cy="188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fr-FR" sz="1200" dirty="0">
                <a:solidFill>
                  <a:srgbClr val="808080"/>
                </a:solidFill>
                <a:latin typeface="+mn-lt"/>
              </a:rPr>
              <a:t>TRACKER</a:t>
            </a:r>
          </a:p>
        </p:txBody>
      </p:sp>
      <p:sp>
        <p:nvSpPr>
          <p:cNvPr id="11" name="3. Unit of measure" hidden="1"/>
          <p:cNvSpPr txBox="1">
            <a:spLocks noChangeArrowheads="1"/>
          </p:cNvSpPr>
          <p:nvPr/>
        </p:nvSpPr>
        <p:spPr bwMode="auto">
          <a:xfrm>
            <a:off x="193955" y="686996"/>
            <a:ext cx="1180409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oAutofit/>
          </a:bodyPr>
          <a:lstStyle>
            <a:lvl1pPr defTabSz="895350">
              <a:defRPr sz="2400">
                <a:solidFill>
                  <a:schemeClr val="tx1"/>
                </a:solidFill>
                <a:latin typeface="Arial" charset="0"/>
              </a:defRPr>
            </a:lvl1pPr>
            <a:lvl2pPr marL="447675" defTabSz="895350">
              <a:defRPr sz="2400">
                <a:solidFill>
                  <a:schemeClr val="tx1"/>
                </a:solidFill>
                <a:latin typeface="Arial" charset="0"/>
              </a:defRPr>
            </a:lvl2pPr>
            <a:lvl3pPr marL="895350" defTabSz="895350">
              <a:defRPr sz="2400">
                <a:solidFill>
                  <a:schemeClr val="tx1"/>
                </a:solidFill>
                <a:latin typeface="Arial" charset="0"/>
              </a:defRPr>
            </a:lvl3pPr>
            <a:lvl4pPr marL="1344613"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a:defRPr/>
            </a:pPr>
            <a:r>
              <a:rPr lang="fr-FR" sz="1600" dirty="0" err="1">
                <a:solidFill>
                  <a:srgbClr val="808080"/>
                </a:solidFill>
              </a:rPr>
              <a:t>Subtitle</a:t>
            </a:r>
            <a:endParaRPr lang="fr-FR" sz="1600" dirty="0">
              <a:solidFill>
                <a:srgbClr val="808080"/>
              </a:solidFill>
            </a:endParaRPr>
          </a:p>
        </p:txBody>
      </p:sp>
      <p:sp>
        <p:nvSpPr>
          <p:cNvPr id="13" name="4. Footnote" hidden="1"/>
          <p:cNvSpPr txBox="1">
            <a:spLocks noChangeArrowheads="1"/>
          </p:cNvSpPr>
          <p:nvPr/>
        </p:nvSpPr>
        <p:spPr bwMode="auto">
          <a:xfrm>
            <a:off x="193954" y="6199006"/>
            <a:ext cx="11250331" cy="160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noAutofit/>
          </a:bodyPr>
          <a:lstStyle>
            <a:lvl1pPr marL="104775" indent="-104775" defTabSz="895350">
              <a:defRPr sz="2400">
                <a:solidFill>
                  <a:schemeClr val="tx1"/>
                </a:solidFill>
                <a:latin typeface="Arial" charset="0"/>
              </a:defRPr>
            </a:lvl1pPr>
            <a:lvl2pPr marL="1031875" defTabSz="895350">
              <a:defRPr sz="2400">
                <a:solidFill>
                  <a:schemeClr val="tx1"/>
                </a:solidFill>
                <a:latin typeface="Arial" charset="0"/>
              </a:defRPr>
            </a:lvl2pPr>
            <a:lvl3pPr marL="1217613" defTabSz="895350">
              <a:defRPr sz="2400">
                <a:solidFill>
                  <a:schemeClr val="tx1"/>
                </a:solidFill>
                <a:latin typeface="Arial" charset="0"/>
              </a:defRPr>
            </a:lvl3pPr>
            <a:lvl4pPr marL="1404938" defTabSz="895350">
              <a:defRPr sz="2400">
                <a:solidFill>
                  <a:schemeClr val="tx1"/>
                </a:solidFill>
                <a:latin typeface="Arial" charset="0"/>
              </a:defRPr>
            </a:lvl4pPr>
            <a:lvl5pPr marL="1792288" defTabSz="895350">
              <a:defRPr sz="2400">
                <a:solidFill>
                  <a:schemeClr val="tx1"/>
                </a:solidFill>
                <a:latin typeface="Arial" charset="0"/>
              </a:defRPr>
            </a:lvl5pPr>
            <a:lvl6pPr marL="2249488" defTabSz="895350" fontAlgn="base">
              <a:spcBef>
                <a:spcPct val="0"/>
              </a:spcBef>
              <a:spcAft>
                <a:spcPct val="0"/>
              </a:spcAft>
              <a:defRPr sz="2400">
                <a:solidFill>
                  <a:schemeClr val="tx1"/>
                </a:solidFill>
                <a:latin typeface="Arial" charset="0"/>
              </a:defRPr>
            </a:lvl6pPr>
            <a:lvl7pPr marL="2706688" defTabSz="895350" fontAlgn="base">
              <a:spcBef>
                <a:spcPct val="0"/>
              </a:spcBef>
              <a:spcAft>
                <a:spcPct val="0"/>
              </a:spcAft>
              <a:defRPr sz="2400">
                <a:solidFill>
                  <a:schemeClr val="tx1"/>
                </a:solidFill>
                <a:latin typeface="Arial" charset="0"/>
              </a:defRPr>
            </a:lvl7pPr>
            <a:lvl8pPr marL="3163888" defTabSz="895350" fontAlgn="base">
              <a:spcBef>
                <a:spcPct val="0"/>
              </a:spcBef>
              <a:spcAft>
                <a:spcPct val="0"/>
              </a:spcAft>
              <a:defRPr sz="2400">
                <a:solidFill>
                  <a:schemeClr val="tx1"/>
                </a:solidFill>
                <a:latin typeface="Arial" charset="0"/>
              </a:defRPr>
            </a:lvl8pPr>
            <a:lvl9pPr marL="3621088" defTabSz="895350" fontAlgn="base">
              <a:spcBef>
                <a:spcPct val="0"/>
              </a:spcBef>
              <a:spcAft>
                <a:spcPct val="0"/>
              </a:spcAft>
              <a:defRPr sz="2400">
                <a:solidFill>
                  <a:schemeClr val="tx1"/>
                </a:solidFill>
                <a:latin typeface="Arial" charset="0"/>
              </a:defRPr>
            </a:lvl9pPr>
          </a:lstStyle>
          <a:p>
            <a:pPr>
              <a:defRPr/>
            </a:pPr>
            <a:r>
              <a:rPr lang="fr-FR" sz="1000" baseline="0" dirty="0">
                <a:solidFill>
                  <a:schemeClr val="tx1"/>
                </a:solidFill>
                <a:latin typeface="+mn-lt"/>
              </a:rPr>
              <a:t>1 Note de bas de page</a:t>
            </a:r>
          </a:p>
        </p:txBody>
      </p:sp>
      <p:sp>
        <p:nvSpPr>
          <p:cNvPr id="14" name="5. Source" hidden="1"/>
          <p:cNvSpPr>
            <a:spLocks noChangeArrowheads="1"/>
          </p:cNvSpPr>
          <p:nvPr/>
        </p:nvSpPr>
        <p:spPr bwMode="auto">
          <a:xfrm>
            <a:off x="193954" y="6583870"/>
            <a:ext cx="11250331" cy="160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noAutofit/>
          </a:bodyPr>
          <a:lstStyle/>
          <a:p>
            <a:pPr marL="660845" indent="-660845" defTabSz="913523">
              <a:tabLst>
                <a:tab pos="668944" algn="l"/>
              </a:tabLst>
            </a:pPr>
            <a:r>
              <a:rPr lang="fr-FR" sz="1000" baseline="0" dirty="0">
                <a:solidFill>
                  <a:schemeClr val="tx1"/>
                </a:solidFill>
                <a:latin typeface="+mn-lt"/>
              </a:rPr>
              <a:t>SOURCE : Nom de la source</a:t>
            </a:r>
          </a:p>
        </p:txBody>
      </p:sp>
      <p:grpSp>
        <p:nvGrpSpPr>
          <p:cNvPr id="15" name="ACET" hidden="1"/>
          <p:cNvGrpSpPr>
            <a:grpSpLocks/>
          </p:cNvGrpSpPr>
          <p:nvPr/>
        </p:nvGrpSpPr>
        <p:grpSpPr bwMode="auto">
          <a:xfrm>
            <a:off x="193955" y="1369808"/>
            <a:ext cx="5801189" cy="521559"/>
            <a:chOff x="915" y="708"/>
            <a:chExt cx="2686" cy="322"/>
          </a:xfrm>
        </p:grpSpPr>
        <p:cxnSp>
          <p:nvCxnSpPr>
            <p:cNvPr id="16" name="AutoShape 249"/>
            <p:cNvCxnSpPr>
              <a:cxnSpLocks noChangeShapeType="1"/>
              <a:stCxn id="17" idx="4"/>
              <a:endCxn id="17" idx="6"/>
            </p:cNvCxnSpPr>
            <p:nvPr/>
          </p:nvCxnSpPr>
          <p:spPr bwMode="auto">
            <a:xfrm>
              <a:off x="915" y="1030"/>
              <a:ext cx="2686" cy="0"/>
            </a:xfrm>
            <a:prstGeom prst="straightConnector1">
              <a:avLst/>
            </a:prstGeom>
            <a:noFill/>
            <a:ln w="952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AutoShape 250"/>
            <p:cNvSpPr>
              <a:spLocks noChangeArrowheads="1"/>
            </p:cNvSpPr>
            <p:nvPr/>
          </p:nvSpPr>
          <p:spPr bwMode="auto">
            <a:xfrm>
              <a:off x="915" y="708"/>
              <a:ext cx="2686" cy="322"/>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r>
                <a:rPr lang="fr-FR" sz="1600" b="1" dirty="0"/>
                <a:t>Title</a:t>
              </a:r>
            </a:p>
            <a:p>
              <a:r>
                <a:rPr lang="fr-FR" sz="1600" dirty="0">
                  <a:solidFill>
                    <a:srgbClr val="808080"/>
                  </a:solidFill>
                </a:rPr>
                <a:t>Unit of measure</a:t>
              </a:r>
            </a:p>
          </p:txBody>
        </p:sp>
      </p:grpSp>
      <p:cxnSp>
        <p:nvCxnSpPr>
          <p:cNvPr id="60" name="Straight Connector 59"/>
          <p:cNvCxnSpPr>
            <a:cxnSpLocks/>
          </p:cNvCxnSpPr>
          <p:nvPr/>
        </p:nvCxnSpPr>
        <p:spPr>
          <a:xfrm>
            <a:off x="11649754" y="6545277"/>
            <a:ext cx="0" cy="237342"/>
          </a:xfrm>
          <a:prstGeom prst="line">
            <a:avLst/>
          </a:prstGeom>
          <a:ln/>
        </p:spPr>
        <p:style>
          <a:lnRef idx="1">
            <a:schemeClr val="accent1"/>
          </a:lnRef>
          <a:fillRef idx="0">
            <a:schemeClr val="accent1"/>
          </a:fillRef>
          <a:effectRef idx="0">
            <a:schemeClr val="accent1"/>
          </a:effectRef>
          <a:fontRef idx="minor">
            <a:schemeClr val="tx1"/>
          </a:fontRef>
        </p:style>
      </p:cxnSp>
      <p:sp>
        <p:nvSpPr>
          <p:cNvPr id="59" name="Slide Number"/>
          <p:cNvSpPr txBox="1">
            <a:spLocks/>
          </p:cNvSpPr>
          <p:nvPr/>
        </p:nvSpPr>
        <p:spPr>
          <a:xfrm>
            <a:off x="11714034" y="6586199"/>
            <a:ext cx="284012" cy="155496"/>
          </a:xfrm>
          <a:prstGeom prst="rect">
            <a:avLst/>
          </a:prstGeom>
        </p:spPr>
        <p:txBody>
          <a:bodyPr vert="horz" wrap="none" lIns="0" tIns="0" rIns="0" bIns="0" rtlCol="0" anchor="ctr">
            <a:noAutofit/>
          </a:bodyPr>
          <a:lstStyle>
            <a:defPPr>
              <a:defRPr lang="en-US"/>
            </a:defPPr>
            <a:lvl1pPr>
              <a:defRPr sz="1000" baseline="0">
                <a:latin typeface="+mn-lt"/>
              </a:defRPr>
            </a:lvl1pPr>
          </a:lstStyle>
          <a:p>
            <a:pPr lvl="0" algn="ctr"/>
            <a:fld id="{42C328C1-A84F-4A39-A664-DBA00541A8C6}" type="slidenum">
              <a:rPr lang="fr-FR" sz="1000" smtClean="0"/>
              <a:pPr lvl="0" algn="ctr"/>
              <a:t>‹N°›</a:t>
            </a:fld>
            <a:endParaRPr lang="fr-FR" sz="1000" dirty="0"/>
          </a:p>
        </p:txBody>
      </p:sp>
      <p:cxnSp>
        <p:nvCxnSpPr>
          <p:cNvPr id="64" name="Straight Connector 64"/>
          <p:cNvCxnSpPr/>
          <p:nvPr userDrawn="1"/>
        </p:nvCxnSpPr>
        <p:spPr bwMode="auto">
          <a:xfrm>
            <a:off x="32222" y="6447100"/>
            <a:ext cx="12159778" cy="0"/>
          </a:xfrm>
          <a:prstGeom prst="line">
            <a:avLst/>
          </a:prstGeom>
          <a:noFill/>
          <a:ln w="19050" cap="flat" cmpd="sng" algn="ctr">
            <a:gradFill flip="none" rotWithShape="1">
              <a:gsLst>
                <a:gs pos="0">
                  <a:srgbClr val="156137">
                    <a:alpha val="73000"/>
                  </a:srgbClr>
                </a:gs>
                <a:gs pos="50000">
                  <a:srgbClr val="FFC200">
                    <a:alpha val="61000"/>
                  </a:srgbClr>
                </a:gs>
                <a:gs pos="100000">
                  <a:srgbClr val="D32727">
                    <a:alpha val="8000"/>
                  </a:srgbClr>
                </a:gs>
              </a:gsLst>
              <a:lin ang="10800000" scaled="1"/>
              <a:tileRect/>
            </a:gradFill>
            <a:prstDash val="solid"/>
          </a:ln>
          <a:effectLst/>
        </p:spPr>
      </p:cxnSp>
      <p:grpSp>
        <p:nvGrpSpPr>
          <p:cNvPr id="94" name="Sticker" hidden="1">
            <a:extLst>
              <a:ext uri="{FF2B5EF4-FFF2-40B4-BE49-F238E27FC236}">
                <a16:creationId xmlns:a16="http://schemas.microsoft.com/office/drawing/2014/main" id="{961D3B2C-696D-4EFC-BBBC-46748BB146DD}"/>
              </a:ext>
            </a:extLst>
          </p:cNvPr>
          <p:cNvGrpSpPr/>
          <p:nvPr userDrawn="1"/>
        </p:nvGrpSpPr>
        <p:grpSpPr bwMode="auto">
          <a:xfrm>
            <a:off x="11084935" y="368431"/>
            <a:ext cx="913116" cy="185276"/>
            <a:chOff x="7827659" y="285750"/>
            <a:chExt cx="913116" cy="185276"/>
          </a:xfrm>
        </p:grpSpPr>
        <p:sp>
          <p:nvSpPr>
            <p:cNvPr id="95" name="StickerRectangle">
              <a:extLst>
                <a:ext uri="{FF2B5EF4-FFF2-40B4-BE49-F238E27FC236}">
                  <a16:creationId xmlns:a16="http://schemas.microsoft.com/office/drawing/2014/main" id="{867FF495-16C9-4D35-8EFD-8B9F7D8D13A3}"/>
                </a:ext>
              </a:extLst>
            </p:cNvPr>
            <p:cNvSpPr>
              <a:spLocks noChangeArrowheads="1"/>
            </p:cNvSpPr>
            <p:nvPr/>
          </p:nvSpPr>
          <p:spPr bwMode="auto">
            <a:xfrm>
              <a:off x="7827659" y="285750"/>
              <a:ext cx="913116" cy="185276"/>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895347">
                <a:buClr>
                  <a:schemeClr val="tx2"/>
                </a:buClr>
              </a:pPr>
              <a:r>
                <a:rPr lang="fr-FR" sz="1000" dirty="0">
                  <a:solidFill>
                    <a:srgbClr val="808080"/>
                  </a:solidFill>
                  <a:latin typeface="+mn-lt"/>
                </a:rPr>
                <a:t>PRELIMINARY</a:t>
              </a:r>
            </a:p>
          </p:txBody>
        </p:sp>
        <p:cxnSp>
          <p:nvCxnSpPr>
            <p:cNvPr id="96" name="AutoShape 31">
              <a:extLst>
                <a:ext uri="{FF2B5EF4-FFF2-40B4-BE49-F238E27FC236}">
                  <a16:creationId xmlns:a16="http://schemas.microsoft.com/office/drawing/2014/main" id="{01820925-3F77-46EA-BB63-C432365600BD}"/>
                </a:ext>
              </a:extLst>
            </p:cNvPr>
            <p:cNvCxnSpPr>
              <a:cxnSpLocks noChangeShapeType="1"/>
              <a:stCxn id="95" idx="2"/>
              <a:endCxn id="95" idx="4"/>
            </p:cNvCxnSpPr>
            <p:nvPr/>
          </p:nvCxnSpPr>
          <p:spPr bwMode="auto">
            <a:xfrm>
              <a:off x="7827659" y="285750"/>
              <a:ext cx="0" cy="185276"/>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97" name="AutoShape 32">
              <a:extLst>
                <a:ext uri="{FF2B5EF4-FFF2-40B4-BE49-F238E27FC236}">
                  <a16:creationId xmlns:a16="http://schemas.microsoft.com/office/drawing/2014/main" id="{D87F19A1-3DB5-42A2-9415-9A7417EB4BDB}"/>
                </a:ext>
              </a:extLst>
            </p:cNvPr>
            <p:cNvCxnSpPr>
              <a:cxnSpLocks noChangeShapeType="1"/>
              <a:stCxn id="95" idx="4"/>
              <a:endCxn id="95" idx="6"/>
            </p:cNvCxnSpPr>
            <p:nvPr/>
          </p:nvCxnSpPr>
          <p:spPr bwMode="auto">
            <a:xfrm>
              <a:off x="7827659" y="471026"/>
              <a:ext cx="913116"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61" name="LegendBoxes" hidden="1">
            <a:extLst>
              <a:ext uri="{FF2B5EF4-FFF2-40B4-BE49-F238E27FC236}">
                <a16:creationId xmlns:a16="http://schemas.microsoft.com/office/drawing/2014/main" id="{B2002809-0534-42CB-A2AE-0476C8802954}"/>
              </a:ext>
            </a:extLst>
          </p:cNvPr>
          <p:cNvGrpSpPr>
            <a:grpSpLocks/>
          </p:cNvGrpSpPr>
          <p:nvPr userDrawn="1"/>
        </p:nvGrpSpPr>
        <p:grpSpPr bwMode="auto">
          <a:xfrm>
            <a:off x="11039228" y="279385"/>
            <a:ext cx="894418" cy="1135909"/>
            <a:chOff x="4936" y="173"/>
            <a:chExt cx="500" cy="635"/>
          </a:xfrm>
        </p:grpSpPr>
        <p:sp>
          <p:nvSpPr>
            <p:cNvPr id="65" name="Legend1">
              <a:extLst>
                <a:ext uri="{FF2B5EF4-FFF2-40B4-BE49-F238E27FC236}">
                  <a16:creationId xmlns:a16="http://schemas.microsoft.com/office/drawing/2014/main" id="{29729694-526D-421C-BEBA-3C1C01CDDE7C}"/>
                </a:ext>
              </a:extLst>
            </p:cNvPr>
            <p:cNvSpPr>
              <a:spLocks noChangeArrowheads="1"/>
            </p:cNvSpPr>
            <p:nvPr/>
          </p:nvSpPr>
          <p:spPr bwMode="auto">
            <a:xfrm>
              <a:off x="5096" y="173"/>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79" name="LegendRectangle1">
              <a:extLst>
                <a:ext uri="{FF2B5EF4-FFF2-40B4-BE49-F238E27FC236}">
                  <a16:creationId xmlns:a16="http://schemas.microsoft.com/office/drawing/2014/main" id="{191AF6DC-64B5-46D0-B849-5AC25F02CDE0}"/>
                </a:ext>
              </a:extLst>
            </p:cNvPr>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80" name="Legend2">
              <a:extLst>
                <a:ext uri="{FF2B5EF4-FFF2-40B4-BE49-F238E27FC236}">
                  <a16:creationId xmlns:a16="http://schemas.microsoft.com/office/drawing/2014/main" id="{3813FE7E-C12D-4565-A966-14B52CC5D587}"/>
                </a:ext>
              </a:extLst>
            </p:cNvPr>
            <p:cNvSpPr>
              <a:spLocks noChangeArrowheads="1"/>
            </p:cNvSpPr>
            <p:nvPr/>
          </p:nvSpPr>
          <p:spPr bwMode="auto">
            <a:xfrm>
              <a:off x="5096" y="343"/>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81" name="LegendRectangle2">
              <a:extLst>
                <a:ext uri="{FF2B5EF4-FFF2-40B4-BE49-F238E27FC236}">
                  <a16:creationId xmlns:a16="http://schemas.microsoft.com/office/drawing/2014/main" id="{19CA8D18-9106-433A-BC3E-C2C268319FC6}"/>
                </a:ext>
              </a:extLst>
            </p:cNvPr>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82" name="Legend3">
              <a:extLst>
                <a:ext uri="{FF2B5EF4-FFF2-40B4-BE49-F238E27FC236}">
                  <a16:creationId xmlns:a16="http://schemas.microsoft.com/office/drawing/2014/main" id="{84D9A387-AAA3-4F71-A15C-D8856DF824B3}"/>
                </a:ext>
              </a:extLst>
            </p:cNvPr>
            <p:cNvSpPr>
              <a:spLocks noChangeArrowheads="1"/>
            </p:cNvSpPr>
            <p:nvPr/>
          </p:nvSpPr>
          <p:spPr bwMode="auto">
            <a:xfrm>
              <a:off x="5096" y="514"/>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83" name="LegendRectangle3">
              <a:extLst>
                <a:ext uri="{FF2B5EF4-FFF2-40B4-BE49-F238E27FC236}">
                  <a16:creationId xmlns:a16="http://schemas.microsoft.com/office/drawing/2014/main" id="{B818E01F-2FB3-44A4-9613-A9F2086EFD90}"/>
                </a:ext>
              </a:extLst>
            </p:cNvPr>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85" name="Legend4">
              <a:extLst>
                <a:ext uri="{FF2B5EF4-FFF2-40B4-BE49-F238E27FC236}">
                  <a16:creationId xmlns:a16="http://schemas.microsoft.com/office/drawing/2014/main" id="{4491D83F-DCF4-4027-983C-042845E23539}"/>
                </a:ext>
              </a:extLst>
            </p:cNvPr>
            <p:cNvSpPr>
              <a:spLocks noChangeArrowheads="1"/>
            </p:cNvSpPr>
            <p:nvPr/>
          </p:nvSpPr>
          <p:spPr bwMode="auto">
            <a:xfrm>
              <a:off x="5096" y="685"/>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86" name="LegendRectangle4">
              <a:extLst>
                <a:ext uri="{FF2B5EF4-FFF2-40B4-BE49-F238E27FC236}">
                  <a16:creationId xmlns:a16="http://schemas.microsoft.com/office/drawing/2014/main" id="{C99C9C78-A60F-4030-9060-CA7A656C124F}"/>
                </a:ext>
              </a:extLst>
            </p:cNvPr>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grpSp>
        <p:nvGrpSpPr>
          <p:cNvPr id="87" name="LegendLines" hidden="1">
            <a:extLst>
              <a:ext uri="{FF2B5EF4-FFF2-40B4-BE49-F238E27FC236}">
                <a16:creationId xmlns:a16="http://schemas.microsoft.com/office/drawing/2014/main" id="{E75A5C36-CDC3-460A-87B5-F005EC5FA71C}"/>
              </a:ext>
            </a:extLst>
          </p:cNvPr>
          <p:cNvGrpSpPr>
            <a:grpSpLocks/>
          </p:cNvGrpSpPr>
          <p:nvPr userDrawn="1"/>
        </p:nvGrpSpPr>
        <p:grpSpPr bwMode="auto">
          <a:xfrm>
            <a:off x="10692194" y="279386"/>
            <a:ext cx="1241453" cy="835385"/>
            <a:chOff x="4750" y="173"/>
            <a:chExt cx="694" cy="467"/>
          </a:xfrm>
        </p:grpSpPr>
        <p:sp>
          <p:nvSpPr>
            <p:cNvPr id="88" name="LineLegend1">
              <a:extLst>
                <a:ext uri="{FF2B5EF4-FFF2-40B4-BE49-F238E27FC236}">
                  <a16:creationId xmlns:a16="http://schemas.microsoft.com/office/drawing/2014/main" id="{BD2475E6-E908-48A5-A73B-991E69C0041A}"/>
                </a:ext>
              </a:extLst>
            </p:cNvPr>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400" dirty="0">
                <a:latin typeface="+mn-lt"/>
              </a:endParaRPr>
            </a:p>
          </p:txBody>
        </p:sp>
        <p:sp>
          <p:nvSpPr>
            <p:cNvPr id="89" name="LineLegend2">
              <a:extLst>
                <a:ext uri="{FF2B5EF4-FFF2-40B4-BE49-F238E27FC236}">
                  <a16:creationId xmlns:a16="http://schemas.microsoft.com/office/drawing/2014/main" id="{B8AE83A6-A147-465F-8C69-6A758AD8F738}"/>
                </a:ext>
              </a:extLst>
            </p:cNvPr>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400" dirty="0">
                <a:latin typeface="+mn-lt"/>
              </a:endParaRPr>
            </a:p>
          </p:txBody>
        </p:sp>
        <p:sp>
          <p:nvSpPr>
            <p:cNvPr id="90" name="LineLegend3">
              <a:extLst>
                <a:ext uri="{FF2B5EF4-FFF2-40B4-BE49-F238E27FC236}">
                  <a16:creationId xmlns:a16="http://schemas.microsoft.com/office/drawing/2014/main" id="{B4FAECB0-4992-45C1-A5B7-FE851E701E35}"/>
                </a:ext>
              </a:extLst>
            </p:cNvPr>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a:endParaRPr lang="fr-FR" sz="1400" dirty="0">
                <a:latin typeface="+mn-lt"/>
              </a:endParaRPr>
            </a:p>
          </p:txBody>
        </p:sp>
        <p:sp>
          <p:nvSpPr>
            <p:cNvPr id="91" name="Legend1">
              <a:extLst>
                <a:ext uri="{FF2B5EF4-FFF2-40B4-BE49-F238E27FC236}">
                  <a16:creationId xmlns:a16="http://schemas.microsoft.com/office/drawing/2014/main" id="{8F3E8FFD-FC35-478D-96B0-25E355B9F9B6}"/>
                </a:ext>
              </a:extLst>
            </p:cNvPr>
            <p:cNvSpPr>
              <a:spLocks noChangeArrowheads="1"/>
            </p:cNvSpPr>
            <p:nvPr/>
          </p:nvSpPr>
          <p:spPr bwMode="auto">
            <a:xfrm>
              <a:off x="5104" y="173"/>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92" name="Legend2">
              <a:extLst>
                <a:ext uri="{FF2B5EF4-FFF2-40B4-BE49-F238E27FC236}">
                  <a16:creationId xmlns:a16="http://schemas.microsoft.com/office/drawing/2014/main" id="{D302D7D4-B237-4E42-8283-2E5C7BB46385}"/>
                </a:ext>
              </a:extLst>
            </p:cNvPr>
            <p:cNvSpPr>
              <a:spLocks noChangeArrowheads="1"/>
            </p:cNvSpPr>
            <p:nvPr/>
          </p:nvSpPr>
          <p:spPr bwMode="auto">
            <a:xfrm>
              <a:off x="5104" y="341"/>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93" name="Legend3">
              <a:extLst>
                <a:ext uri="{FF2B5EF4-FFF2-40B4-BE49-F238E27FC236}">
                  <a16:creationId xmlns:a16="http://schemas.microsoft.com/office/drawing/2014/main" id="{50BAB7FF-3577-498E-831C-B15F355CE8CC}"/>
                </a:ext>
              </a:extLst>
            </p:cNvPr>
            <p:cNvSpPr>
              <a:spLocks noChangeArrowheads="1"/>
            </p:cNvSpPr>
            <p:nvPr/>
          </p:nvSpPr>
          <p:spPr bwMode="auto">
            <a:xfrm>
              <a:off x="5104" y="517"/>
              <a:ext cx="340" cy="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grpSp>
      <p:grpSp>
        <p:nvGrpSpPr>
          <p:cNvPr id="98" name="LegendMoons" hidden="1">
            <a:extLst>
              <a:ext uri="{FF2B5EF4-FFF2-40B4-BE49-F238E27FC236}">
                <a16:creationId xmlns:a16="http://schemas.microsoft.com/office/drawing/2014/main" id="{E2E1262A-C838-489B-9909-A23D9E9E2574}"/>
              </a:ext>
            </a:extLst>
          </p:cNvPr>
          <p:cNvGrpSpPr/>
          <p:nvPr userDrawn="1"/>
        </p:nvGrpSpPr>
        <p:grpSpPr>
          <a:xfrm>
            <a:off x="10964756" y="269894"/>
            <a:ext cx="969783" cy="1472215"/>
            <a:chOff x="7907170" y="289230"/>
            <a:chExt cx="860633" cy="1306516"/>
          </a:xfrm>
        </p:grpSpPr>
        <p:grpSp>
          <p:nvGrpSpPr>
            <p:cNvPr id="99" name="MoonLegend2">
              <a:extLst>
                <a:ext uri="{FF2B5EF4-FFF2-40B4-BE49-F238E27FC236}">
                  <a16:creationId xmlns:a16="http://schemas.microsoft.com/office/drawing/2014/main" id="{D2A10C40-5FCC-4003-A8AA-E0C4EB921180}"/>
                </a:ext>
              </a:extLst>
            </p:cNvPr>
            <p:cNvGrpSpPr>
              <a:grpSpLocks noChangeAspect="1"/>
            </p:cNvGrpSpPr>
            <p:nvPr>
              <p:custDataLst>
                <p:tags r:id="rId7"/>
              </p:custDataLst>
            </p:nvPr>
          </p:nvGrpSpPr>
          <p:grpSpPr bwMode="auto">
            <a:xfrm>
              <a:off x="7907170" y="563471"/>
              <a:ext cx="209550" cy="209551"/>
              <a:chOff x="1694" y="2044"/>
              <a:chExt cx="160" cy="160"/>
            </a:xfrm>
          </p:grpSpPr>
          <p:sp>
            <p:nvSpPr>
              <p:cNvPr id="117" name="Oval 41">
                <a:extLst>
                  <a:ext uri="{FF2B5EF4-FFF2-40B4-BE49-F238E27FC236}">
                    <a16:creationId xmlns:a16="http://schemas.microsoft.com/office/drawing/2014/main" id="{48F24BCD-9C34-4994-B59A-B25C9A479A81}"/>
                  </a:ext>
                </a:extLst>
              </p:cNvPr>
              <p:cNvSpPr>
                <a:spLocks noChangeAspect="1" noChangeArrowheads="1"/>
              </p:cNvSpPr>
              <p:nvPr>
                <p:custDataLst>
                  <p:tags r:id="rId20"/>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118" name="Arc 42">
                <a:extLst>
                  <a:ext uri="{FF2B5EF4-FFF2-40B4-BE49-F238E27FC236}">
                    <a16:creationId xmlns:a16="http://schemas.microsoft.com/office/drawing/2014/main" id="{C6452111-2E74-4625-BA64-6375820D8294}"/>
                  </a:ext>
                </a:extLst>
              </p:cNvPr>
              <p:cNvSpPr>
                <a:spLocks noChangeAspect="1"/>
              </p:cNvSpPr>
              <p:nvPr>
                <p:custDataLst>
                  <p:tags r:id="rId21"/>
                </p:custDataLst>
              </p:nvPr>
            </p:nvSpPr>
            <p:spPr bwMode="auto">
              <a:xfrm>
                <a:off x="1694" y="2044"/>
                <a:ext cx="160" cy="160"/>
              </a:xfrm>
              <a:prstGeom prst="arc">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grpSp>
          <p:nvGrpSpPr>
            <p:cNvPr id="100" name="MoonLegend4">
              <a:extLst>
                <a:ext uri="{FF2B5EF4-FFF2-40B4-BE49-F238E27FC236}">
                  <a16:creationId xmlns:a16="http://schemas.microsoft.com/office/drawing/2014/main" id="{8B761176-7523-44EE-A7BA-2A1595EC9838}"/>
                </a:ext>
              </a:extLst>
            </p:cNvPr>
            <p:cNvGrpSpPr>
              <a:grpSpLocks noChangeAspect="1"/>
            </p:cNvGrpSpPr>
            <p:nvPr>
              <p:custDataLst>
                <p:tags r:id="rId8"/>
              </p:custDataLst>
            </p:nvPr>
          </p:nvGrpSpPr>
          <p:grpSpPr bwMode="auto">
            <a:xfrm>
              <a:off x="7907170" y="1111953"/>
              <a:ext cx="209550" cy="209551"/>
              <a:chOff x="4495" y="1198"/>
              <a:chExt cx="160" cy="160"/>
            </a:xfrm>
          </p:grpSpPr>
          <p:sp>
            <p:nvSpPr>
              <p:cNvPr id="115" name="Oval 47">
                <a:extLst>
                  <a:ext uri="{FF2B5EF4-FFF2-40B4-BE49-F238E27FC236}">
                    <a16:creationId xmlns:a16="http://schemas.microsoft.com/office/drawing/2014/main" id="{1B9AE4E9-56C1-4759-BE5C-736269DDF5D9}"/>
                  </a:ext>
                </a:extLst>
              </p:cNvPr>
              <p:cNvSpPr>
                <a:spLocks noChangeAspect="1" noChangeArrowheads="1"/>
              </p:cNvSpPr>
              <p:nvPr>
                <p:custDataLst>
                  <p:tags r:id="rId18"/>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116" name="Arc 48">
                <a:extLst>
                  <a:ext uri="{FF2B5EF4-FFF2-40B4-BE49-F238E27FC236}">
                    <a16:creationId xmlns:a16="http://schemas.microsoft.com/office/drawing/2014/main" id="{1A9CD6A4-2F1A-4502-A2E9-E14A46DA7CF6}"/>
                  </a:ext>
                </a:extLst>
              </p:cNvPr>
              <p:cNvSpPr>
                <a:spLocks noChangeAspect="1"/>
              </p:cNvSpPr>
              <p:nvPr>
                <p:custDataLst>
                  <p:tags r:id="rId19"/>
                </p:custDataLst>
              </p:nvPr>
            </p:nvSpPr>
            <p:spPr bwMode="auto">
              <a:xfrm>
                <a:off x="4495" y="1198"/>
                <a:ext cx="160" cy="160"/>
              </a:xfrm>
              <a:prstGeom prst="arc">
                <a:avLst>
                  <a:gd name="adj1" fmla="val 16200000"/>
                  <a:gd name="adj2" fmla="val 108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sp>
          <p:nvSpPr>
            <p:cNvPr id="101" name="Legend1">
              <a:extLst>
                <a:ext uri="{FF2B5EF4-FFF2-40B4-BE49-F238E27FC236}">
                  <a16:creationId xmlns:a16="http://schemas.microsoft.com/office/drawing/2014/main" id="{6980A455-DA38-43AC-B3D7-21DAC5536729}"/>
                </a:ext>
              </a:extLst>
            </p:cNvPr>
            <p:cNvSpPr>
              <a:spLocks noChangeArrowheads="1"/>
            </p:cNvSpPr>
            <p:nvPr/>
          </p:nvSpPr>
          <p:spPr bwMode="auto">
            <a:xfrm>
              <a:off x="8227845" y="296724"/>
              <a:ext cx="539958" cy="19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102" name="Legend2">
              <a:extLst>
                <a:ext uri="{FF2B5EF4-FFF2-40B4-BE49-F238E27FC236}">
                  <a16:creationId xmlns:a16="http://schemas.microsoft.com/office/drawing/2014/main" id="{66E0954A-86AC-4CDA-96F2-3CB63379664C}"/>
                </a:ext>
              </a:extLst>
            </p:cNvPr>
            <p:cNvSpPr>
              <a:spLocks noChangeArrowheads="1"/>
            </p:cNvSpPr>
            <p:nvPr/>
          </p:nvSpPr>
          <p:spPr bwMode="auto">
            <a:xfrm>
              <a:off x="8227845" y="571361"/>
              <a:ext cx="539958" cy="19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103" name="Legend3">
              <a:extLst>
                <a:ext uri="{FF2B5EF4-FFF2-40B4-BE49-F238E27FC236}">
                  <a16:creationId xmlns:a16="http://schemas.microsoft.com/office/drawing/2014/main" id="{99C7D391-98C0-419E-884F-AC2BA1D564B5}"/>
                </a:ext>
              </a:extLst>
            </p:cNvPr>
            <p:cNvSpPr>
              <a:spLocks noChangeArrowheads="1"/>
            </p:cNvSpPr>
            <p:nvPr/>
          </p:nvSpPr>
          <p:spPr bwMode="auto">
            <a:xfrm>
              <a:off x="8227845" y="846001"/>
              <a:ext cx="539958" cy="19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104" name="Legend4">
              <a:extLst>
                <a:ext uri="{FF2B5EF4-FFF2-40B4-BE49-F238E27FC236}">
                  <a16:creationId xmlns:a16="http://schemas.microsoft.com/office/drawing/2014/main" id="{AE1FCBB6-A282-4669-B03F-3F03584F1A8B}"/>
                </a:ext>
              </a:extLst>
            </p:cNvPr>
            <p:cNvSpPr>
              <a:spLocks noChangeArrowheads="1"/>
            </p:cNvSpPr>
            <p:nvPr/>
          </p:nvSpPr>
          <p:spPr bwMode="auto">
            <a:xfrm>
              <a:off x="8227845" y="1117462"/>
              <a:ext cx="539958" cy="19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sp>
          <p:nvSpPr>
            <p:cNvPr id="105" name="Legend5">
              <a:extLst>
                <a:ext uri="{FF2B5EF4-FFF2-40B4-BE49-F238E27FC236}">
                  <a16:creationId xmlns:a16="http://schemas.microsoft.com/office/drawing/2014/main" id="{267B0C1F-0159-4EA8-8D19-F36FC0556445}"/>
                </a:ext>
              </a:extLst>
            </p:cNvPr>
            <p:cNvSpPr>
              <a:spLocks noChangeArrowheads="1"/>
            </p:cNvSpPr>
            <p:nvPr/>
          </p:nvSpPr>
          <p:spPr bwMode="auto">
            <a:xfrm>
              <a:off x="8227845" y="1393687"/>
              <a:ext cx="539958" cy="195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defTabSz="895347">
                <a:buClr>
                  <a:schemeClr val="tx2"/>
                </a:buClr>
              </a:pPr>
              <a:r>
                <a:rPr lang="fr-FR" sz="1400" dirty="0">
                  <a:latin typeface="+mn-lt"/>
                </a:rPr>
                <a:t>Legend</a:t>
              </a:r>
            </a:p>
          </p:txBody>
        </p:sp>
        <p:grpSp>
          <p:nvGrpSpPr>
            <p:cNvPr id="106" name="MoonLegend3">
              <a:extLst>
                <a:ext uri="{FF2B5EF4-FFF2-40B4-BE49-F238E27FC236}">
                  <a16:creationId xmlns:a16="http://schemas.microsoft.com/office/drawing/2014/main" id="{1D512B22-0B24-46F1-ADA4-5F87A9AD21AE}"/>
                </a:ext>
              </a:extLst>
            </p:cNvPr>
            <p:cNvGrpSpPr>
              <a:grpSpLocks noChangeAspect="1"/>
            </p:cNvGrpSpPr>
            <p:nvPr>
              <p:custDataLst>
                <p:tags r:id="rId9"/>
              </p:custDataLst>
            </p:nvPr>
          </p:nvGrpSpPr>
          <p:grpSpPr bwMode="auto">
            <a:xfrm>
              <a:off x="7907170" y="837712"/>
              <a:ext cx="209550" cy="209551"/>
              <a:chOff x="4495" y="1198"/>
              <a:chExt cx="160" cy="160"/>
            </a:xfrm>
          </p:grpSpPr>
          <p:sp>
            <p:nvSpPr>
              <p:cNvPr id="113" name="Oval 47">
                <a:extLst>
                  <a:ext uri="{FF2B5EF4-FFF2-40B4-BE49-F238E27FC236}">
                    <a16:creationId xmlns:a16="http://schemas.microsoft.com/office/drawing/2014/main" id="{AD02A4DF-0EE0-4499-9A27-EDE21EB18BC7}"/>
                  </a:ext>
                </a:extLst>
              </p:cNvPr>
              <p:cNvSpPr>
                <a:spLocks noChangeAspect="1" noChangeArrowheads="1"/>
              </p:cNvSpPr>
              <p:nvPr>
                <p:custDataLst>
                  <p:tags r:id="rId16"/>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114" name="Arc 48">
                <a:extLst>
                  <a:ext uri="{FF2B5EF4-FFF2-40B4-BE49-F238E27FC236}">
                    <a16:creationId xmlns:a16="http://schemas.microsoft.com/office/drawing/2014/main" id="{B652E2BD-05FA-495D-9D4D-16360A6097FA}"/>
                  </a:ext>
                </a:extLst>
              </p:cNvPr>
              <p:cNvSpPr>
                <a:spLocks noChangeAspect="1"/>
              </p:cNvSpPr>
              <p:nvPr>
                <p:custDataLst>
                  <p:tags r:id="rId17"/>
                </p:custDataLst>
              </p:nvPr>
            </p:nvSpPr>
            <p:spPr bwMode="auto">
              <a:xfrm>
                <a:off x="4495" y="1198"/>
                <a:ext cx="160" cy="160"/>
              </a:xfrm>
              <a:prstGeom prst="arc">
                <a:avLst>
                  <a:gd name="adj1" fmla="val 16200000"/>
                  <a:gd name="adj2" fmla="val 54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grpSp>
          <p:nvGrpSpPr>
            <p:cNvPr id="107" name="MoonLegend5">
              <a:extLst>
                <a:ext uri="{FF2B5EF4-FFF2-40B4-BE49-F238E27FC236}">
                  <a16:creationId xmlns:a16="http://schemas.microsoft.com/office/drawing/2014/main" id="{44B1C647-0050-457A-B615-2A05D3B32F85}"/>
                </a:ext>
              </a:extLst>
            </p:cNvPr>
            <p:cNvGrpSpPr>
              <a:grpSpLocks noChangeAspect="1"/>
            </p:cNvGrpSpPr>
            <p:nvPr userDrawn="1">
              <p:custDataLst>
                <p:tags r:id="rId10"/>
              </p:custDataLst>
            </p:nvPr>
          </p:nvGrpSpPr>
          <p:grpSpPr bwMode="auto">
            <a:xfrm>
              <a:off x="7907170" y="1386195"/>
              <a:ext cx="209550" cy="209551"/>
              <a:chOff x="4495" y="1198"/>
              <a:chExt cx="160" cy="160"/>
            </a:xfrm>
          </p:grpSpPr>
          <p:sp>
            <p:nvSpPr>
              <p:cNvPr id="111" name="Oval 47">
                <a:extLst>
                  <a:ext uri="{FF2B5EF4-FFF2-40B4-BE49-F238E27FC236}">
                    <a16:creationId xmlns:a16="http://schemas.microsoft.com/office/drawing/2014/main" id="{A25B801E-0251-4C3D-8105-86517D8CA8DE}"/>
                  </a:ext>
                </a:extLst>
              </p:cNvPr>
              <p:cNvSpPr>
                <a:spLocks noChangeAspect="1" noChangeArrowheads="1"/>
              </p:cNvSpPr>
              <p:nvPr>
                <p:custDataLst>
                  <p:tags r:id="rId14"/>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112" name="Arc 48">
                <a:extLst>
                  <a:ext uri="{FF2B5EF4-FFF2-40B4-BE49-F238E27FC236}">
                    <a16:creationId xmlns:a16="http://schemas.microsoft.com/office/drawing/2014/main" id="{830A89A6-2689-4457-A3E3-52A2D9C8D3EA}"/>
                  </a:ext>
                </a:extLst>
              </p:cNvPr>
              <p:cNvSpPr>
                <a:spLocks noChangeAspect="1"/>
              </p:cNvSpPr>
              <p:nvPr>
                <p:custDataLst>
                  <p:tags r:id="rId15"/>
                </p:custDataLst>
              </p:nvPr>
            </p:nvSpPr>
            <p:spPr bwMode="auto">
              <a:xfrm>
                <a:off x="4495" y="1198"/>
                <a:ext cx="160" cy="160"/>
              </a:xfrm>
              <a:prstGeom prst="arc">
                <a:avLst>
                  <a:gd name="adj1" fmla="val 16200000"/>
                  <a:gd name="adj2" fmla="val 162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grpSp>
          <p:nvGrpSpPr>
            <p:cNvPr id="108" name="MoonLegend1">
              <a:extLst>
                <a:ext uri="{FF2B5EF4-FFF2-40B4-BE49-F238E27FC236}">
                  <a16:creationId xmlns:a16="http://schemas.microsoft.com/office/drawing/2014/main" id="{BAFD1DA1-1FD4-4F81-AD07-1BA7D5722E6F}"/>
                </a:ext>
              </a:extLst>
            </p:cNvPr>
            <p:cNvGrpSpPr>
              <a:grpSpLocks noChangeAspect="1"/>
            </p:cNvGrpSpPr>
            <p:nvPr userDrawn="1">
              <p:custDataLst>
                <p:tags r:id="rId11"/>
              </p:custDataLst>
            </p:nvPr>
          </p:nvGrpSpPr>
          <p:grpSpPr bwMode="auto">
            <a:xfrm>
              <a:off x="7907170" y="289230"/>
              <a:ext cx="209550" cy="209551"/>
              <a:chOff x="4495" y="1198"/>
              <a:chExt cx="160" cy="160"/>
            </a:xfrm>
          </p:grpSpPr>
          <p:sp>
            <p:nvSpPr>
              <p:cNvPr id="109" name="Oval 47">
                <a:extLst>
                  <a:ext uri="{FF2B5EF4-FFF2-40B4-BE49-F238E27FC236}">
                    <a16:creationId xmlns:a16="http://schemas.microsoft.com/office/drawing/2014/main" id="{016DD3EC-A23B-46F8-ADB1-0E7EB220A554}"/>
                  </a:ext>
                </a:extLst>
              </p:cNvPr>
              <p:cNvSpPr>
                <a:spLocks noChangeAspect="1" noChangeArrowheads="1"/>
              </p:cNvSpPr>
              <p:nvPr>
                <p:custDataLst>
                  <p:tags r:id="rId12"/>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sp>
            <p:nvSpPr>
              <p:cNvPr id="110" name="Arc 48">
                <a:extLst>
                  <a:ext uri="{FF2B5EF4-FFF2-40B4-BE49-F238E27FC236}">
                    <a16:creationId xmlns:a16="http://schemas.microsoft.com/office/drawing/2014/main" id="{B986235F-5D59-4EB2-A3AA-F9BB7DF2256C}"/>
                  </a:ext>
                </a:extLst>
              </p:cNvPr>
              <p:cNvSpPr>
                <a:spLocks noChangeAspect="1"/>
              </p:cNvSpPr>
              <p:nvPr>
                <p:custDataLst>
                  <p:tags r:id="rId13"/>
                </p:custDataLst>
              </p:nvPr>
            </p:nvSpPr>
            <p:spPr bwMode="auto">
              <a:xfrm>
                <a:off x="4495" y="1198"/>
                <a:ext cx="160" cy="160"/>
              </a:xfrm>
              <a:prstGeom prst="arc">
                <a:avLst>
                  <a:gd name="adj1" fmla="val 16200000"/>
                  <a:gd name="adj2" fmla="val 5400000"/>
                </a:avLst>
              </a:prstGeom>
              <a:solidFill>
                <a:schemeClr val="accent3"/>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a:endParaRPr lang="fr-FR" sz="1400" dirty="0">
                  <a:latin typeface="+mn-lt"/>
                </a:endParaRPr>
              </a:p>
            </p:txBody>
          </p:sp>
        </p:grpSp>
      </p:grpSp>
      <p:sp>
        <p:nvSpPr>
          <p:cNvPr id="4" name="Text Placeholder 3">
            <a:extLst>
              <a:ext uri="{FF2B5EF4-FFF2-40B4-BE49-F238E27FC236}">
                <a16:creationId xmlns:a16="http://schemas.microsoft.com/office/drawing/2014/main" id="{14C2C68B-0413-486B-8B18-19080B4FBA7F}"/>
              </a:ext>
            </a:extLst>
          </p:cNvPr>
          <p:cNvSpPr>
            <a:spLocks noGrp="1"/>
          </p:cNvSpPr>
          <p:nvPr>
            <p:ph type="body" idx="1"/>
          </p:nvPr>
        </p:nvSpPr>
        <p:spPr>
          <a:xfrm>
            <a:off x="838201" y="1825626"/>
            <a:ext cx="10515600" cy="1323439"/>
          </a:xfrm>
          <a:prstGeom prst="rect">
            <a:avLst/>
          </a:prstGeom>
        </p:spPr>
        <p:txBody>
          <a:bodyPr vert="horz" lIns="91440" tIns="45720" rIns="9144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70835330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Lst>
  <p:hf hdr="0" ftr="0" dt="0"/>
  <p:txStyles>
    <p:titleStyle>
      <a:lvl1pPr algn="l" defTabSz="913523" rtl="0" eaLnBrk="1" fontAlgn="base" hangingPunct="1">
        <a:spcBef>
          <a:spcPct val="0"/>
        </a:spcBef>
        <a:spcAft>
          <a:spcPct val="0"/>
        </a:spcAft>
        <a:tabLst>
          <a:tab pos="364438" algn="l"/>
        </a:tabLst>
        <a:defRPr sz="1939" b="1">
          <a:solidFill>
            <a:schemeClr val="tx2"/>
          </a:solidFill>
          <a:latin typeface="+mj-lt"/>
          <a:ea typeface="+mj-ea"/>
          <a:cs typeface="+mj-cs"/>
        </a:defRPr>
      </a:lvl1pPr>
      <a:lvl2pPr algn="l" defTabSz="913523" rtl="0" eaLnBrk="1" fontAlgn="base" hangingPunct="1">
        <a:spcBef>
          <a:spcPct val="0"/>
        </a:spcBef>
        <a:spcAft>
          <a:spcPct val="0"/>
        </a:spcAft>
        <a:defRPr sz="1939" b="1">
          <a:solidFill>
            <a:schemeClr val="tx2"/>
          </a:solidFill>
          <a:latin typeface="Arial" charset="0"/>
        </a:defRPr>
      </a:lvl2pPr>
      <a:lvl3pPr algn="l" defTabSz="913523" rtl="0" eaLnBrk="1" fontAlgn="base" hangingPunct="1">
        <a:spcBef>
          <a:spcPct val="0"/>
        </a:spcBef>
        <a:spcAft>
          <a:spcPct val="0"/>
        </a:spcAft>
        <a:defRPr sz="1939" b="1">
          <a:solidFill>
            <a:schemeClr val="tx2"/>
          </a:solidFill>
          <a:latin typeface="Arial" charset="0"/>
        </a:defRPr>
      </a:lvl3pPr>
      <a:lvl4pPr algn="l" defTabSz="913523" rtl="0" eaLnBrk="1" fontAlgn="base" hangingPunct="1">
        <a:spcBef>
          <a:spcPct val="0"/>
        </a:spcBef>
        <a:spcAft>
          <a:spcPct val="0"/>
        </a:spcAft>
        <a:defRPr sz="1939" b="1">
          <a:solidFill>
            <a:schemeClr val="tx2"/>
          </a:solidFill>
          <a:latin typeface="Arial" charset="0"/>
        </a:defRPr>
      </a:lvl4pPr>
      <a:lvl5pPr algn="l" defTabSz="913523" rtl="0" eaLnBrk="1" fontAlgn="base" hangingPunct="1">
        <a:spcBef>
          <a:spcPct val="0"/>
        </a:spcBef>
        <a:spcAft>
          <a:spcPct val="0"/>
        </a:spcAft>
        <a:defRPr sz="1939" b="1">
          <a:solidFill>
            <a:schemeClr val="tx2"/>
          </a:solidFill>
          <a:latin typeface="Arial" charset="0"/>
        </a:defRPr>
      </a:lvl5pPr>
      <a:lvl6pPr marL="466479" algn="l" defTabSz="913523" rtl="0" eaLnBrk="1" fontAlgn="base" hangingPunct="1">
        <a:spcBef>
          <a:spcPct val="0"/>
        </a:spcBef>
        <a:spcAft>
          <a:spcPct val="0"/>
        </a:spcAft>
        <a:defRPr sz="1939" b="1">
          <a:solidFill>
            <a:schemeClr val="tx2"/>
          </a:solidFill>
          <a:latin typeface="Arial" charset="0"/>
        </a:defRPr>
      </a:lvl6pPr>
      <a:lvl7pPr marL="932958" algn="l" defTabSz="913523" rtl="0" eaLnBrk="1" fontAlgn="base" hangingPunct="1">
        <a:spcBef>
          <a:spcPct val="0"/>
        </a:spcBef>
        <a:spcAft>
          <a:spcPct val="0"/>
        </a:spcAft>
        <a:defRPr sz="1939" b="1">
          <a:solidFill>
            <a:schemeClr val="tx2"/>
          </a:solidFill>
          <a:latin typeface="Arial" charset="0"/>
        </a:defRPr>
      </a:lvl7pPr>
      <a:lvl8pPr marL="1399437" algn="l" defTabSz="913523" rtl="0" eaLnBrk="1" fontAlgn="base" hangingPunct="1">
        <a:spcBef>
          <a:spcPct val="0"/>
        </a:spcBef>
        <a:spcAft>
          <a:spcPct val="0"/>
        </a:spcAft>
        <a:defRPr sz="1939" b="1">
          <a:solidFill>
            <a:schemeClr val="tx2"/>
          </a:solidFill>
          <a:latin typeface="Arial" charset="0"/>
        </a:defRPr>
      </a:lvl8pPr>
      <a:lvl9pPr marL="1865917" algn="l" defTabSz="913523" rtl="0" eaLnBrk="1" fontAlgn="base" hangingPunct="1">
        <a:spcBef>
          <a:spcPct val="0"/>
        </a:spcBef>
        <a:spcAft>
          <a:spcPct val="0"/>
        </a:spcAft>
        <a:defRPr sz="1939" b="1">
          <a:solidFill>
            <a:schemeClr val="tx2"/>
          </a:solidFill>
          <a:latin typeface="Arial" charset="0"/>
        </a:defRPr>
      </a:lvl9pPr>
    </p:titleStyle>
    <p:bodyStyle>
      <a:lvl1pPr marL="0" indent="0" algn="l" defTabSz="913523" rtl="0" eaLnBrk="1" fontAlgn="base" hangingPunct="1">
        <a:spcBef>
          <a:spcPct val="0"/>
        </a:spcBef>
        <a:spcAft>
          <a:spcPct val="0"/>
        </a:spcAft>
        <a:buClr>
          <a:schemeClr val="tx2"/>
        </a:buClr>
        <a:defRPr sz="1600">
          <a:solidFill>
            <a:schemeClr val="tx1"/>
          </a:solidFill>
          <a:latin typeface="+mn-lt"/>
          <a:ea typeface="+mn-ea"/>
          <a:cs typeface="+mn-cs"/>
        </a:defRPr>
      </a:lvl1pPr>
      <a:lvl2pPr marL="197607" indent="-195986" algn="l" defTabSz="913523" rtl="0" eaLnBrk="1" fontAlgn="base" hangingPunct="1">
        <a:spcBef>
          <a:spcPct val="0"/>
        </a:spcBef>
        <a:spcAft>
          <a:spcPct val="0"/>
        </a:spcAft>
        <a:buClr>
          <a:schemeClr val="tx2"/>
        </a:buClr>
        <a:buSzPct val="125000"/>
        <a:buFont typeface="Arial" charset="0"/>
        <a:buChar char="▪"/>
        <a:defRPr sz="1600">
          <a:solidFill>
            <a:schemeClr val="tx1"/>
          </a:solidFill>
          <a:latin typeface="+mn-lt"/>
        </a:defRPr>
      </a:lvl2pPr>
      <a:lvl3pPr marL="466479" indent="-267254" algn="l" defTabSz="913523" rtl="0" eaLnBrk="1" fontAlgn="base" hangingPunct="1">
        <a:spcBef>
          <a:spcPct val="0"/>
        </a:spcBef>
        <a:spcAft>
          <a:spcPct val="0"/>
        </a:spcAft>
        <a:buClr>
          <a:schemeClr val="tx2"/>
        </a:buClr>
        <a:buSzPct val="120000"/>
        <a:buFont typeface="Arial" charset="0"/>
        <a:buChar char="–"/>
        <a:defRPr sz="1600">
          <a:solidFill>
            <a:schemeClr val="tx1"/>
          </a:solidFill>
          <a:latin typeface="+mn-lt"/>
        </a:defRPr>
      </a:lvl3pPr>
      <a:lvl4pPr marL="626833" indent="-158732" algn="l" defTabSz="913523" rtl="0" eaLnBrk="1" fontAlgn="base" hangingPunct="1">
        <a:spcBef>
          <a:spcPct val="0"/>
        </a:spcBef>
        <a:spcAft>
          <a:spcPct val="0"/>
        </a:spcAft>
        <a:buClr>
          <a:schemeClr val="tx2"/>
        </a:buClr>
        <a:buSzPct val="120000"/>
        <a:buFont typeface="Arial" charset="0"/>
        <a:buChar char="▫"/>
        <a:defRPr sz="1600">
          <a:solidFill>
            <a:schemeClr val="tx1"/>
          </a:solidFill>
          <a:latin typeface="+mn-lt"/>
        </a:defRPr>
      </a:lvl4pPr>
      <a:lvl5pPr marL="765026" indent="-132818" algn="l" defTabSz="913523" rtl="0" eaLnBrk="1" fontAlgn="base" hangingPunct="1">
        <a:spcBef>
          <a:spcPct val="0"/>
        </a:spcBef>
        <a:spcAft>
          <a:spcPct val="0"/>
        </a:spcAft>
        <a:buClr>
          <a:schemeClr val="tx2"/>
        </a:buClr>
        <a:buSzPct val="89000"/>
        <a:buFont typeface="Arial" charset="0"/>
        <a:buChar char="-"/>
        <a:defRPr sz="1600">
          <a:solidFill>
            <a:schemeClr val="tx1"/>
          </a:solidFill>
          <a:latin typeface="+mn-lt"/>
        </a:defRPr>
      </a:lvl5pPr>
      <a:lvl6pPr marL="765026" indent="-132818" algn="l" defTabSz="913523"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6pPr>
      <a:lvl7pPr marL="765026" indent="-132818" algn="l" defTabSz="913523"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7pPr>
      <a:lvl8pPr marL="765026" indent="-132818" algn="l" defTabSz="913523"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8pPr>
      <a:lvl9pPr marL="765026" indent="-132818" algn="l" defTabSz="913523" rtl="0" eaLnBrk="1" fontAlgn="base" hangingPunct="1">
        <a:spcBef>
          <a:spcPct val="0"/>
        </a:spcBef>
        <a:spcAft>
          <a:spcPct val="0"/>
        </a:spcAft>
        <a:buClr>
          <a:schemeClr val="tx2"/>
        </a:buClr>
        <a:buSzPct val="89000"/>
        <a:buFont typeface="Arial" charset="0"/>
        <a:buChar char="-"/>
        <a:defRPr sz="1632">
          <a:solidFill>
            <a:schemeClr val="tx1"/>
          </a:solidFill>
          <a:latin typeface="+mn-lt"/>
        </a:defRPr>
      </a:lvl9pPr>
    </p:bodyStyle>
    <p:otherStyle>
      <a:defPPr>
        <a:defRPr lang="en-US"/>
      </a:defPPr>
      <a:lvl1pPr marL="0" algn="l" defTabSz="932958" rtl="0" eaLnBrk="1" latinLnBrk="0" hangingPunct="1">
        <a:defRPr sz="1837" kern="1200">
          <a:solidFill>
            <a:schemeClr val="tx1"/>
          </a:solidFill>
          <a:latin typeface="+mn-lt"/>
          <a:ea typeface="+mn-ea"/>
          <a:cs typeface="+mn-cs"/>
        </a:defRPr>
      </a:lvl1pPr>
      <a:lvl2pPr marL="466479" algn="l" defTabSz="932958" rtl="0" eaLnBrk="1" latinLnBrk="0" hangingPunct="1">
        <a:defRPr sz="1837" kern="1200">
          <a:solidFill>
            <a:schemeClr val="tx1"/>
          </a:solidFill>
          <a:latin typeface="+mn-lt"/>
          <a:ea typeface="+mn-ea"/>
          <a:cs typeface="+mn-cs"/>
        </a:defRPr>
      </a:lvl2pPr>
      <a:lvl3pPr marL="932958" algn="l" defTabSz="932958" rtl="0" eaLnBrk="1" latinLnBrk="0" hangingPunct="1">
        <a:defRPr sz="1837" kern="1200">
          <a:solidFill>
            <a:schemeClr val="tx1"/>
          </a:solidFill>
          <a:latin typeface="+mn-lt"/>
          <a:ea typeface="+mn-ea"/>
          <a:cs typeface="+mn-cs"/>
        </a:defRPr>
      </a:lvl3pPr>
      <a:lvl4pPr marL="1399437" algn="l" defTabSz="932958" rtl="0" eaLnBrk="1" latinLnBrk="0" hangingPunct="1">
        <a:defRPr sz="1837" kern="1200">
          <a:solidFill>
            <a:schemeClr val="tx1"/>
          </a:solidFill>
          <a:latin typeface="+mn-lt"/>
          <a:ea typeface="+mn-ea"/>
          <a:cs typeface="+mn-cs"/>
        </a:defRPr>
      </a:lvl4pPr>
      <a:lvl5pPr marL="1865917" algn="l" defTabSz="932958" rtl="0" eaLnBrk="1" latinLnBrk="0" hangingPunct="1">
        <a:defRPr sz="1837" kern="1200">
          <a:solidFill>
            <a:schemeClr val="tx1"/>
          </a:solidFill>
          <a:latin typeface="+mn-lt"/>
          <a:ea typeface="+mn-ea"/>
          <a:cs typeface="+mn-cs"/>
        </a:defRPr>
      </a:lvl5pPr>
      <a:lvl6pPr marL="2332397" algn="l" defTabSz="932958" rtl="0" eaLnBrk="1" latinLnBrk="0" hangingPunct="1">
        <a:defRPr sz="1837" kern="1200">
          <a:solidFill>
            <a:schemeClr val="tx1"/>
          </a:solidFill>
          <a:latin typeface="+mn-lt"/>
          <a:ea typeface="+mn-ea"/>
          <a:cs typeface="+mn-cs"/>
        </a:defRPr>
      </a:lvl6pPr>
      <a:lvl7pPr marL="2798876" algn="l" defTabSz="932958" rtl="0" eaLnBrk="1" latinLnBrk="0" hangingPunct="1">
        <a:defRPr sz="1837" kern="1200">
          <a:solidFill>
            <a:schemeClr val="tx1"/>
          </a:solidFill>
          <a:latin typeface="+mn-lt"/>
          <a:ea typeface="+mn-ea"/>
          <a:cs typeface="+mn-cs"/>
        </a:defRPr>
      </a:lvl7pPr>
      <a:lvl8pPr marL="3265355" algn="l" defTabSz="932958" rtl="0" eaLnBrk="1" latinLnBrk="0" hangingPunct="1">
        <a:defRPr sz="1837" kern="1200">
          <a:solidFill>
            <a:schemeClr val="tx1"/>
          </a:solidFill>
          <a:latin typeface="+mn-lt"/>
          <a:ea typeface="+mn-ea"/>
          <a:cs typeface="+mn-cs"/>
        </a:defRPr>
      </a:lvl8pPr>
      <a:lvl9pPr marL="3731834" algn="l" defTabSz="932958" rtl="0" eaLnBrk="1" latinLnBrk="0" hangingPunct="1">
        <a:defRPr sz="183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769F02-2FFC-4087-A021-CCD76E08323A}"/>
              </a:ext>
            </a:extLst>
          </p:cNvPr>
          <p:cNvSpPr>
            <a:spLocks noGrp="1"/>
          </p:cNvSpPr>
          <p:nvPr>
            <p:ph type="title"/>
          </p:nvPr>
        </p:nvSpPr>
        <p:spPr>
          <a:xfrm>
            <a:off x="2128838" y="4170019"/>
            <a:ext cx="6629400" cy="1563416"/>
          </a:xfrm>
        </p:spPr>
        <p:txBody>
          <a:bodyPr>
            <a:noAutofit/>
          </a:bodyPr>
          <a:lstStyle/>
          <a:p>
            <a:pPr algn="ctr">
              <a:spcBef>
                <a:spcPts val="600"/>
              </a:spcBef>
              <a:defRPr/>
            </a:pPr>
            <a:r>
              <a:rPr lang="fr-FR" sz="3200" b="1" dirty="0">
                <a:solidFill>
                  <a:srgbClr val="217D21"/>
                </a:solidFill>
                <a:latin typeface="Arial (corps)"/>
                <a:ea typeface="Calibri"/>
                <a:cs typeface="Calibri"/>
                <a:sym typeface="Calibri"/>
              </a:rPr>
              <a:t>Gouvernance locale et cohésion sociale dans les régions nord du Golfe de Guinée </a:t>
            </a:r>
          </a:p>
        </p:txBody>
      </p:sp>
      <p:pic>
        <p:nvPicPr>
          <p:cNvPr id="4" name="Image 3">
            <a:extLst>
              <a:ext uri="{FF2B5EF4-FFF2-40B4-BE49-F238E27FC236}">
                <a16:creationId xmlns:a16="http://schemas.microsoft.com/office/drawing/2014/main" id="{800AFB4B-F61D-E338-688F-7E32F319025E}"/>
              </a:ext>
            </a:extLst>
          </p:cNvPr>
          <p:cNvPicPr>
            <a:picLocks noChangeAspect="1"/>
          </p:cNvPicPr>
          <p:nvPr/>
        </p:nvPicPr>
        <p:blipFill>
          <a:blip r:embed="rId2"/>
          <a:stretch>
            <a:fillRect/>
          </a:stretch>
        </p:blipFill>
        <p:spPr>
          <a:xfrm>
            <a:off x="9278700" y="2535163"/>
            <a:ext cx="2833688" cy="1563415"/>
          </a:xfrm>
          <a:prstGeom prst="rect">
            <a:avLst/>
          </a:prstGeom>
        </p:spPr>
      </p:pic>
    </p:spTree>
    <p:extLst>
      <p:ext uri="{BB962C8B-B14F-4D97-AF65-F5344CB8AC3E}">
        <p14:creationId xmlns:p14="http://schemas.microsoft.com/office/powerpoint/2010/main" val="2619033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386692" y="1387662"/>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1</a:t>
            </a:r>
          </a:p>
        </p:txBody>
      </p:sp>
      <p:sp>
        <p:nvSpPr>
          <p:cNvPr id="12" name="ZoneTexte 11"/>
          <p:cNvSpPr txBox="1"/>
          <p:nvPr/>
        </p:nvSpPr>
        <p:spPr>
          <a:xfrm>
            <a:off x="383963" y="2237375"/>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2</a:t>
            </a:r>
          </a:p>
        </p:txBody>
      </p:sp>
      <p:sp>
        <p:nvSpPr>
          <p:cNvPr id="13" name="ZoneTexte 12"/>
          <p:cNvSpPr txBox="1"/>
          <p:nvPr/>
        </p:nvSpPr>
        <p:spPr>
          <a:xfrm>
            <a:off x="386692" y="3182061"/>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a:t>
            </a:r>
          </a:p>
        </p:txBody>
      </p:sp>
      <p:sp>
        <p:nvSpPr>
          <p:cNvPr id="41" name="ZoneTexte 40"/>
          <p:cNvSpPr txBox="1"/>
          <p:nvPr/>
        </p:nvSpPr>
        <p:spPr>
          <a:xfrm>
            <a:off x="2169081" y="1387662"/>
            <a:ext cx="9636227" cy="36933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fr-FR" b="1" dirty="0">
                <a:latin typeface="Times New Roman" panose="02020603050405020304" pitchFamily="18" charset="0"/>
                <a:cs typeface="Times New Roman" panose="02020603050405020304" pitchFamily="18" charset="0"/>
              </a:rPr>
              <a:t>FONDEMENT THEORIQUE DU CONCEPT DE LA GOUVERNANCE</a:t>
            </a:r>
          </a:p>
        </p:txBody>
      </p:sp>
      <p:sp>
        <p:nvSpPr>
          <p:cNvPr id="42" name="ZoneTexte 41"/>
          <p:cNvSpPr txBox="1"/>
          <p:nvPr/>
        </p:nvSpPr>
        <p:spPr>
          <a:xfrm>
            <a:off x="2169081" y="2145041"/>
            <a:ext cx="9559022" cy="36933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a:latin typeface="Times New Roman" panose="02020603050405020304" pitchFamily="18" charset="0"/>
                <a:cs typeface="Times New Roman" panose="02020603050405020304" pitchFamily="18" charset="0"/>
              </a:rPr>
              <a:t>DEFINITON DE LA GOUVERNANCE ET DE LA GOUVERNANCE LOCALE</a:t>
            </a:r>
          </a:p>
        </p:txBody>
      </p:sp>
      <p:sp>
        <p:nvSpPr>
          <p:cNvPr id="43" name="ZoneTexte 42"/>
          <p:cNvSpPr txBox="1"/>
          <p:nvPr/>
        </p:nvSpPr>
        <p:spPr>
          <a:xfrm>
            <a:off x="2169081" y="3089727"/>
            <a:ext cx="9636227" cy="36933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a:latin typeface="Times New Roman" panose="02020603050405020304" pitchFamily="18" charset="0"/>
                <a:cs typeface="Times New Roman" panose="02020603050405020304" pitchFamily="18" charset="0"/>
              </a:rPr>
              <a:t>ENJEUX ET MISE EN ŒUVRE PRATIQUE DE LA GOUVERNANCE LOCALE </a:t>
            </a:r>
          </a:p>
        </p:txBody>
      </p:sp>
      <p:sp>
        <p:nvSpPr>
          <p:cNvPr id="19" name="Espace réservé du numéro de diapositive 18"/>
          <p:cNvSpPr>
            <a:spLocks noGrp="1"/>
          </p:cNvSpPr>
          <p:nvPr>
            <p:ph type="sldNum" sz="quarter" idx="12"/>
          </p:nvPr>
        </p:nvSpPr>
        <p:spPr/>
        <p:txBody>
          <a:bodyPr/>
          <a:lstStyle/>
          <a:p>
            <a:endParaRPr lang="fr-FR" dirty="0"/>
          </a:p>
        </p:txBody>
      </p:sp>
      <p:sp>
        <p:nvSpPr>
          <p:cNvPr id="15" name="Espace réservé du contenu 2"/>
          <p:cNvSpPr txBox="1">
            <a:spLocks/>
          </p:cNvSpPr>
          <p:nvPr/>
        </p:nvSpPr>
        <p:spPr>
          <a:xfrm>
            <a:off x="1952596" y="142852"/>
            <a:ext cx="8229600" cy="857256"/>
          </a:xfrm>
          <a:prstGeom prst="rect">
            <a:avLst/>
          </a:prstGeom>
        </p:spPr>
        <p:txBody>
          <a:bodyPr vert="horz" lIns="91440" tIns="45720" rIns="91440" bIns="45720" rtlCol="0">
            <a:noAutofit/>
            <a:scene3d>
              <a:camera prst="orthographicFront"/>
              <a:lightRig rig="glow" dir="tl">
                <a:rot lat="0" lon="0" rev="5400000"/>
              </a:lightRig>
            </a:scene3d>
            <a:sp3d contourW="12700">
              <a:bevelT w="25400" h="25400"/>
              <a:contourClr>
                <a:schemeClr val="accent6">
                  <a:shade val="73000"/>
                </a:schemeClr>
              </a:contourClr>
            </a:sp3d>
          </a:bodyPr>
          <a:lstStyle/>
          <a:p>
            <a:pPr algn="ctr" defTabSz="914400">
              <a:spcBef>
                <a:spcPct val="20000"/>
              </a:spcBef>
              <a:defRPr/>
            </a:pPr>
            <a:r>
              <a:rPr lang="fr-FR" sz="4400" b="1" dirty="0">
                <a:ln w="11430">
                  <a:noFill/>
                </a:ln>
                <a:blipFill>
                  <a:blip r:embed="rId2"/>
                  <a:tile tx="0" ty="0" sx="100000" sy="100000" flip="none" algn="tl"/>
                </a:blipFill>
                <a:effectLst>
                  <a:outerShdw blurRad="80000" dist="40000" dir="5040000" algn="tl">
                    <a:srgbClr val="000000">
                      <a:alpha val="30000"/>
                    </a:srgbClr>
                  </a:outerShdw>
                  <a:reflection blurRad="6350" stA="55000" endA="300" endPos="45500" dir="5400000" sy="-100000" algn="bl" rotWithShape="0"/>
                </a:effectLst>
                <a:latin typeface="Constantia" pitchFamily="18" charset="0"/>
              </a:rPr>
              <a:t>SOMMAIRE</a:t>
            </a:r>
          </a:p>
        </p:txBody>
      </p:sp>
      <p:sp>
        <p:nvSpPr>
          <p:cNvPr id="11" name="ZoneTexte 10">
            <a:extLst>
              <a:ext uri="{FF2B5EF4-FFF2-40B4-BE49-F238E27FC236}">
                <a16:creationId xmlns:a16="http://schemas.microsoft.com/office/drawing/2014/main" id="{F5739788-42B9-45F8-882B-91903E3A2FE5}"/>
              </a:ext>
            </a:extLst>
          </p:cNvPr>
          <p:cNvSpPr txBox="1"/>
          <p:nvPr/>
        </p:nvSpPr>
        <p:spPr>
          <a:xfrm>
            <a:off x="356482" y="406091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a:t>
            </a:r>
          </a:p>
        </p:txBody>
      </p:sp>
      <p:sp>
        <p:nvSpPr>
          <p:cNvPr id="16" name="ZoneTexte 15">
            <a:extLst>
              <a:ext uri="{FF2B5EF4-FFF2-40B4-BE49-F238E27FC236}">
                <a16:creationId xmlns:a16="http://schemas.microsoft.com/office/drawing/2014/main" id="{C4A5BDCF-2997-4407-BF26-F1D808EE17E6}"/>
              </a:ext>
            </a:extLst>
          </p:cNvPr>
          <p:cNvSpPr txBox="1"/>
          <p:nvPr/>
        </p:nvSpPr>
        <p:spPr>
          <a:xfrm>
            <a:off x="2164814" y="4082583"/>
            <a:ext cx="9610502" cy="36933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a:latin typeface="Times New Roman" panose="02020603050405020304" pitchFamily="18" charset="0"/>
                <a:cs typeface="Times New Roman" panose="02020603050405020304" pitchFamily="18" charset="0"/>
              </a:rPr>
              <a:t>PROCESSUS ET OUTILS ASSOCIES A LA GOUVERNANCE LOCALE</a:t>
            </a:r>
          </a:p>
        </p:txBody>
      </p:sp>
      <p:sp>
        <p:nvSpPr>
          <p:cNvPr id="2" name="ZoneTexte 1">
            <a:extLst>
              <a:ext uri="{FF2B5EF4-FFF2-40B4-BE49-F238E27FC236}">
                <a16:creationId xmlns:a16="http://schemas.microsoft.com/office/drawing/2014/main" id="{07BA7208-A826-842D-C728-090605CC3498}"/>
              </a:ext>
            </a:extLst>
          </p:cNvPr>
          <p:cNvSpPr txBox="1"/>
          <p:nvPr/>
        </p:nvSpPr>
        <p:spPr>
          <a:xfrm>
            <a:off x="341224" y="4944719"/>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a:t>
            </a:r>
          </a:p>
        </p:txBody>
      </p:sp>
      <p:sp>
        <p:nvSpPr>
          <p:cNvPr id="4" name="ZoneTexte 3">
            <a:extLst>
              <a:ext uri="{FF2B5EF4-FFF2-40B4-BE49-F238E27FC236}">
                <a16:creationId xmlns:a16="http://schemas.microsoft.com/office/drawing/2014/main" id="{EB3B7943-75D5-F0B1-D9E9-B17F5771753C}"/>
              </a:ext>
            </a:extLst>
          </p:cNvPr>
          <p:cNvSpPr txBox="1"/>
          <p:nvPr/>
        </p:nvSpPr>
        <p:spPr>
          <a:xfrm>
            <a:off x="2189139" y="4852385"/>
            <a:ext cx="9610502" cy="646331"/>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a:latin typeface="Times New Roman" panose="02020603050405020304" pitchFamily="18" charset="0"/>
                <a:cs typeface="Times New Roman" panose="02020603050405020304" pitchFamily="18" charset="0"/>
              </a:rPr>
              <a:t>COHESION SOCIALE ET INTERACTIONS ENTRE LES STRUCTURES DE GOUVERNANCE LOCALE</a:t>
            </a:r>
          </a:p>
        </p:txBody>
      </p:sp>
      <p:sp>
        <p:nvSpPr>
          <p:cNvPr id="5" name="ZoneTexte 4">
            <a:extLst>
              <a:ext uri="{FF2B5EF4-FFF2-40B4-BE49-F238E27FC236}">
                <a16:creationId xmlns:a16="http://schemas.microsoft.com/office/drawing/2014/main" id="{E2C5D1D8-C95B-05B0-1802-10A99A7FB8EA}"/>
              </a:ext>
            </a:extLst>
          </p:cNvPr>
          <p:cNvSpPr txBox="1"/>
          <p:nvPr/>
        </p:nvSpPr>
        <p:spPr>
          <a:xfrm>
            <a:off x="356482" y="581200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6</a:t>
            </a:r>
          </a:p>
        </p:txBody>
      </p:sp>
      <p:sp>
        <p:nvSpPr>
          <p:cNvPr id="6" name="ZoneTexte 5">
            <a:extLst>
              <a:ext uri="{FF2B5EF4-FFF2-40B4-BE49-F238E27FC236}">
                <a16:creationId xmlns:a16="http://schemas.microsoft.com/office/drawing/2014/main" id="{26F5AEEA-1EE1-9E28-7214-35734E682DA5}"/>
              </a:ext>
            </a:extLst>
          </p:cNvPr>
          <p:cNvSpPr txBox="1"/>
          <p:nvPr/>
        </p:nvSpPr>
        <p:spPr>
          <a:xfrm>
            <a:off x="2204397" y="5891130"/>
            <a:ext cx="9610502" cy="36933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a:latin typeface="Times New Roman" panose="02020603050405020304" pitchFamily="18" charset="0"/>
                <a:cs typeface="Times New Roman" panose="02020603050405020304" pitchFamily="18" charset="0"/>
              </a:rPr>
              <a:t>INTERRELATION ENTRE GOUVERNANCE LOCALE ET COHESION SOCIALE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heckerboard(across)">
                                      <p:cBhvr>
                                        <p:cTn id="10" dur="500"/>
                                        <p:tgtEl>
                                          <p:spTgt spid="41"/>
                                        </p:tgtEl>
                                      </p:cBhvr>
                                    </p:animEffect>
                                  </p:childTnLst>
                                </p:cTn>
                              </p:par>
                            </p:childTnLst>
                          </p:cTn>
                        </p:par>
                        <p:par>
                          <p:cTn id="11" fill="hold">
                            <p:stCondLst>
                              <p:cond delay="500"/>
                            </p:stCondLst>
                            <p:childTnLst>
                              <p:par>
                                <p:cTn id="12" presetID="5" presetClass="entr" presetSubtype="1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checkerboard(across)">
                                      <p:cBhvr>
                                        <p:cTn id="14" dur="500"/>
                                        <p:tgtEl>
                                          <p:spTgt spid="12"/>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checkerboard(across)">
                                      <p:cBhvr>
                                        <p:cTn id="17" dur="500"/>
                                        <p:tgtEl>
                                          <p:spTgt spid="42"/>
                                        </p:tgtEl>
                                      </p:cBhvr>
                                    </p:animEffect>
                                  </p:childTnLst>
                                </p:cTn>
                              </p:par>
                            </p:childTnLst>
                          </p:cTn>
                        </p:par>
                        <p:par>
                          <p:cTn id="18" fill="hold">
                            <p:stCondLst>
                              <p:cond delay="1000"/>
                            </p:stCondLst>
                            <p:childTnLst>
                              <p:par>
                                <p:cTn id="19" presetID="5" presetClass="entr" presetSubtype="1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checkerboard(across)">
                                      <p:cBhvr>
                                        <p:cTn id="21" dur="500"/>
                                        <p:tgtEl>
                                          <p:spTgt spid="13"/>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checkerboard(across)">
                                      <p:cBhvr>
                                        <p:cTn id="24" dur="500"/>
                                        <p:tgtEl>
                                          <p:spTgt spid="43"/>
                                        </p:tgtEl>
                                      </p:cBhvr>
                                    </p:animEffect>
                                  </p:childTnLst>
                                </p:cTn>
                              </p:par>
                            </p:childTnLst>
                          </p:cTn>
                        </p:par>
                        <p:par>
                          <p:cTn id="25" fill="hold">
                            <p:stCondLst>
                              <p:cond delay="1500"/>
                            </p:stCondLst>
                            <p:childTnLst>
                              <p:par>
                                <p:cTn id="26" presetID="5"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500"/>
                                        <p:tgtEl>
                                          <p:spTgt spid="11"/>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checkerboard(across)">
                                      <p:cBhvr>
                                        <p:cTn id="31" dur="500"/>
                                        <p:tgtEl>
                                          <p:spTgt spid="16"/>
                                        </p:tgtEl>
                                      </p:cBhvr>
                                    </p:animEffect>
                                  </p:childTnLst>
                                </p:cTn>
                              </p:par>
                            </p:childTnLst>
                          </p:cTn>
                        </p:par>
                        <p:par>
                          <p:cTn id="32" fill="hold">
                            <p:stCondLst>
                              <p:cond delay="2000"/>
                            </p:stCondLst>
                            <p:childTnLst>
                              <p:par>
                                <p:cTn id="33" presetID="5" presetClass="entr" presetSubtype="1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heckerboard(across)">
                                      <p:cBhvr>
                                        <p:cTn id="35" dur="500"/>
                                        <p:tgtEl>
                                          <p:spTgt spid="2"/>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heckerboard(across)">
                                      <p:cBhvr>
                                        <p:cTn id="38" dur="500"/>
                                        <p:tgtEl>
                                          <p:spTgt spid="4"/>
                                        </p:tgtEl>
                                      </p:cBhvr>
                                    </p:animEffect>
                                  </p:childTnLst>
                                </p:cTn>
                              </p:par>
                            </p:childTnLst>
                          </p:cTn>
                        </p:par>
                        <p:par>
                          <p:cTn id="39" fill="hold">
                            <p:stCondLst>
                              <p:cond delay="2500"/>
                            </p:stCondLst>
                            <p:childTnLst>
                              <p:par>
                                <p:cTn id="40" presetID="5" presetClass="entr" presetSubtype="10" fill="hold" grpId="0" nodeType="after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across)">
                                      <p:cBhvr>
                                        <p:cTn id="42" dur="500"/>
                                        <p:tgtEl>
                                          <p:spTgt spid="5"/>
                                        </p:tgtEl>
                                      </p:cBhvr>
                                    </p:animEffect>
                                  </p:childTnLst>
                                </p:cTn>
                              </p:par>
                              <p:par>
                                <p:cTn id="43" presetID="5" presetClass="entr" presetSubtype="1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checkerboard(across)">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41" grpId="0" animBg="1"/>
      <p:bldP spid="42" grpId="0" animBg="1"/>
      <p:bldP spid="43" grpId="0" animBg="1"/>
      <p:bldP spid="11" grpId="0" animBg="1"/>
      <p:bldP spid="16" grpId="0" animBg="1"/>
      <p:bldP spid="2" grpId="0" animBg="1"/>
      <p:bldP spid="4" grpId="0" animBg="1"/>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7F5B4-9E1C-6CA6-4A97-3E6DD40F935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3CF8FC5-6D7A-D398-E6F4-CEED5AC8F1C2}"/>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3" name="ZoneTexte 2">
            <a:extLst>
              <a:ext uri="{FF2B5EF4-FFF2-40B4-BE49-F238E27FC236}">
                <a16:creationId xmlns:a16="http://schemas.microsoft.com/office/drawing/2014/main" id="{8ED6B8AE-9B81-4E71-A810-5FB2D9B8B625}"/>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Rappel</a:t>
            </a:r>
          </a:p>
        </p:txBody>
      </p:sp>
      <p:sp>
        <p:nvSpPr>
          <p:cNvPr id="7" name="ZoneTexte 6">
            <a:extLst>
              <a:ext uri="{FF2B5EF4-FFF2-40B4-BE49-F238E27FC236}">
                <a16:creationId xmlns:a16="http://schemas.microsoft.com/office/drawing/2014/main" id="{2A52156F-90CF-AB3E-4254-B7965901A689}"/>
              </a:ext>
            </a:extLst>
          </p:cNvPr>
          <p:cNvSpPr txBox="1"/>
          <p:nvPr/>
        </p:nvSpPr>
        <p:spPr>
          <a:xfrm>
            <a:off x="317340" y="1143067"/>
            <a:ext cx="3697448"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Rappels méthodologiques</a:t>
            </a:r>
          </a:p>
        </p:txBody>
      </p:sp>
      <p:graphicFrame>
        <p:nvGraphicFramePr>
          <p:cNvPr id="6" name="Tableau 5">
            <a:extLst>
              <a:ext uri="{FF2B5EF4-FFF2-40B4-BE49-F238E27FC236}">
                <a16:creationId xmlns:a16="http://schemas.microsoft.com/office/drawing/2014/main" id="{A68AE787-62B1-B68C-D823-A9ACF47A1920}"/>
              </a:ext>
            </a:extLst>
          </p:cNvPr>
          <p:cNvGraphicFramePr>
            <a:graphicFrameLocks noGrp="1"/>
          </p:cNvGraphicFramePr>
          <p:nvPr>
            <p:extLst>
              <p:ext uri="{D42A27DB-BD31-4B8C-83A1-F6EECF244321}">
                <p14:modId xmlns:p14="http://schemas.microsoft.com/office/powerpoint/2010/main" val="1981110694"/>
              </p:ext>
            </p:extLst>
          </p:nvPr>
        </p:nvGraphicFramePr>
        <p:xfrm>
          <a:off x="488795" y="2178346"/>
          <a:ext cx="11269825" cy="4366595"/>
        </p:xfrm>
        <a:graphic>
          <a:graphicData uri="http://schemas.openxmlformats.org/drawingml/2006/table">
            <a:tbl>
              <a:tblPr>
                <a:tableStyleId>{5940675A-B579-460E-94D1-54222C63F5DA}</a:tableStyleId>
              </a:tblPr>
              <a:tblGrid>
                <a:gridCol w="3261151">
                  <a:extLst>
                    <a:ext uri="{9D8B030D-6E8A-4147-A177-3AD203B41FA5}">
                      <a16:colId xmlns:a16="http://schemas.microsoft.com/office/drawing/2014/main" val="2689754655"/>
                    </a:ext>
                  </a:extLst>
                </a:gridCol>
                <a:gridCol w="4725338">
                  <a:extLst>
                    <a:ext uri="{9D8B030D-6E8A-4147-A177-3AD203B41FA5}">
                      <a16:colId xmlns:a16="http://schemas.microsoft.com/office/drawing/2014/main" val="2849149250"/>
                    </a:ext>
                  </a:extLst>
                </a:gridCol>
                <a:gridCol w="1641668">
                  <a:extLst>
                    <a:ext uri="{9D8B030D-6E8A-4147-A177-3AD203B41FA5}">
                      <a16:colId xmlns:a16="http://schemas.microsoft.com/office/drawing/2014/main" val="293861728"/>
                    </a:ext>
                  </a:extLst>
                </a:gridCol>
                <a:gridCol w="1641668">
                  <a:extLst>
                    <a:ext uri="{9D8B030D-6E8A-4147-A177-3AD203B41FA5}">
                      <a16:colId xmlns:a16="http://schemas.microsoft.com/office/drawing/2014/main" val="1479840834"/>
                    </a:ext>
                  </a:extLst>
                </a:gridCol>
              </a:tblGrid>
              <a:tr h="343279">
                <a:tc gridSpan="2">
                  <a:txBody>
                    <a:bodyPr/>
                    <a:lstStyle/>
                    <a:p>
                      <a:pPr algn="ctr" fontAlgn="ctr"/>
                      <a:r>
                        <a:rPr lang="fr-FR" sz="2000" b="1" u="none" strike="noStrike" dirty="0">
                          <a:effectLst/>
                        </a:rPr>
                        <a:t>Cible de l'enquête</a:t>
                      </a:r>
                      <a:endParaRPr lang="fr-FR" sz="2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hMerge="1">
                  <a:txBody>
                    <a:bodyPr/>
                    <a:lstStyle/>
                    <a:p>
                      <a:endParaRPr lang="fr-FR"/>
                    </a:p>
                  </a:txBody>
                  <a:tcPr/>
                </a:tc>
                <a:tc rowSpan="2">
                  <a:txBody>
                    <a:bodyPr/>
                    <a:lstStyle/>
                    <a:p>
                      <a:pPr algn="ctr" fontAlgn="ctr"/>
                      <a:r>
                        <a:rPr lang="fr-FR" sz="2000" b="1" u="none" strike="noStrike">
                          <a:effectLst/>
                        </a:rPr>
                        <a:t>Taille de l'échantillon</a:t>
                      </a:r>
                      <a:endParaRPr lang="fr-FR" sz="2000" b="1" i="0" u="none" strike="noStrike">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rowSpan="2">
                  <a:txBody>
                    <a:bodyPr/>
                    <a:lstStyle/>
                    <a:p>
                      <a:pPr algn="ctr" fontAlgn="ctr"/>
                      <a:r>
                        <a:rPr lang="fr-FR" sz="2000" b="1" u="none" strike="noStrike">
                          <a:effectLst/>
                        </a:rPr>
                        <a:t>Technique de collecte</a:t>
                      </a:r>
                      <a:endParaRPr lang="fr-FR" sz="2000" b="1" i="0" u="none" strike="noStrike">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extLst>
                  <a:ext uri="{0D108BD9-81ED-4DB2-BD59-A6C34878D82A}">
                    <a16:rowId xmlns:a16="http://schemas.microsoft.com/office/drawing/2014/main" val="3692497384"/>
                  </a:ext>
                </a:extLst>
              </a:tr>
              <a:tr h="343279">
                <a:tc>
                  <a:txBody>
                    <a:bodyPr/>
                    <a:lstStyle/>
                    <a:p>
                      <a:pPr algn="ctr" fontAlgn="ctr"/>
                      <a:r>
                        <a:rPr lang="fr-FR" sz="2000" b="1" u="none" strike="noStrike" dirty="0">
                          <a:effectLst/>
                        </a:rPr>
                        <a:t>Espace territorial</a:t>
                      </a:r>
                      <a:endParaRPr lang="fr-FR" sz="2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ctr" fontAlgn="ctr"/>
                      <a:r>
                        <a:rPr lang="fr-FR" sz="2000" b="1" u="none" strike="noStrike" dirty="0">
                          <a:effectLst/>
                        </a:rPr>
                        <a:t>Personnes bénéficiaires</a:t>
                      </a:r>
                      <a:endParaRPr lang="fr-FR" sz="2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vMerge="1">
                  <a:txBody>
                    <a:bodyPr/>
                    <a:lstStyle/>
                    <a:p>
                      <a:endParaRPr lang="fr-FR"/>
                    </a:p>
                  </a:txBody>
                  <a:tcPr/>
                </a:tc>
                <a:tc vMerge="1">
                  <a:txBody>
                    <a:bodyPr/>
                    <a:lstStyle/>
                    <a:p>
                      <a:endParaRPr lang="fr-FR"/>
                    </a:p>
                  </a:txBody>
                  <a:tcPr/>
                </a:tc>
                <a:extLst>
                  <a:ext uri="{0D108BD9-81ED-4DB2-BD59-A6C34878D82A}">
                    <a16:rowId xmlns:a16="http://schemas.microsoft.com/office/drawing/2014/main" val="970280621"/>
                  </a:ext>
                </a:extLst>
              </a:tr>
              <a:tr h="2550303">
                <a:tc rowSpan="2">
                  <a:txBody>
                    <a:bodyPr/>
                    <a:lstStyle/>
                    <a:p>
                      <a:pPr algn="ctr" fontAlgn="ctr"/>
                      <a:r>
                        <a:rPr lang="fr-FR" sz="2000" u="none" strike="noStrike" dirty="0">
                          <a:effectLst/>
                        </a:rPr>
                        <a:t>20 cantons choisis de façon raisonnée sur les 40 ciblés par l'étude. 18 cantons bénéficiaires du projet et 2 non bénéficiaires (déplacement des populations et crise sécuritaire)</a:t>
                      </a:r>
                    </a:p>
                    <a:p>
                      <a:pPr algn="l" fontAlgn="ctr"/>
                      <a:endParaRPr lang="fr-FR"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l" fontAlgn="ctr"/>
                      <a:r>
                        <a:rPr lang="fr-FR" sz="2000" b="1" u="none" strike="noStrike" dirty="0">
                          <a:solidFill>
                            <a:srgbClr val="0070C0"/>
                          </a:solidFill>
                          <a:effectLst/>
                        </a:rPr>
                        <a:t>Bénéficiaires directs (autorités </a:t>
                      </a:r>
                      <a:br>
                        <a:rPr lang="fr-FR" sz="2000" b="1" u="none" strike="noStrike" dirty="0">
                          <a:solidFill>
                            <a:srgbClr val="0070C0"/>
                          </a:solidFill>
                          <a:effectLst/>
                        </a:rPr>
                      </a:br>
                      <a:r>
                        <a:rPr lang="fr-FR" sz="2000" b="1" u="none" strike="noStrike" dirty="0">
                          <a:solidFill>
                            <a:srgbClr val="0070C0"/>
                          </a:solidFill>
                          <a:effectLst/>
                        </a:rPr>
                        <a:t>locales, responsables de CVD, CDQ, CCD)</a:t>
                      </a:r>
                    </a:p>
                    <a:p>
                      <a:pPr marL="285750" indent="-285750" algn="l" fontAlgn="ctr">
                        <a:buFontTx/>
                        <a:buChar char="-"/>
                      </a:pPr>
                      <a:r>
                        <a:rPr lang="fr-FR" sz="1800" u="none" strike="noStrike" dirty="0">
                          <a:effectLst/>
                        </a:rPr>
                        <a:t>Représentants du comité cantonal de prévention et de lutte contre l’extrémisme violent (CCPLEV),</a:t>
                      </a:r>
                    </a:p>
                    <a:p>
                      <a:pPr marL="285750" indent="-285750" algn="l" fontAlgn="ctr">
                        <a:buFontTx/>
                        <a:buChar char="-"/>
                      </a:pPr>
                      <a:r>
                        <a:rPr lang="fr-FR" sz="1800" u="none" strike="noStrike" dirty="0">
                          <a:effectLst/>
                        </a:rPr>
                        <a:t>Représentants de jeunes femmes, jeunes, agriculteurs, éleveurs, autochtones / propriétaires fonciers, minorités / migrants</a:t>
                      </a:r>
                      <a:endParaRPr lang="fr-FR"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ctr" fontAlgn="ctr"/>
                      <a:r>
                        <a:rPr lang="fr-FR" sz="2000" u="none" strike="noStrike" dirty="0">
                          <a:effectLst/>
                        </a:rPr>
                        <a:t>864</a:t>
                      </a:r>
                      <a:endParaRPr lang="fr-FR"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l" fontAlgn="ctr"/>
                      <a:r>
                        <a:rPr lang="fr-FR" sz="2000" u="none" strike="noStrike">
                          <a:effectLst/>
                        </a:rPr>
                        <a:t>Entretiens de focus group</a:t>
                      </a:r>
                      <a:endParaRPr lang="fr-FR" sz="2000" b="0" i="0" u="none" strike="noStrike">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extLst>
                  <a:ext uri="{0D108BD9-81ED-4DB2-BD59-A6C34878D82A}">
                    <a16:rowId xmlns:a16="http://schemas.microsoft.com/office/drawing/2014/main" val="1528369917"/>
                  </a:ext>
                </a:extLst>
              </a:tr>
              <a:tr h="683801">
                <a:tc vMerge="1">
                  <a:txBody>
                    <a:bodyPr/>
                    <a:lstStyle/>
                    <a:p>
                      <a:endParaRPr dirty="0"/>
                    </a:p>
                  </a:txBody>
                  <a:tcPr marL="2467" marR="2467" marT="246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fr-FR" sz="2000" b="1" u="none" strike="noStrike" kern="1200" dirty="0">
                          <a:solidFill>
                            <a:srgbClr val="0070C0"/>
                          </a:solidFill>
                          <a:effectLst/>
                        </a:rPr>
                        <a:t>Pouvoirs publics locaux </a:t>
                      </a:r>
                      <a:r>
                        <a:rPr lang="fr-FR" sz="1800" u="none" strike="noStrike" dirty="0">
                          <a:effectLst/>
                        </a:rPr>
                        <a:t>(préfets, maires, président des tribunaux) </a:t>
                      </a:r>
                      <a:endParaRPr lang="fr-FR"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ctr" fontAlgn="ctr"/>
                      <a:r>
                        <a:rPr lang="fr-FR" sz="2000" u="none" strike="noStrike" dirty="0">
                          <a:effectLst/>
                        </a:rPr>
                        <a:t>16</a:t>
                      </a:r>
                      <a:endParaRPr lang="fr-FR"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a:txBody>
                    <a:bodyPr/>
                    <a:lstStyle/>
                    <a:p>
                      <a:pPr algn="l" fontAlgn="ctr"/>
                      <a:r>
                        <a:rPr lang="fr-FR" sz="2000" u="none" strike="noStrike" dirty="0">
                          <a:effectLst/>
                        </a:rPr>
                        <a:t>Entretiens individuels</a:t>
                      </a:r>
                      <a:endParaRPr lang="fr-FR"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extLst>
                  <a:ext uri="{0D108BD9-81ED-4DB2-BD59-A6C34878D82A}">
                    <a16:rowId xmlns:a16="http://schemas.microsoft.com/office/drawing/2014/main" val="1749324118"/>
                  </a:ext>
                </a:extLst>
              </a:tr>
              <a:tr h="433449">
                <a:tc gridSpan="2">
                  <a:txBody>
                    <a:bodyPr/>
                    <a:lstStyle/>
                    <a:p>
                      <a:pPr algn="ctr" fontAlgn="ctr"/>
                      <a:r>
                        <a:rPr lang="fr-FR" sz="2400" b="1" u="none" strike="noStrike" dirty="0">
                          <a:effectLst/>
                        </a:rPr>
                        <a:t>Total des personnes enquêtées</a:t>
                      </a:r>
                      <a:endParaRPr lang="fr-FR"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hMerge="1">
                  <a:txBody>
                    <a:bodyPr/>
                    <a:lstStyle/>
                    <a:p>
                      <a:endParaRPr lang="fr-FR"/>
                    </a:p>
                  </a:txBody>
                  <a:tcPr/>
                </a:tc>
                <a:tc gridSpan="2">
                  <a:txBody>
                    <a:bodyPr/>
                    <a:lstStyle/>
                    <a:p>
                      <a:pPr algn="ctr" fontAlgn="ctr"/>
                      <a:r>
                        <a:rPr lang="fr-FR" sz="2400" b="1" u="none" strike="noStrike" dirty="0">
                          <a:effectLst/>
                        </a:rPr>
                        <a:t>880</a:t>
                      </a:r>
                      <a:endParaRPr lang="fr-FR" sz="2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67" marR="2467" marT="2467" marB="0" anchor="ctr"/>
                </a:tc>
                <a:tc hMerge="1">
                  <a:txBody>
                    <a:bodyPr/>
                    <a:lstStyle/>
                    <a:p>
                      <a:endParaRPr lang="fr-FR"/>
                    </a:p>
                  </a:txBody>
                  <a:tcPr/>
                </a:tc>
                <a:extLst>
                  <a:ext uri="{0D108BD9-81ED-4DB2-BD59-A6C34878D82A}">
                    <a16:rowId xmlns:a16="http://schemas.microsoft.com/office/drawing/2014/main" val="3946120003"/>
                  </a:ext>
                </a:extLst>
              </a:tr>
            </a:tbl>
          </a:graphicData>
        </a:graphic>
      </p:graphicFrame>
      <p:sp>
        <p:nvSpPr>
          <p:cNvPr id="8" name="ZoneTexte 7">
            <a:extLst>
              <a:ext uri="{FF2B5EF4-FFF2-40B4-BE49-F238E27FC236}">
                <a16:creationId xmlns:a16="http://schemas.microsoft.com/office/drawing/2014/main" id="{2EA3383C-3583-EC54-A070-7BAF0F4A5012}"/>
              </a:ext>
            </a:extLst>
          </p:cNvPr>
          <p:cNvSpPr txBox="1"/>
          <p:nvPr/>
        </p:nvSpPr>
        <p:spPr>
          <a:xfrm>
            <a:off x="5857860" y="1143067"/>
            <a:ext cx="6100777" cy="584775"/>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3200" dirty="0">
                <a:latin typeface="Times New Roman" panose="02020603050405020304" pitchFamily="18" charset="0"/>
                <a:cs typeface="Times New Roman" panose="02020603050405020304" pitchFamily="18" charset="0"/>
              </a:rPr>
              <a:t>Etude sur la cohésion sociale</a:t>
            </a:r>
          </a:p>
        </p:txBody>
      </p:sp>
    </p:spTree>
    <p:extLst>
      <p:ext uri="{BB962C8B-B14F-4D97-AF65-F5344CB8AC3E}">
        <p14:creationId xmlns:p14="http://schemas.microsoft.com/office/powerpoint/2010/main" val="425101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7B55C-4FA4-23F6-29F0-EBC530679A9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A7DFD41-3D8C-2C72-6A4A-F1FC17FADA0C}"/>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7" name="ZoneTexte 6">
            <a:extLst>
              <a:ext uri="{FF2B5EF4-FFF2-40B4-BE49-F238E27FC236}">
                <a16:creationId xmlns:a16="http://schemas.microsoft.com/office/drawing/2014/main" id="{2DFDDFD5-EBB1-0F26-B2C6-017866933EE1}"/>
              </a:ext>
            </a:extLst>
          </p:cNvPr>
          <p:cNvSpPr txBox="1"/>
          <p:nvPr/>
        </p:nvSpPr>
        <p:spPr>
          <a:xfrm>
            <a:off x="317340" y="1143067"/>
            <a:ext cx="3697448"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Rappels méthodologiques</a:t>
            </a:r>
          </a:p>
        </p:txBody>
      </p:sp>
      <p:sp>
        <p:nvSpPr>
          <p:cNvPr id="14" name="ZoneTexte 13">
            <a:extLst>
              <a:ext uri="{FF2B5EF4-FFF2-40B4-BE49-F238E27FC236}">
                <a16:creationId xmlns:a16="http://schemas.microsoft.com/office/drawing/2014/main" id="{A5CA3BA1-BEF5-19BE-2801-E3F06A4DCC9B}"/>
              </a:ext>
            </a:extLst>
          </p:cNvPr>
          <p:cNvSpPr txBox="1"/>
          <p:nvPr/>
        </p:nvSpPr>
        <p:spPr>
          <a:xfrm>
            <a:off x="5857860" y="1143067"/>
            <a:ext cx="6100777" cy="584775"/>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3200" dirty="0">
                <a:latin typeface="Times New Roman" panose="02020603050405020304" pitchFamily="18" charset="0"/>
                <a:cs typeface="Times New Roman" panose="02020603050405020304" pitchFamily="18" charset="0"/>
              </a:rPr>
              <a:t>Etude sur la gouvernance locale</a:t>
            </a:r>
            <a:endParaRPr lang="fr-FR" sz="4000" dirty="0">
              <a:latin typeface="Times New Roman" panose="02020603050405020304" pitchFamily="18" charset="0"/>
              <a:cs typeface="Times New Roman" panose="02020603050405020304" pitchFamily="18" charset="0"/>
            </a:endParaRPr>
          </a:p>
        </p:txBody>
      </p:sp>
      <p:graphicFrame>
        <p:nvGraphicFramePr>
          <p:cNvPr id="5" name="Tableau 4">
            <a:extLst>
              <a:ext uri="{FF2B5EF4-FFF2-40B4-BE49-F238E27FC236}">
                <a16:creationId xmlns:a16="http://schemas.microsoft.com/office/drawing/2014/main" id="{D0BF2235-3B61-D124-70A0-DCF2551A927A}"/>
              </a:ext>
            </a:extLst>
          </p:cNvPr>
          <p:cNvGraphicFramePr>
            <a:graphicFrameLocks noGrp="1"/>
          </p:cNvGraphicFramePr>
          <p:nvPr>
            <p:extLst>
              <p:ext uri="{D42A27DB-BD31-4B8C-83A1-F6EECF244321}">
                <p14:modId xmlns:p14="http://schemas.microsoft.com/office/powerpoint/2010/main" val="2921350470"/>
              </p:ext>
            </p:extLst>
          </p:nvPr>
        </p:nvGraphicFramePr>
        <p:xfrm>
          <a:off x="420910" y="2197297"/>
          <a:ext cx="11537727" cy="4074915"/>
        </p:xfrm>
        <a:graphic>
          <a:graphicData uri="http://schemas.openxmlformats.org/drawingml/2006/table">
            <a:tbl>
              <a:tblPr/>
              <a:tblGrid>
                <a:gridCol w="2742564">
                  <a:extLst>
                    <a:ext uri="{9D8B030D-6E8A-4147-A177-3AD203B41FA5}">
                      <a16:colId xmlns:a16="http://schemas.microsoft.com/office/drawing/2014/main" val="2776203488"/>
                    </a:ext>
                  </a:extLst>
                </a:gridCol>
                <a:gridCol w="2994439">
                  <a:extLst>
                    <a:ext uri="{9D8B030D-6E8A-4147-A177-3AD203B41FA5}">
                      <a16:colId xmlns:a16="http://schemas.microsoft.com/office/drawing/2014/main" val="2961014463"/>
                    </a:ext>
                  </a:extLst>
                </a:gridCol>
                <a:gridCol w="4313284">
                  <a:extLst>
                    <a:ext uri="{9D8B030D-6E8A-4147-A177-3AD203B41FA5}">
                      <a16:colId xmlns:a16="http://schemas.microsoft.com/office/drawing/2014/main" val="3861005787"/>
                    </a:ext>
                  </a:extLst>
                </a:gridCol>
                <a:gridCol w="1487440">
                  <a:extLst>
                    <a:ext uri="{9D8B030D-6E8A-4147-A177-3AD203B41FA5}">
                      <a16:colId xmlns:a16="http://schemas.microsoft.com/office/drawing/2014/main" val="1454395786"/>
                    </a:ext>
                  </a:extLst>
                </a:gridCol>
              </a:tblGrid>
              <a:tr h="318424">
                <a:tc gridSpan="2">
                  <a:txBody>
                    <a:bodyPr/>
                    <a:lstStyle/>
                    <a:p>
                      <a:pPr algn="ctr" fontAlgn="ctr"/>
                      <a:r>
                        <a:rPr lang="fr-FR" sz="2000" b="1" i="0" u="none" strike="noStrike">
                          <a:solidFill>
                            <a:srgbClr val="000000"/>
                          </a:solidFill>
                          <a:effectLst/>
                          <a:latin typeface="Times New Roman" panose="02020603050405020304" pitchFamily="18" charset="0"/>
                        </a:rPr>
                        <a:t>Cible de l'enquête</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fr-FR"/>
                    </a:p>
                  </a:txBody>
                  <a:tcPr/>
                </a:tc>
                <a:tc rowSpan="2">
                  <a:txBody>
                    <a:bodyPr/>
                    <a:lstStyle/>
                    <a:p>
                      <a:pPr algn="ctr" fontAlgn="ctr"/>
                      <a:r>
                        <a:rPr lang="fr-FR" sz="2000" b="1" i="0" u="none" strike="noStrike">
                          <a:solidFill>
                            <a:srgbClr val="000000"/>
                          </a:solidFill>
                          <a:effectLst/>
                          <a:latin typeface="Times New Roman" panose="02020603050405020304" pitchFamily="18" charset="0"/>
                        </a:rPr>
                        <a:t>Taille de l'échantillon</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2">
                  <a:txBody>
                    <a:bodyPr/>
                    <a:lstStyle/>
                    <a:p>
                      <a:pPr algn="ctr" fontAlgn="ctr"/>
                      <a:r>
                        <a:rPr lang="fr-FR" sz="2000" b="1" i="0" u="none" strike="noStrike">
                          <a:solidFill>
                            <a:srgbClr val="000000"/>
                          </a:solidFill>
                          <a:effectLst/>
                          <a:latin typeface="Times New Roman" panose="02020603050405020304" pitchFamily="18" charset="0"/>
                        </a:rPr>
                        <a:t>Technique de collecte</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6255712"/>
                  </a:ext>
                </a:extLst>
              </a:tr>
              <a:tr h="318424">
                <a:tc>
                  <a:txBody>
                    <a:bodyPr/>
                    <a:lstStyle/>
                    <a:p>
                      <a:pPr algn="ctr" fontAlgn="ctr"/>
                      <a:r>
                        <a:rPr lang="fr-FR" sz="2000" b="1" i="0" u="none" strike="noStrike">
                          <a:solidFill>
                            <a:srgbClr val="000000"/>
                          </a:solidFill>
                          <a:effectLst/>
                          <a:latin typeface="Times New Roman" panose="02020603050405020304" pitchFamily="18" charset="0"/>
                        </a:rPr>
                        <a:t>Espace territorial</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fr-FR" sz="2000" b="1" i="0" u="none" strike="noStrike">
                          <a:solidFill>
                            <a:srgbClr val="000000"/>
                          </a:solidFill>
                          <a:effectLst/>
                          <a:latin typeface="Times New Roman" panose="02020603050405020304" pitchFamily="18" charset="0"/>
                        </a:rPr>
                        <a:t>Personnes bénéficiaires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fr-FR"/>
                    </a:p>
                  </a:txBody>
                  <a:tcPr/>
                </a:tc>
                <a:tc vMerge="1">
                  <a:txBody>
                    <a:bodyPr/>
                    <a:lstStyle/>
                    <a:p>
                      <a:endParaRPr lang="fr-FR"/>
                    </a:p>
                  </a:txBody>
                  <a:tcPr/>
                </a:tc>
                <a:extLst>
                  <a:ext uri="{0D108BD9-81ED-4DB2-BD59-A6C34878D82A}">
                    <a16:rowId xmlns:a16="http://schemas.microsoft.com/office/drawing/2014/main" val="1436716202"/>
                  </a:ext>
                </a:extLst>
              </a:tr>
              <a:tr h="1789932">
                <a:tc rowSpan="2">
                  <a:txBody>
                    <a:bodyPr/>
                    <a:lstStyle/>
                    <a:p>
                      <a:pPr algn="l" fontAlgn="ctr"/>
                      <a:r>
                        <a:rPr lang="fr-FR" sz="2000" b="0" i="0" u="none" strike="noStrike" dirty="0">
                          <a:solidFill>
                            <a:srgbClr val="000000"/>
                          </a:solidFill>
                          <a:effectLst/>
                          <a:latin typeface="Times New Roman" panose="02020603050405020304" pitchFamily="18" charset="0"/>
                        </a:rPr>
                        <a:t>Echantillonnage en grappe (national, régional, préfectoral et communal, et canton, village et quartier) par tirage au sort aux niveaux  communal, cantonal et villageois.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000" b="0" i="0" u="none" strike="noStrike" dirty="0">
                          <a:solidFill>
                            <a:srgbClr val="000000"/>
                          </a:solidFill>
                          <a:effectLst/>
                          <a:latin typeface="Times New Roman" panose="02020603050405020304" pitchFamily="18" charset="0"/>
                        </a:rPr>
                        <a:t>Membres des bureaux CCD, CVD, leaders locaux, groupements de femmes et de jeunes, comités CIPLEV </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000" b="0" i="0" u="none" strike="noStrike" dirty="0">
                          <a:solidFill>
                            <a:srgbClr val="000000"/>
                          </a:solidFill>
                          <a:effectLst/>
                          <a:latin typeface="Times New Roman" panose="02020603050405020304" pitchFamily="18" charset="0"/>
                        </a:rPr>
                        <a:t> </a:t>
                      </a:r>
                      <a:r>
                        <a:rPr lang="fr-FR" sz="2400" b="1" i="0" u="none" strike="noStrike" dirty="0">
                          <a:solidFill>
                            <a:srgbClr val="0070C0"/>
                          </a:solidFill>
                          <a:effectLst/>
                          <a:latin typeface="Times New Roman" panose="02020603050405020304" pitchFamily="18" charset="0"/>
                        </a:rPr>
                        <a:t>2128</a:t>
                      </a:r>
                      <a:r>
                        <a:rPr lang="fr-FR" sz="2000" b="0" i="0" u="none" strike="noStrike" dirty="0">
                          <a:solidFill>
                            <a:srgbClr val="000000"/>
                          </a:solidFill>
                          <a:effectLst/>
                          <a:latin typeface="Times New Roman" panose="02020603050405020304" pitchFamily="18" charset="0"/>
                        </a:rPr>
                        <a:t> personnes issues de </a:t>
                      </a:r>
                      <a:r>
                        <a:rPr lang="fr-FR" sz="2400" b="1" i="0" u="none" strike="noStrike" dirty="0">
                          <a:solidFill>
                            <a:srgbClr val="0070C0"/>
                          </a:solidFill>
                          <a:effectLst/>
                          <a:latin typeface="Times New Roman" panose="02020603050405020304" pitchFamily="18" charset="0"/>
                        </a:rPr>
                        <a:t>21</a:t>
                      </a:r>
                      <a:r>
                        <a:rPr lang="fr-FR" sz="2000" b="0" i="0" u="none" strike="noStrike" dirty="0">
                          <a:solidFill>
                            <a:srgbClr val="000000"/>
                          </a:solidFill>
                          <a:effectLst/>
                          <a:latin typeface="Times New Roman" panose="02020603050405020304" pitchFamily="18" charset="0"/>
                        </a:rPr>
                        <a:t> cantons tirés au sort de </a:t>
                      </a:r>
                      <a:r>
                        <a:rPr lang="fr-FR" sz="2400" b="1" i="0" u="none" strike="noStrike" dirty="0">
                          <a:solidFill>
                            <a:srgbClr val="0070C0"/>
                          </a:solidFill>
                          <a:effectLst/>
                          <a:latin typeface="Times New Roman" panose="02020603050405020304" pitchFamily="18" charset="0"/>
                        </a:rPr>
                        <a:t>13</a:t>
                      </a:r>
                      <a:r>
                        <a:rPr lang="fr-FR" sz="2000" b="0" i="0" u="none" strike="noStrike" dirty="0">
                          <a:solidFill>
                            <a:srgbClr val="000000"/>
                          </a:solidFill>
                          <a:effectLst/>
                          <a:latin typeface="Times New Roman" panose="02020603050405020304" pitchFamily="18" charset="0"/>
                        </a:rPr>
                        <a:t> communes tirés au sort dans les 40 cantons et 17 communes couverts par le projet + 2 cantons voisins non couverts par le projet</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000" b="0" i="0" u="none" strike="noStrike" dirty="0">
                          <a:solidFill>
                            <a:srgbClr val="000000"/>
                          </a:solidFill>
                          <a:effectLst/>
                          <a:latin typeface="Times New Roman" panose="02020603050405020304" pitchFamily="18" charset="0"/>
                        </a:rPr>
                        <a:t>Entretiens de focus group de 15 personnes environ</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9184695"/>
                  </a:ext>
                </a:extLst>
              </a:tr>
              <a:tr h="951463">
                <a:tc vMerge="1">
                  <a:txBody>
                    <a:bodyPr/>
                    <a:lstStyle/>
                    <a:p>
                      <a:endParaRPr lang="fr-FR"/>
                    </a:p>
                  </a:txBody>
                  <a:tcPr/>
                </a:tc>
                <a:tc>
                  <a:txBody>
                    <a:bodyPr/>
                    <a:lstStyle/>
                    <a:p>
                      <a:pPr algn="l" fontAlgn="ctr"/>
                      <a:r>
                        <a:rPr lang="fr-FR" sz="2000" b="0" i="0" u="none" strike="noStrike" dirty="0">
                          <a:solidFill>
                            <a:srgbClr val="000000"/>
                          </a:solidFill>
                          <a:effectLst/>
                          <a:latin typeface="Times New Roman" panose="02020603050405020304" pitchFamily="18" charset="0"/>
                        </a:rPr>
                        <a:t>Leaders communautaires aux niveaux cantons, villages, quartiers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400" b="1" i="0" u="none" strike="noStrike" kern="1200" dirty="0">
                          <a:solidFill>
                            <a:srgbClr val="0070C0"/>
                          </a:solidFill>
                          <a:effectLst/>
                          <a:latin typeface="Times New Roman" panose="02020603050405020304" pitchFamily="18" charset="0"/>
                          <a:ea typeface="+mn-ea"/>
                          <a:cs typeface="+mn-cs"/>
                        </a:rPr>
                        <a:t>108</a:t>
                      </a:r>
                      <a:r>
                        <a:rPr lang="fr-FR" sz="2000" b="0" i="0" u="none" strike="noStrike" dirty="0">
                          <a:solidFill>
                            <a:srgbClr val="000000"/>
                          </a:solidFill>
                          <a:effectLst/>
                          <a:latin typeface="Times New Roman" panose="02020603050405020304" pitchFamily="18" charset="0"/>
                        </a:rPr>
                        <a:t> personnes ressources + chefferie traditionnelle + membres d’OBC + OSC)</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2">
                  <a:txBody>
                    <a:bodyPr/>
                    <a:lstStyle/>
                    <a:p>
                      <a:pPr algn="l" fontAlgn="ctr"/>
                      <a:r>
                        <a:rPr lang="fr-FR" sz="2000" b="0" i="0" u="none" strike="noStrike" dirty="0">
                          <a:solidFill>
                            <a:srgbClr val="000000"/>
                          </a:solidFill>
                          <a:effectLst/>
                          <a:latin typeface="Times New Roman" panose="02020603050405020304" pitchFamily="18" charset="0"/>
                        </a:rPr>
                        <a:t>Entretiens individuels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5904990"/>
                  </a:ext>
                </a:extLst>
              </a:tr>
              <a:tr h="378248">
                <a:tc>
                  <a:txBody>
                    <a:bodyPr/>
                    <a:lstStyle/>
                    <a:p>
                      <a:pPr algn="l" fontAlgn="ctr"/>
                      <a:r>
                        <a:rPr lang="fr-FR" sz="2000" b="0" i="0" u="none" strike="noStrike" dirty="0">
                          <a:solidFill>
                            <a:srgbClr val="000000"/>
                          </a:solidFill>
                          <a:effectLst/>
                          <a:latin typeface="Times New Roman" panose="02020603050405020304" pitchFamily="18" charset="0"/>
                        </a:rPr>
                        <a:t>Préfectures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000" b="0" i="0" u="none" strike="noStrike">
                          <a:solidFill>
                            <a:srgbClr val="000000"/>
                          </a:solidFill>
                          <a:effectLst/>
                          <a:latin typeface="Times New Roman" panose="02020603050405020304" pitchFamily="18" charset="0"/>
                        </a:rPr>
                        <a:t>Préfets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r>
                        <a:rPr lang="fr-FR" sz="2000" b="0" i="0" u="none" strike="noStrike" dirty="0">
                          <a:solidFill>
                            <a:srgbClr val="000000"/>
                          </a:solidFill>
                          <a:effectLst/>
                          <a:latin typeface="Times New Roman" panose="02020603050405020304" pitchFamily="18" charset="0"/>
                        </a:rPr>
                        <a:t>Toutes les </a:t>
                      </a:r>
                      <a:r>
                        <a:rPr lang="fr-FR" sz="2400" b="1" i="0" u="none" strike="noStrike" kern="1200" dirty="0">
                          <a:solidFill>
                            <a:srgbClr val="0070C0"/>
                          </a:solidFill>
                          <a:effectLst/>
                          <a:latin typeface="Times New Roman" panose="02020603050405020304" pitchFamily="18" charset="0"/>
                          <a:ea typeface="+mn-ea"/>
                          <a:cs typeface="+mn-cs"/>
                        </a:rPr>
                        <a:t>9</a:t>
                      </a:r>
                      <a:r>
                        <a:rPr lang="fr-FR" sz="2000" b="0" i="0" u="none" strike="noStrike" dirty="0">
                          <a:solidFill>
                            <a:srgbClr val="000000"/>
                          </a:solidFill>
                          <a:effectLst/>
                          <a:latin typeface="Times New Roman" panose="02020603050405020304" pitchFamily="18" charset="0"/>
                        </a:rPr>
                        <a:t> concernées par le projet</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fr-FR"/>
                    </a:p>
                  </a:txBody>
                  <a:tcPr/>
                </a:tc>
                <a:extLst>
                  <a:ext uri="{0D108BD9-81ED-4DB2-BD59-A6C34878D82A}">
                    <a16:rowId xmlns:a16="http://schemas.microsoft.com/office/drawing/2014/main" val="223774357"/>
                  </a:ext>
                </a:extLst>
              </a:tr>
              <a:tr h="318424">
                <a:tc gridSpan="2">
                  <a:txBody>
                    <a:bodyPr/>
                    <a:lstStyle/>
                    <a:p>
                      <a:pPr algn="ctr" fontAlgn="ctr"/>
                      <a:r>
                        <a:rPr lang="fr-FR" sz="2000" b="1" i="0" u="none" strike="noStrike" dirty="0">
                          <a:solidFill>
                            <a:srgbClr val="000000"/>
                          </a:solidFill>
                          <a:effectLst/>
                          <a:latin typeface="Times New Roman" panose="02020603050405020304" pitchFamily="18" charset="0"/>
                        </a:rPr>
                        <a:t>Total des personnes enquêtées</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fr-FR"/>
                    </a:p>
                  </a:txBody>
                  <a:tcPr/>
                </a:tc>
                <a:tc gridSpan="2">
                  <a:txBody>
                    <a:bodyPr/>
                    <a:lstStyle/>
                    <a:p>
                      <a:pPr algn="ctr" fontAlgn="ctr"/>
                      <a:r>
                        <a:rPr lang="fr-FR" sz="2000" b="1" i="0" u="none" strike="noStrike" dirty="0">
                          <a:solidFill>
                            <a:srgbClr val="000000"/>
                          </a:solidFill>
                          <a:effectLst/>
                          <a:latin typeface="Times New Roman" panose="02020603050405020304" pitchFamily="18" charset="0"/>
                        </a:rPr>
                        <a:t>2245</a:t>
                      </a:r>
                    </a:p>
                  </a:txBody>
                  <a:tcPr marL="1834" marR="1834" marT="18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fr-FR"/>
                    </a:p>
                  </a:txBody>
                  <a:tcPr/>
                </a:tc>
                <a:extLst>
                  <a:ext uri="{0D108BD9-81ED-4DB2-BD59-A6C34878D82A}">
                    <a16:rowId xmlns:a16="http://schemas.microsoft.com/office/drawing/2014/main" val="184967931"/>
                  </a:ext>
                </a:extLst>
              </a:tr>
            </a:tbl>
          </a:graphicData>
        </a:graphic>
      </p:graphicFrame>
      <p:sp>
        <p:nvSpPr>
          <p:cNvPr id="9" name="ZoneTexte 8">
            <a:extLst>
              <a:ext uri="{FF2B5EF4-FFF2-40B4-BE49-F238E27FC236}">
                <a16:creationId xmlns:a16="http://schemas.microsoft.com/office/drawing/2014/main" id="{A6614C16-CA0E-23A9-2F27-99ECA4DB7C24}"/>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Rappel</a:t>
            </a:r>
          </a:p>
        </p:txBody>
      </p:sp>
    </p:spTree>
    <p:extLst>
      <p:ext uri="{BB962C8B-B14F-4D97-AF65-F5344CB8AC3E}">
        <p14:creationId xmlns:p14="http://schemas.microsoft.com/office/powerpoint/2010/main" val="312738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checkerboard(across)">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49C38-F62B-12E8-7C5B-D69635BB634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E307D76-CADA-1A53-6B0F-20CE6FA16F7D}"/>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3" name="ZoneTexte 2">
            <a:extLst>
              <a:ext uri="{FF2B5EF4-FFF2-40B4-BE49-F238E27FC236}">
                <a16:creationId xmlns:a16="http://schemas.microsoft.com/office/drawing/2014/main" id="{5CA01811-5AF1-523B-120A-17C7F43D7E53}"/>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1/6</a:t>
            </a:r>
          </a:p>
        </p:txBody>
      </p:sp>
      <p:sp>
        <p:nvSpPr>
          <p:cNvPr id="7" name="ZoneTexte 6">
            <a:extLst>
              <a:ext uri="{FF2B5EF4-FFF2-40B4-BE49-F238E27FC236}">
                <a16:creationId xmlns:a16="http://schemas.microsoft.com/office/drawing/2014/main" id="{0A9ABAEF-47C1-7300-BBB4-15D262AAB90C}"/>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1</a:t>
            </a:r>
          </a:p>
        </p:txBody>
      </p:sp>
      <p:sp>
        <p:nvSpPr>
          <p:cNvPr id="14" name="ZoneTexte 13">
            <a:extLst>
              <a:ext uri="{FF2B5EF4-FFF2-40B4-BE49-F238E27FC236}">
                <a16:creationId xmlns:a16="http://schemas.microsoft.com/office/drawing/2014/main" id="{93DF3E3B-5F67-2592-E07B-3172B44A3AF7}"/>
              </a:ext>
            </a:extLst>
          </p:cNvPr>
          <p:cNvSpPr txBox="1"/>
          <p:nvPr/>
        </p:nvSpPr>
        <p:spPr>
          <a:xfrm>
            <a:off x="2085975" y="3101676"/>
            <a:ext cx="8143875" cy="1323439"/>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FONDEMENT THEORIQUE DU CONCEPT DE LA GOUVERNANCE</a:t>
            </a:r>
          </a:p>
        </p:txBody>
      </p:sp>
    </p:spTree>
    <p:extLst>
      <p:ext uri="{BB962C8B-B14F-4D97-AF65-F5344CB8AC3E}">
        <p14:creationId xmlns:p14="http://schemas.microsoft.com/office/powerpoint/2010/main" val="354646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60F1F6-074F-124F-90FA-8BC15DABD0A1}"/>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grpSp>
        <p:nvGrpSpPr>
          <p:cNvPr id="16" name="Groupe 15">
            <a:extLst>
              <a:ext uri="{FF2B5EF4-FFF2-40B4-BE49-F238E27FC236}">
                <a16:creationId xmlns:a16="http://schemas.microsoft.com/office/drawing/2014/main" id="{65FAFCD0-E7A8-6E4B-9377-75F34C10771D}"/>
              </a:ext>
            </a:extLst>
          </p:cNvPr>
          <p:cNvGrpSpPr/>
          <p:nvPr/>
        </p:nvGrpSpPr>
        <p:grpSpPr>
          <a:xfrm>
            <a:off x="304156" y="1973492"/>
            <a:ext cx="511907" cy="511907"/>
            <a:chOff x="359217" y="2180439"/>
            <a:chExt cx="511907" cy="511907"/>
          </a:xfrm>
        </p:grpSpPr>
        <p:sp>
          <p:nvSpPr>
            <p:cNvPr id="18" name="Ellipse 17">
              <a:extLst>
                <a:ext uri="{FF2B5EF4-FFF2-40B4-BE49-F238E27FC236}">
                  <a16:creationId xmlns:a16="http://schemas.microsoft.com/office/drawing/2014/main" id="{32E04B28-AEAA-4387-BC2F-B5DCA82CC8D3}"/>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26" name="ZoneTexte 25">
              <a:extLst>
                <a:ext uri="{FF2B5EF4-FFF2-40B4-BE49-F238E27FC236}">
                  <a16:creationId xmlns:a16="http://schemas.microsoft.com/office/drawing/2014/main" id="{937D650F-1808-625D-91E8-29F5DF3D72F1}"/>
                </a:ext>
              </a:extLst>
            </p:cNvPr>
            <p:cNvSpPr txBox="1"/>
            <p:nvPr/>
          </p:nvSpPr>
          <p:spPr>
            <a:xfrm>
              <a:off x="456248" y="2251725"/>
              <a:ext cx="322730" cy="369332"/>
            </a:xfrm>
            <a:prstGeom prst="rect">
              <a:avLst/>
            </a:prstGeom>
            <a:noFill/>
          </p:spPr>
          <p:txBody>
            <a:bodyPr wrap="square" rtlCol="0">
              <a:spAutoFit/>
            </a:bodyPr>
            <a:lstStyle/>
            <a:p>
              <a:pPr algn="ctr"/>
              <a:r>
                <a:rPr lang="fr-FR" dirty="0"/>
                <a:t>1</a:t>
              </a:r>
            </a:p>
          </p:txBody>
        </p:sp>
      </p:grpSp>
      <p:cxnSp>
        <p:nvCxnSpPr>
          <p:cNvPr id="23" name="Connecteur droit 22">
            <a:extLst>
              <a:ext uri="{FF2B5EF4-FFF2-40B4-BE49-F238E27FC236}">
                <a16:creationId xmlns:a16="http://schemas.microsoft.com/office/drawing/2014/main" id="{93C558CA-D189-A652-5FE9-4DC3A2A7D283}"/>
              </a:ext>
            </a:extLst>
          </p:cNvPr>
          <p:cNvCxnSpPr/>
          <p:nvPr/>
        </p:nvCxnSpPr>
        <p:spPr>
          <a:xfrm>
            <a:off x="375429" y="1659919"/>
            <a:ext cx="5370736"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309AFC86-A135-5532-E862-8B7CCB6CE161}"/>
              </a:ext>
            </a:extLst>
          </p:cNvPr>
          <p:cNvSpPr txBox="1"/>
          <p:nvPr/>
        </p:nvSpPr>
        <p:spPr>
          <a:xfrm>
            <a:off x="304156" y="1171575"/>
            <a:ext cx="8561238" cy="461665"/>
          </a:xfrm>
          <a:prstGeom prst="rect">
            <a:avLst/>
          </a:prstGeom>
          <a:noFill/>
        </p:spPr>
        <p:txBody>
          <a:bodyPr wrap="square" rtlCol="0">
            <a:spAutoFit/>
          </a:bodyPr>
          <a:lstStyle/>
          <a:p>
            <a:r>
              <a:rPr lang="fr-FR" sz="2400" b="1" dirty="0"/>
              <a:t>Fondement théorique du concept de la gouvernance</a:t>
            </a:r>
          </a:p>
        </p:txBody>
      </p:sp>
      <p:sp>
        <p:nvSpPr>
          <p:cNvPr id="3" name="ZoneTexte 2">
            <a:extLst>
              <a:ext uri="{FF2B5EF4-FFF2-40B4-BE49-F238E27FC236}">
                <a16:creationId xmlns:a16="http://schemas.microsoft.com/office/drawing/2014/main" id="{6B4333D7-272A-643D-2E32-1ECFCCFF6317}"/>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1/6</a:t>
            </a:r>
          </a:p>
        </p:txBody>
      </p:sp>
      <p:graphicFrame>
        <p:nvGraphicFramePr>
          <p:cNvPr id="8" name="Diagramme 7">
            <a:extLst>
              <a:ext uri="{FF2B5EF4-FFF2-40B4-BE49-F238E27FC236}">
                <a16:creationId xmlns:a16="http://schemas.microsoft.com/office/drawing/2014/main" id="{08DA581B-C58B-EAD4-7A69-81D3CBED8A75}"/>
              </a:ext>
            </a:extLst>
          </p:cNvPr>
          <p:cNvGraphicFramePr/>
          <p:nvPr>
            <p:extLst>
              <p:ext uri="{D42A27DB-BD31-4B8C-83A1-F6EECF244321}">
                <p14:modId xmlns:p14="http://schemas.microsoft.com/office/powerpoint/2010/main" val="2523212031"/>
              </p:ext>
            </p:extLst>
          </p:nvPr>
        </p:nvGraphicFramePr>
        <p:xfrm>
          <a:off x="816063" y="2000172"/>
          <a:ext cx="10774813" cy="4280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082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77BB3-D85C-46B2-607A-328E708A5F80}"/>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29D5823-214F-09DD-EC52-93AC2FAD1AEA}"/>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grpSp>
        <p:nvGrpSpPr>
          <p:cNvPr id="16" name="Groupe 15">
            <a:extLst>
              <a:ext uri="{FF2B5EF4-FFF2-40B4-BE49-F238E27FC236}">
                <a16:creationId xmlns:a16="http://schemas.microsoft.com/office/drawing/2014/main" id="{DC3D1D0E-5F2F-6989-6D81-F0EB05F1E0BA}"/>
              </a:ext>
            </a:extLst>
          </p:cNvPr>
          <p:cNvGrpSpPr/>
          <p:nvPr/>
        </p:nvGrpSpPr>
        <p:grpSpPr>
          <a:xfrm>
            <a:off x="304156" y="1973492"/>
            <a:ext cx="511907" cy="511907"/>
            <a:chOff x="359217" y="2180439"/>
            <a:chExt cx="511907" cy="511907"/>
          </a:xfrm>
        </p:grpSpPr>
        <p:sp>
          <p:nvSpPr>
            <p:cNvPr id="18" name="Ellipse 17">
              <a:extLst>
                <a:ext uri="{FF2B5EF4-FFF2-40B4-BE49-F238E27FC236}">
                  <a16:creationId xmlns:a16="http://schemas.microsoft.com/office/drawing/2014/main" id="{09A8E28D-7D8B-D66A-F295-32E2D7384237}"/>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26" name="ZoneTexte 25">
              <a:extLst>
                <a:ext uri="{FF2B5EF4-FFF2-40B4-BE49-F238E27FC236}">
                  <a16:creationId xmlns:a16="http://schemas.microsoft.com/office/drawing/2014/main" id="{D492C669-B95C-D4CD-25C9-9B8FC34A115D}"/>
                </a:ext>
              </a:extLst>
            </p:cNvPr>
            <p:cNvSpPr txBox="1"/>
            <p:nvPr/>
          </p:nvSpPr>
          <p:spPr>
            <a:xfrm>
              <a:off x="456248" y="2251725"/>
              <a:ext cx="322730" cy="369332"/>
            </a:xfrm>
            <a:prstGeom prst="rect">
              <a:avLst/>
            </a:prstGeom>
            <a:noFill/>
          </p:spPr>
          <p:txBody>
            <a:bodyPr wrap="square" rtlCol="0">
              <a:spAutoFit/>
            </a:bodyPr>
            <a:lstStyle/>
            <a:p>
              <a:pPr algn="ctr"/>
              <a:r>
                <a:rPr lang="fr-FR" dirty="0"/>
                <a:t>1</a:t>
              </a:r>
            </a:p>
          </p:txBody>
        </p:sp>
      </p:grpSp>
      <p:cxnSp>
        <p:nvCxnSpPr>
          <p:cNvPr id="23" name="Connecteur droit 22">
            <a:extLst>
              <a:ext uri="{FF2B5EF4-FFF2-40B4-BE49-F238E27FC236}">
                <a16:creationId xmlns:a16="http://schemas.microsoft.com/office/drawing/2014/main" id="{F0FA06A7-DF6C-E88E-D625-6AF34BB8891E}"/>
              </a:ext>
            </a:extLst>
          </p:cNvPr>
          <p:cNvCxnSpPr/>
          <p:nvPr/>
        </p:nvCxnSpPr>
        <p:spPr>
          <a:xfrm>
            <a:off x="375429" y="1659919"/>
            <a:ext cx="5370736"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8A6D080E-49BB-347D-C28D-E92E29A06C3E}"/>
              </a:ext>
            </a:extLst>
          </p:cNvPr>
          <p:cNvSpPr txBox="1"/>
          <p:nvPr/>
        </p:nvSpPr>
        <p:spPr>
          <a:xfrm>
            <a:off x="304156" y="1171575"/>
            <a:ext cx="8561238" cy="461665"/>
          </a:xfrm>
          <a:prstGeom prst="rect">
            <a:avLst/>
          </a:prstGeom>
          <a:noFill/>
        </p:spPr>
        <p:txBody>
          <a:bodyPr wrap="square" rtlCol="0">
            <a:spAutoFit/>
          </a:bodyPr>
          <a:lstStyle/>
          <a:p>
            <a:r>
              <a:rPr lang="fr-FR" sz="2400" b="1" dirty="0"/>
              <a:t>Fondement théorique du concept de la gouvernance</a:t>
            </a:r>
          </a:p>
        </p:txBody>
      </p:sp>
      <p:sp>
        <p:nvSpPr>
          <p:cNvPr id="3" name="ZoneTexte 2">
            <a:extLst>
              <a:ext uri="{FF2B5EF4-FFF2-40B4-BE49-F238E27FC236}">
                <a16:creationId xmlns:a16="http://schemas.microsoft.com/office/drawing/2014/main" id="{6ED23105-9033-E3E9-3A88-EBC2FC8D2611}"/>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1/6</a:t>
            </a:r>
          </a:p>
        </p:txBody>
      </p:sp>
      <p:graphicFrame>
        <p:nvGraphicFramePr>
          <p:cNvPr id="8" name="Diagramme 7">
            <a:extLst>
              <a:ext uri="{FF2B5EF4-FFF2-40B4-BE49-F238E27FC236}">
                <a16:creationId xmlns:a16="http://schemas.microsoft.com/office/drawing/2014/main" id="{F044AB7D-92C8-1CE2-BE19-BFCCF3757995}"/>
              </a:ext>
            </a:extLst>
          </p:cNvPr>
          <p:cNvGraphicFramePr/>
          <p:nvPr>
            <p:extLst>
              <p:ext uri="{D42A27DB-BD31-4B8C-83A1-F6EECF244321}">
                <p14:modId xmlns:p14="http://schemas.microsoft.com/office/powerpoint/2010/main" val="308645384"/>
              </p:ext>
            </p:extLst>
          </p:nvPr>
        </p:nvGraphicFramePr>
        <p:xfrm>
          <a:off x="816063" y="2000172"/>
          <a:ext cx="10774813" cy="4280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7450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C428A-2DEA-8AAE-1456-A9AB645B8C7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2833E90-C3E7-DF3C-D208-91AAEAAB1F9D}"/>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3" name="ZoneTexte 2">
            <a:extLst>
              <a:ext uri="{FF2B5EF4-FFF2-40B4-BE49-F238E27FC236}">
                <a16:creationId xmlns:a16="http://schemas.microsoft.com/office/drawing/2014/main" id="{ACE3E75E-90FA-30BA-7E3C-AFFA0498D003}"/>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2/6</a:t>
            </a:r>
          </a:p>
        </p:txBody>
      </p:sp>
      <p:sp>
        <p:nvSpPr>
          <p:cNvPr id="7" name="ZoneTexte 6">
            <a:extLst>
              <a:ext uri="{FF2B5EF4-FFF2-40B4-BE49-F238E27FC236}">
                <a16:creationId xmlns:a16="http://schemas.microsoft.com/office/drawing/2014/main" id="{F8DF1ED5-5B2A-A341-81E1-2C5F3E8328ED}"/>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2</a:t>
            </a:r>
          </a:p>
        </p:txBody>
      </p:sp>
      <p:sp>
        <p:nvSpPr>
          <p:cNvPr id="14" name="ZoneTexte 13">
            <a:extLst>
              <a:ext uri="{FF2B5EF4-FFF2-40B4-BE49-F238E27FC236}">
                <a16:creationId xmlns:a16="http://schemas.microsoft.com/office/drawing/2014/main" id="{3F8BF67D-22AA-5349-A9F4-9A74174523AE}"/>
              </a:ext>
            </a:extLst>
          </p:cNvPr>
          <p:cNvSpPr txBox="1"/>
          <p:nvPr/>
        </p:nvSpPr>
        <p:spPr>
          <a:xfrm>
            <a:off x="2527949" y="3101676"/>
            <a:ext cx="7453305" cy="193899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DEFINITON DE LA GOUVERNANCE ET DE LA GOUVERNANCE LOCALE</a:t>
            </a:r>
          </a:p>
        </p:txBody>
      </p:sp>
    </p:spTree>
    <p:extLst>
      <p:ext uri="{BB962C8B-B14F-4D97-AF65-F5344CB8AC3E}">
        <p14:creationId xmlns:p14="http://schemas.microsoft.com/office/powerpoint/2010/main" val="413606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60F1F6-074F-124F-90FA-8BC15DABD0A1}"/>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93C558CA-D189-A652-5FE9-4DC3A2A7D283}"/>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309AFC86-A135-5532-E862-8B7CCB6CE161}"/>
              </a:ext>
            </a:extLst>
          </p:cNvPr>
          <p:cNvSpPr txBox="1"/>
          <p:nvPr/>
        </p:nvSpPr>
        <p:spPr>
          <a:xfrm>
            <a:off x="304156" y="1171575"/>
            <a:ext cx="4103538" cy="523220"/>
          </a:xfrm>
          <a:prstGeom prst="rect">
            <a:avLst/>
          </a:prstGeom>
          <a:noFill/>
        </p:spPr>
        <p:txBody>
          <a:bodyPr wrap="square" rtlCol="0">
            <a:spAutoFit/>
          </a:bodyPr>
          <a:lstStyle/>
          <a:p>
            <a:r>
              <a:rPr lang="fr-FR" sz="2800" b="1" dirty="0"/>
              <a:t>Définition</a:t>
            </a:r>
          </a:p>
        </p:txBody>
      </p:sp>
      <p:grpSp>
        <p:nvGrpSpPr>
          <p:cNvPr id="4" name="Groupe 3">
            <a:extLst>
              <a:ext uri="{FF2B5EF4-FFF2-40B4-BE49-F238E27FC236}">
                <a16:creationId xmlns:a16="http://schemas.microsoft.com/office/drawing/2014/main" id="{874C6F39-3F7D-675B-AF39-C672175A6980}"/>
              </a:ext>
            </a:extLst>
          </p:cNvPr>
          <p:cNvGrpSpPr/>
          <p:nvPr/>
        </p:nvGrpSpPr>
        <p:grpSpPr>
          <a:xfrm>
            <a:off x="3284851" y="1892645"/>
            <a:ext cx="511907" cy="511907"/>
            <a:chOff x="359217" y="2180439"/>
            <a:chExt cx="511907" cy="511907"/>
          </a:xfrm>
        </p:grpSpPr>
        <p:sp>
          <p:nvSpPr>
            <p:cNvPr id="5" name="Ellipse 4">
              <a:extLst>
                <a:ext uri="{FF2B5EF4-FFF2-40B4-BE49-F238E27FC236}">
                  <a16:creationId xmlns:a16="http://schemas.microsoft.com/office/drawing/2014/main" id="{0E41D179-634E-4A18-FA42-4084DF09B83F}"/>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ECD3B705-6CAB-8C4A-AAC0-A957FAA5A0C6}"/>
                </a:ext>
              </a:extLst>
            </p:cNvPr>
            <p:cNvSpPr txBox="1"/>
            <p:nvPr/>
          </p:nvSpPr>
          <p:spPr>
            <a:xfrm>
              <a:off x="456248" y="2251725"/>
              <a:ext cx="322730" cy="369332"/>
            </a:xfrm>
            <a:prstGeom prst="rect">
              <a:avLst/>
            </a:prstGeom>
            <a:noFill/>
          </p:spPr>
          <p:txBody>
            <a:bodyPr wrap="square" rtlCol="0">
              <a:spAutoFit/>
            </a:bodyPr>
            <a:lstStyle/>
            <a:p>
              <a:pPr algn="ctr"/>
              <a:r>
                <a:rPr lang="fr-FR" dirty="0"/>
                <a:t>1</a:t>
              </a:r>
            </a:p>
          </p:txBody>
        </p:sp>
      </p:grpSp>
      <p:grpSp>
        <p:nvGrpSpPr>
          <p:cNvPr id="8" name="Groupe 7">
            <a:extLst>
              <a:ext uri="{FF2B5EF4-FFF2-40B4-BE49-F238E27FC236}">
                <a16:creationId xmlns:a16="http://schemas.microsoft.com/office/drawing/2014/main" id="{54FE7793-07CB-A54A-83A4-2A0E8C694955}"/>
              </a:ext>
            </a:extLst>
          </p:cNvPr>
          <p:cNvGrpSpPr/>
          <p:nvPr/>
        </p:nvGrpSpPr>
        <p:grpSpPr>
          <a:xfrm>
            <a:off x="3284851" y="4188656"/>
            <a:ext cx="511907" cy="511907"/>
            <a:chOff x="360198" y="2816527"/>
            <a:chExt cx="511907" cy="511907"/>
          </a:xfrm>
        </p:grpSpPr>
        <p:sp>
          <p:nvSpPr>
            <p:cNvPr id="9" name="Ellipse 8">
              <a:extLst>
                <a:ext uri="{FF2B5EF4-FFF2-40B4-BE49-F238E27FC236}">
                  <a16:creationId xmlns:a16="http://schemas.microsoft.com/office/drawing/2014/main" id="{7EB63C8B-0CA1-C606-FFD9-254A88D07E1D}"/>
                </a:ext>
              </a:extLst>
            </p:cNvPr>
            <p:cNvSpPr/>
            <p:nvPr/>
          </p:nvSpPr>
          <p:spPr bwMode="gray">
            <a:xfrm>
              <a:off x="360198" y="2816527"/>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10" name="ZoneTexte 9">
              <a:extLst>
                <a:ext uri="{FF2B5EF4-FFF2-40B4-BE49-F238E27FC236}">
                  <a16:creationId xmlns:a16="http://schemas.microsoft.com/office/drawing/2014/main" id="{7B938F6C-3FD5-BE4C-3C6C-B330DCC63DA5}"/>
                </a:ext>
              </a:extLst>
            </p:cNvPr>
            <p:cNvSpPr txBox="1"/>
            <p:nvPr/>
          </p:nvSpPr>
          <p:spPr>
            <a:xfrm>
              <a:off x="446054" y="2891136"/>
              <a:ext cx="322730" cy="369332"/>
            </a:xfrm>
            <a:prstGeom prst="rect">
              <a:avLst/>
            </a:prstGeom>
            <a:noFill/>
          </p:spPr>
          <p:txBody>
            <a:bodyPr wrap="square" rtlCol="0">
              <a:spAutoFit/>
            </a:bodyPr>
            <a:lstStyle/>
            <a:p>
              <a:pPr algn="ctr"/>
              <a:r>
                <a:rPr lang="fr-FR" dirty="0"/>
                <a:t>2</a:t>
              </a:r>
            </a:p>
          </p:txBody>
        </p:sp>
      </p:grpSp>
      <p:sp>
        <p:nvSpPr>
          <p:cNvPr id="19" name="ZoneTexte 18">
            <a:extLst>
              <a:ext uri="{FF2B5EF4-FFF2-40B4-BE49-F238E27FC236}">
                <a16:creationId xmlns:a16="http://schemas.microsoft.com/office/drawing/2014/main" id="{FBCDC2E3-9A5F-69F9-483F-9D91A8E9D11B}"/>
              </a:ext>
            </a:extLst>
          </p:cNvPr>
          <p:cNvSpPr txBox="1"/>
          <p:nvPr/>
        </p:nvSpPr>
        <p:spPr>
          <a:xfrm>
            <a:off x="3893788" y="1861433"/>
            <a:ext cx="7977425" cy="1840825"/>
          </a:xfrm>
          <a:prstGeom prst="rect">
            <a:avLst/>
          </a:prstGeom>
          <a:noFill/>
        </p:spPr>
        <p:txBody>
          <a:bodyPr wrap="square" rtlCol="0">
            <a:spAutoFit/>
          </a:bodyPr>
          <a:lstStyle/>
          <a:p>
            <a:pPr lvl="0" algn="just">
              <a:lnSpc>
                <a:spcPct val="107000"/>
              </a:lnSpc>
              <a:spcAft>
                <a:spcPts val="800"/>
              </a:spcAft>
            </a:pPr>
            <a:r>
              <a:rPr lang="fr-FR" sz="2700" kern="100" dirty="0">
                <a:latin typeface="Times New Roman" panose="02020603050405020304" pitchFamily="18" charset="0"/>
                <a:ea typeface="Calibri" panose="020F0502020204030204" pitchFamily="34" charset="0"/>
                <a:cs typeface="Arial" panose="020B0604020202020204" pitchFamily="34" charset="0"/>
              </a:rPr>
              <a:t>« Processus de coordination d'acteurs publics et privés, de groupes sociaux, d'institutions [destinés] à atteindre des buts propres discutés et définis collectivement dans des environnements fragmentés, incertains ».</a:t>
            </a:r>
          </a:p>
        </p:txBody>
      </p:sp>
      <p:sp>
        <p:nvSpPr>
          <p:cNvPr id="21" name="ZoneTexte 20">
            <a:extLst>
              <a:ext uri="{FF2B5EF4-FFF2-40B4-BE49-F238E27FC236}">
                <a16:creationId xmlns:a16="http://schemas.microsoft.com/office/drawing/2014/main" id="{29E18B0E-0A8A-5F43-0DB9-A38FE44C1FB4}"/>
              </a:ext>
            </a:extLst>
          </p:cNvPr>
          <p:cNvSpPr txBox="1"/>
          <p:nvPr/>
        </p:nvSpPr>
        <p:spPr>
          <a:xfrm>
            <a:off x="196954" y="1923667"/>
            <a:ext cx="2982010" cy="769441"/>
          </a:xfrm>
          <a:prstGeom prst="rect">
            <a:avLst/>
          </a:prstGeom>
          <a:noFill/>
        </p:spPr>
        <p:txBody>
          <a:bodyPr wrap="square" rtlCol="0">
            <a:spAutoFit/>
          </a:bodyPr>
          <a:lstStyle/>
          <a:p>
            <a:pPr algn="ctr"/>
            <a:r>
              <a:rPr lang="fr-FR" sz="2600" b="1" dirty="0"/>
              <a:t>Gouvernance</a:t>
            </a:r>
          </a:p>
          <a:p>
            <a:pPr algn="ctr"/>
            <a:r>
              <a:rPr lang="fr-FR" dirty="0">
                <a:solidFill>
                  <a:srgbClr val="0070C0"/>
                </a:solidFill>
              </a:rPr>
              <a:t>Selon Patrick LE GALES</a:t>
            </a:r>
          </a:p>
        </p:txBody>
      </p:sp>
      <p:cxnSp>
        <p:nvCxnSpPr>
          <p:cNvPr id="25" name="Connecteur droit 24">
            <a:extLst>
              <a:ext uri="{FF2B5EF4-FFF2-40B4-BE49-F238E27FC236}">
                <a16:creationId xmlns:a16="http://schemas.microsoft.com/office/drawing/2014/main" id="{5BD573C4-8966-95F4-322A-A420D75E4DD1}"/>
              </a:ext>
            </a:extLst>
          </p:cNvPr>
          <p:cNvCxnSpPr>
            <a:cxnSpLocks/>
          </p:cNvCxnSpPr>
          <p:nvPr/>
        </p:nvCxnSpPr>
        <p:spPr>
          <a:xfrm>
            <a:off x="3093240"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11CDA06E-CBBE-DBD9-E3FD-B75AEA61C271}"/>
              </a:ext>
            </a:extLst>
          </p:cNvPr>
          <p:cNvSpPr txBox="1"/>
          <p:nvPr/>
        </p:nvSpPr>
        <p:spPr>
          <a:xfrm>
            <a:off x="3864677" y="4136776"/>
            <a:ext cx="8006543" cy="2374689"/>
          </a:xfrm>
          <a:prstGeom prst="rect">
            <a:avLst/>
          </a:prstGeom>
          <a:noFill/>
        </p:spPr>
        <p:txBody>
          <a:bodyPr wrap="square" rtlCol="0">
            <a:spAutoFit/>
          </a:bodyPr>
          <a:lstStyle/>
          <a:p>
            <a:pPr marL="0" marR="0" lvl="0" indent="0" algn="just" defTabSz="914400" rtl="0" eaLnBrk="1" fontAlgn="auto" latinLnBrk="0" hangingPunct="1">
              <a:lnSpc>
                <a:spcPct val="107000"/>
              </a:lnSpc>
              <a:spcBef>
                <a:spcPts val="0"/>
              </a:spcBef>
              <a:spcAft>
                <a:spcPts val="800"/>
              </a:spcAft>
              <a:buClrTx/>
              <a:buSzTx/>
              <a:buFont typeface="Arial" panose="020B0604020202020204" pitchFamily="34" charset="0"/>
              <a:buNone/>
              <a:tabLst/>
              <a:defRPr/>
            </a:pPr>
            <a:r>
              <a:rPr lang="fr-FR" sz="2700" kern="100" dirty="0">
                <a:effectLst/>
                <a:latin typeface="Times New Roman" panose="02020603050405020304" pitchFamily="18" charset="0"/>
                <a:ea typeface="Calibri" panose="020F0502020204030204" pitchFamily="34" charset="0"/>
                <a:cs typeface="Arial" panose="020B0604020202020204" pitchFamily="34" charset="0"/>
              </a:rPr>
              <a:t>« Processus institutionnel et organisationnel de construction d'une mise en compatibilité des différents modes de coordination entre acteurs géographiquement proches, en vue de résoudre les problèmes productifs inédits posés aux territoires ». </a:t>
            </a:r>
            <a:endParaRPr lang="fr-FR" sz="27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ZoneTexte 2">
            <a:extLst>
              <a:ext uri="{FF2B5EF4-FFF2-40B4-BE49-F238E27FC236}">
                <a16:creationId xmlns:a16="http://schemas.microsoft.com/office/drawing/2014/main" id="{C18FA396-270A-7406-77B9-98433173B55D}"/>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2/6</a:t>
            </a:r>
          </a:p>
        </p:txBody>
      </p:sp>
      <p:sp>
        <p:nvSpPr>
          <p:cNvPr id="7" name="ZoneTexte 6">
            <a:extLst>
              <a:ext uri="{FF2B5EF4-FFF2-40B4-BE49-F238E27FC236}">
                <a16:creationId xmlns:a16="http://schemas.microsoft.com/office/drawing/2014/main" id="{061247F9-F958-3B68-0205-28DDE38CD96C}"/>
              </a:ext>
            </a:extLst>
          </p:cNvPr>
          <p:cNvSpPr txBox="1"/>
          <p:nvPr/>
        </p:nvSpPr>
        <p:spPr>
          <a:xfrm>
            <a:off x="192186" y="4362079"/>
            <a:ext cx="2982010" cy="1446550"/>
          </a:xfrm>
          <a:prstGeom prst="rect">
            <a:avLst/>
          </a:prstGeom>
          <a:noFill/>
        </p:spPr>
        <p:txBody>
          <a:bodyPr wrap="square" rtlCol="0">
            <a:spAutoFit/>
          </a:bodyPr>
          <a:lstStyle/>
          <a:p>
            <a:pPr algn="ctr"/>
            <a:r>
              <a:rPr lang="fr-FR" sz="2600" b="1" dirty="0"/>
              <a:t>Gouvernance locale</a:t>
            </a:r>
          </a:p>
          <a:p>
            <a:pPr algn="ctr"/>
            <a:r>
              <a:rPr lang="fr-FR" dirty="0">
                <a:solidFill>
                  <a:srgbClr val="0070C0"/>
                </a:solidFill>
              </a:rPr>
              <a:t>Selon l</a:t>
            </a:r>
            <a:r>
              <a:rPr lang="fr-FR"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'économiste Bernard PECQUEUR </a:t>
            </a:r>
            <a:endParaRPr lang="fr-FR" dirty="0">
              <a:solidFill>
                <a:srgbClr val="0070C0"/>
              </a:solidFill>
            </a:endParaRPr>
          </a:p>
        </p:txBody>
      </p:sp>
    </p:spTree>
    <p:extLst>
      <p:ext uri="{BB962C8B-B14F-4D97-AF65-F5344CB8AC3E}">
        <p14:creationId xmlns:p14="http://schemas.microsoft.com/office/powerpoint/2010/main" val="1684400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203F0-00BA-4BC6-CC94-6C39278F6B3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0723BF9B-0741-7584-E65A-458E801F9C23}"/>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3" name="ZoneTexte 2">
            <a:extLst>
              <a:ext uri="{FF2B5EF4-FFF2-40B4-BE49-F238E27FC236}">
                <a16:creationId xmlns:a16="http://schemas.microsoft.com/office/drawing/2014/main" id="{157C30E5-52DB-541D-F153-E6BE324A9088}"/>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
        <p:nvSpPr>
          <p:cNvPr id="7" name="ZoneTexte 6">
            <a:extLst>
              <a:ext uri="{FF2B5EF4-FFF2-40B4-BE49-F238E27FC236}">
                <a16:creationId xmlns:a16="http://schemas.microsoft.com/office/drawing/2014/main" id="{6BFBCD18-0030-53C6-BB7F-F86D6E127E5E}"/>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a:t>
            </a:r>
          </a:p>
        </p:txBody>
      </p:sp>
      <p:sp>
        <p:nvSpPr>
          <p:cNvPr id="14" name="ZoneTexte 13">
            <a:extLst>
              <a:ext uri="{FF2B5EF4-FFF2-40B4-BE49-F238E27FC236}">
                <a16:creationId xmlns:a16="http://schemas.microsoft.com/office/drawing/2014/main" id="{7EFCFB84-83ED-2EC4-05ED-7465FC80FF50}"/>
              </a:ext>
            </a:extLst>
          </p:cNvPr>
          <p:cNvSpPr txBox="1"/>
          <p:nvPr/>
        </p:nvSpPr>
        <p:spPr>
          <a:xfrm>
            <a:off x="2527949" y="3101676"/>
            <a:ext cx="7453305" cy="193899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ENJEUX ET MISE EN ŒUVRE PRATIQUE DE LA GOUVERNANCE LOCALE </a:t>
            </a:r>
          </a:p>
        </p:txBody>
      </p:sp>
    </p:spTree>
    <p:extLst>
      <p:ext uri="{BB962C8B-B14F-4D97-AF65-F5344CB8AC3E}">
        <p14:creationId xmlns:p14="http://schemas.microsoft.com/office/powerpoint/2010/main" val="11970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B5F7F-C398-D493-D4C6-A8D5F41DCB1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B3BD806-1110-E4D3-FB4C-0724414CF45D}"/>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074A9898-3F12-2DE5-7CE8-EF2CFB39626C}"/>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4582D8FE-A8D5-CC20-9A68-00855C50F9B6}"/>
              </a:ext>
            </a:extLst>
          </p:cNvPr>
          <p:cNvSpPr txBox="1"/>
          <p:nvPr/>
        </p:nvSpPr>
        <p:spPr>
          <a:xfrm>
            <a:off x="304155" y="1171575"/>
            <a:ext cx="9339907" cy="523220"/>
          </a:xfrm>
          <a:prstGeom prst="rect">
            <a:avLst/>
          </a:prstGeom>
          <a:noFill/>
        </p:spPr>
        <p:txBody>
          <a:bodyPr wrap="square" rtlCol="0">
            <a:spAutoFit/>
          </a:bodyPr>
          <a:lstStyle/>
          <a:p>
            <a:r>
              <a:rPr lang="fr-FR" sz="2800" b="1" dirty="0"/>
              <a:t>Enjeux de la gouvernance locale</a:t>
            </a:r>
          </a:p>
        </p:txBody>
      </p:sp>
      <p:sp>
        <p:nvSpPr>
          <p:cNvPr id="3" name="ZoneTexte 2">
            <a:extLst>
              <a:ext uri="{FF2B5EF4-FFF2-40B4-BE49-F238E27FC236}">
                <a16:creationId xmlns:a16="http://schemas.microsoft.com/office/drawing/2014/main" id="{4830250C-066D-8334-1040-6DB431B530D3}"/>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graphicFrame>
        <p:nvGraphicFramePr>
          <p:cNvPr id="11" name="Diagramme 10">
            <a:extLst>
              <a:ext uri="{FF2B5EF4-FFF2-40B4-BE49-F238E27FC236}">
                <a16:creationId xmlns:a16="http://schemas.microsoft.com/office/drawing/2014/main" id="{DBEF6BCD-2460-8DA2-7AFF-01898FF5E7AF}"/>
              </a:ext>
            </a:extLst>
          </p:cNvPr>
          <p:cNvGraphicFramePr/>
          <p:nvPr>
            <p:extLst>
              <p:ext uri="{D42A27DB-BD31-4B8C-83A1-F6EECF244321}">
                <p14:modId xmlns:p14="http://schemas.microsoft.com/office/powerpoint/2010/main" val="1146077273"/>
              </p:ext>
            </p:extLst>
          </p:nvPr>
        </p:nvGraphicFramePr>
        <p:xfrm>
          <a:off x="816063" y="2000172"/>
          <a:ext cx="10774813" cy="4280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4776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4607C-D1EF-DF6D-B534-4E3929F8081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D36336C-5678-E325-CFF7-C5468E0BF3E9}"/>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438108BA-211D-C643-9C9D-09C67CAA409B}"/>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274F75A4-453D-888B-441E-778CE7D8F3E6}"/>
              </a:ext>
            </a:extLst>
          </p:cNvPr>
          <p:cNvSpPr txBox="1"/>
          <p:nvPr/>
        </p:nvSpPr>
        <p:spPr>
          <a:xfrm>
            <a:off x="304155" y="1171575"/>
            <a:ext cx="9339907" cy="523220"/>
          </a:xfrm>
          <a:prstGeom prst="rect">
            <a:avLst/>
          </a:prstGeom>
          <a:noFill/>
        </p:spPr>
        <p:txBody>
          <a:bodyPr wrap="square" rtlCol="0">
            <a:spAutoFit/>
          </a:bodyPr>
          <a:lstStyle/>
          <a:p>
            <a:r>
              <a:rPr lang="fr-FR" sz="2800" b="1" dirty="0"/>
              <a:t>Enjeux et pratiques de la gouvernance locale</a:t>
            </a:r>
          </a:p>
        </p:txBody>
      </p:sp>
      <p:grpSp>
        <p:nvGrpSpPr>
          <p:cNvPr id="4" name="Groupe 3">
            <a:extLst>
              <a:ext uri="{FF2B5EF4-FFF2-40B4-BE49-F238E27FC236}">
                <a16:creationId xmlns:a16="http://schemas.microsoft.com/office/drawing/2014/main" id="{049731FF-1233-A821-0F9B-C6C7AD85FFEA}"/>
              </a:ext>
            </a:extLst>
          </p:cNvPr>
          <p:cNvGrpSpPr/>
          <p:nvPr/>
        </p:nvGrpSpPr>
        <p:grpSpPr>
          <a:xfrm>
            <a:off x="2770497" y="1892645"/>
            <a:ext cx="511907" cy="511907"/>
            <a:chOff x="359217" y="2180439"/>
            <a:chExt cx="511907" cy="511907"/>
          </a:xfrm>
        </p:grpSpPr>
        <p:sp>
          <p:nvSpPr>
            <p:cNvPr id="5" name="Ellipse 4">
              <a:extLst>
                <a:ext uri="{FF2B5EF4-FFF2-40B4-BE49-F238E27FC236}">
                  <a16:creationId xmlns:a16="http://schemas.microsoft.com/office/drawing/2014/main" id="{3310DD9A-4FA2-D6F8-8873-15D32C64F5F2}"/>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F7287326-5E34-304E-2D8F-8311E6C66E50}"/>
                </a:ext>
              </a:extLst>
            </p:cNvPr>
            <p:cNvSpPr txBox="1"/>
            <p:nvPr/>
          </p:nvSpPr>
          <p:spPr>
            <a:xfrm>
              <a:off x="456248" y="2251725"/>
              <a:ext cx="322730" cy="369332"/>
            </a:xfrm>
            <a:prstGeom prst="rect">
              <a:avLst/>
            </a:prstGeom>
            <a:noFill/>
          </p:spPr>
          <p:txBody>
            <a:bodyPr wrap="square" rtlCol="0">
              <a:spAutoFit/>
            </a:bodyPr>
            <a:lstStyle/>
            <a:p>
              <a:pPr algn="ctr"/>
              <a:r>
                <a:rPr lang="fr-FR" dirty="0"/>
                <a:t>1</a:t>
              </a:r>
            </a:p>
          </p:txBody>
        </p:sp>
      </p:grpSp>
      <p:sp>
        <p:nvSpPr>
          <p:cNvPr id="19" name="ZoneTexte 18">
            <a:extLst>
              <a:ext uri="{FF2B5EF4-FFF2-40B4-BE49-F238E27FC236}">
                <a16:creationId xmlns:a16="http://schemas.microsoft.com/office/drawing/2014/main" id="{3FC9E2D7-113B-4B80-E416-EF70239CCD1D}"/>
              </a:ext>
            </a:extLst>
          </p:cNvPr>
          <p:cNvSpPr txBox="1"/>
          <p:nvPr/>
        </p:nvSpPr>
        <p:spPr>
          <a:xfrm>
            <a:off x="3379434" y="1861433"/>
            <a:ext cx="8519526" cy="1444306"/>
          </a:xfrm>
          <a:prstGeom prst="rect">
            <a:avLst/>
          </a:prstGeom>
          <a:noFill/>
        </p:spPr>
        <p:txBody>
          <a:bodyPr wrap="square" rtlCol="0">
            <a:spAutoFit/>
          </a:bodyPr>
          <a:lstStyle/>
          <a:p>
            <a:pPr algn="just">
              <a:lnSpc>
                <a:spcPct val="107000"/>
              </a:lnSpc>
              <a:spcAft>
                <a:spcPts val="800"/>
              </a:spcAft>
            </a:pPr>
            <a:r>
              <a:rPr lang="fr-FR" sz="2800" dirty="0">
                <a:effectLst/>
                <a:latin typeface="Times New Roman" panose="02020603050405020304" pitchFamily="18" charset="0"/>
                <a:ea typeface="Calibri" panose="020F0502020204030204" pitchFamily="34" charset="0"/>
              </a:rPr>
              <a:t>Impliquer les citoyens dans les décisions locales pour assurer que leurs besoins et préoccupations sont pris en compte.</a:t>
            </a:r>
          </a:p>
        </p:txBody>
      </p:sp>
      <p:sp>
        <p:nvSpPr>
          <p:cNvPr id="21" name="ZoneTexte 20">
            <a:extLst>
              <a:ext uri="{FF2B5EF4-FFF2-40B4-BE49-F238E27FC236}">
                <a16:creationId xmlns:a16="http://schemas.microsoft.com/office/drawing/2014/main" id="{F09A097E-2662-1DE2-C002-E1BB780FFD13}"/>
              </a:ext>
            </a:extLst>
          </p:cNvPr>
          <p:cNvSpPr txBox="1"/>
          <p:nvPr/>
        </p:nvSpPr>
        <p:spPr>
          <a:xfrm>
            <a:off x="196953" y="2952376"/>
            <a:ext cx="2417657" cy="892552"/>
          </a:xfrm>
          <a:prstGeom prst="rect">
            <a:avLst/>
          </a:prstGeom>
          <a:noFill/>
        </p:spPr>
        <p:txBody>
          <a:bodyPr wrap="square" rtlCol="0">
            <a:spAutoFit/>
          </a:bodyPr>
          <a:lstStyle/>
          <a:p>
            <a:pPr algn="ctr"/>
            <a:r>
              <a:rPr lang="fr-FR" sz="2600" b="1" dirty="0">
                <a:solidFill>
                  <a:srgbClr val="0070C0"/>
                </a:solidFill>
              </a:rPr>
              <a:t>Participation citoyenne </a:t>
            </a:r>
          </a:p>
        </p:txBody>
      </p:sp>
      <p:cxnSp>
        <p:nvCxnSpPr>
          <p:cNvPr id="25" name="Connecteur droit 24">
            <a:extLst>
              <a:ext uri="{FF2B5EF4-FFF2-40B4-BE49-F238E27FC236}">
                <a16:creationId xmlns:a16="http://schemas.microsoft.com/office/drawing/2014/main" id="{4AAB9082-CD1B-DBBA-C625-6BD1401FABFD}"/>
              </a:ext>
            </a:extLst>
          </p:cNvPr>
          <p:cNvCxnSpPr>
            <a:cxnSpLocks/>
          </p:cNvCxnSpPr>
          <p:nvPr/>
        </p:nvCxnSpPr>
        <p:spPr>
          <a:xfrm>
            <a:off x="2578886"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5494D511-3E44-8475-82B3-16BCAED4F85A}"/>
              </a:ext>
            </a:extLst>
          </p:cNvPr>
          <p:cNvSpPr txBox="1"/>
          <p:nvPr/>
        </p:nvSpPr>
        <p:spPr>
          <a:xfrm>
            <a:off x="3293711" y="3416483"/>
            <a:ext cx="8701334" cy="3052759"/>
          </a:xfrm>
          <a:prstGeom prst="rect">
            <a:avLst/>
          </a:prstGeom>
          <a:noFill/>
        </p:spPr>
        <p:txBody>
          <a:bodyPr wrap="square" rtlCol="0">
            <a:spAutoFit/>
          </a:bodyPr>
          <a:lstStyle/>
          <a:p>
            <a:pPr lvl="0" algn="just">
              <a:lnSpc>
                <a:spcPct val="107000"/>
              </a:lnSpc>
              <a:spcAft>
                <a:spcPts val="800"/>
              </a:spcAft>
            </a:pPr>
            <a:r>
              <a:rPr lang="fr-FR" sz="1800" b="1" kern="100" dirty="0">
                <a:effectLst/>
                <a:latin typeface="Times New Roman" panose="02020603050405020304" pitchFamily="18" charset="0"/>
                <a:ea typeface="Calibri" panose="020F0502020204030204" pitchFamily="34" charset="0"/>
                <a:cs typeface="Arial" panose="020B0604020202020204" pitchFamily="34" charset="0"/>
              </a:rPr>
              <a:t>PRATIQUE</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P54 : faible implication des femmes dans les instances de décisions des organes de gouvernance locale : 37,48%. Toutefois, elles sont de mieux en mieux impliquées dans les sensibilisations, les réunions, les renforcements de capacités organisées par les OSC, le financement de leurs AGR à travers de microcrédits et des programmes de filets sociaux. </a:t>
            </a:r>
          </a:p>
          <a:p>
            <a:pPr marL="34290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P47 : la non capitalisation des PAC, PAV et PAQ dans l’élaboration des PDC</a:t>
            </a:r>
            <a:endParaRPr lang="fr-FR" sz="18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P56 : Seules deux mairies de la zone du projet, ont mis en place un « bureau du citoyen » dont le fonctionnement mérite d’être renforcé.</a:t>
            </a:r>
            <a:endParaRPr lang="fr-FR" sz="18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ZoneTexte 2">
            <a:extLst>
              <a:ext uri="{FF2B5EF4-FFF2-40B4-BE49-F238E27FC236}">
                <a16:creationId xmlns:a16="http://schemas.microsoft.com/office/drawing/2014/main" id="{EA9A24F5-8B09-16E7-38C8-A2C2BEDE8617}"/>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Tree>
    <p:extLst>
      <p:ext uri="{BB962C8B-B14F-4D97-AF65-F5344CB8AC3E}">
        <p14:creationId xmlns:p14="http://schemas.microsoft.com/office/powerpoint/2010/main" val="1596034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2943-FA74-3D68-1379-0DF6BE0B863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D212F8C-174F-1614-F31C-938473C8A987}"/>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9D990C8F-E2D0-99F2-AC27-1B4AF8C5AE98}"/>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0DB56740-1FEE-2E96-3AAD-CDC33F0F2B9D}"/>
              </a:ext>
            </a:extLst>
          </p:cNvPr>
          <p:cNvSpPr txBox="1"/>
          <p:nvPr/>
        </p:nvSpPr>
        <p:spPr>
          <a:xfrm>
            <a:off x="304155" y="1171575"/>
            <a:ext cx="9339907" cy="523220"/>
          </a:xfrm>
          <a:prstGeom prst="rect">
            <a:avLst/>
          </a:prstGeom>
          <a:noFill/>
        </p:spPr>
        <p:txBody>
          <a:bodyPr wrap="square" rtlCol="0">
            <a:spAutoFit/>
          </a:bodyPr>
          <a:lstStyle/>
          <a:p>
            <a:r>
              <a:rPr lang="fr-FR" sz="2800" b="1" dirty="0"/>
              <a:t>Enjeux et pratiques de la gouvernance locale</a:t>
            </a:r>
          </a:p>
        </p:txBody>
      </p:sp>
      <p:grpSp>
        <p:nvGrpSpPr>
          <p:cNvPr id="4" name="Groupe 3">
            <a:extLst>
              <a:ext uri="{FF2B5EF4-FFF2-40B4-BE49-F238E27FC236}">
                <a16:creationId xmlns:a16="http://schemas.microsoft.com/office/drawing/2014/main" id="{C7EA1979-FD11-D2ED-5A59-AA690F120BCE}"/>
              </a:ext>
            </a:extLst>
          </p:cNvPr>
          <p:cNvGrpSpPr/>
          <p:nvPr/>
        </p:nvGrpSpPr>
        <p:grpSpPr>
          <a:xfrm>
            <a:off x="3241991" y="1892645"/>
            <a:ext cx="511907" cy="511907"/>
            <a:chOff x="359217" y="2180439"/>
            <a:chExt cx="511907" cy="511907"/>
          </a:xfrm>
        </p:grpSpPr>
        <p:sp>
          <p:nvSpPr>
            <p:cNvPr id="5" name="Ellipse 4">
              <a:extLst>
                <a:ext uri="{FF2B5EF4-FFF2-40B4-BE49-F238E27FC236}">
                  <a16:creationId xmlns:a16="http://schemas.microsoft.com/office/drawing/2014/main" id="{462968AE-A121-5C29-40D0-A830FAF969B0}"/>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04CE7E84-0A65-74F2-D42A-F6F59342466B}"/>
                </a:ext>
              </a:extLst>
            </p:cNvPr>
            <p:cNvSpPr txBox="1"/>
            <p:nvPr/>
          </p:nvSpPr>
          <p:spPr>
            <a:xfrm>
              <a:off x="456248" y="2251725"/>
              <a:ext cx="322730" cy="369332"/>
            </a:xfrm>
            <a:prstGeom prst="rect">
              <a:avLst/>
            </a:prstGeom>
            <a:noFill/>
          </p:spPr>
          <p:txBody>
            <a:bodyPr wrap="square" rtlCol="0">
              <a:spAutoFit/>
            </a:bodyPr>
            <a:lstStyle/>
            <a:p>
              <a:pPr algn="ctr"/>
              <a:r>
                <a:rPr lang="fr-FR" dirty="0"/>
                <a:t>2</a:t>
              </a:r>
            </a:p>
          </p:txBody>
        </p:sp>
      </p:grpSp>
      <p:sp>
        <p:nvSpPr>
          <p:cNvPr id="19" name="ZoneTexte 18">
            <a:extLst>
              <a:ext uri="{FF2B5EF4-FFF2-40B4-BE49-F238E27FC236}">
                <a16:creationId xmlns:a16="http://schemas.microsoft.com/office/drawing/2014/main" id="{994E9ACA-6FD2-7DD9-C60D-EF106DF7A035}"/>
              </a:ext>
            </a:extLst>
          </p:cNvPr>
          <p:cNvSpPr txBox="1"/>
          <p:nvPr/>
        </p:nvSpPr>
        <p:spPr>
          <a:xfrm>
            <a:off x="3850928" y="1861433"/>
            <a:ext cx="8007696" cy="1444306"/>
          </a:xfrm>
          <a:prstGeom prst="rect">
            <a:avLst/>
          </a:prstGeom>
          <a:noFill/>
        </p:spPr>
        <p:txBody>
          <a:bodyPr wrap="square" rtlCol="0">
            <a:spAutoFit/>
          </a:bodyPr>
          <a:lstStyle/>
          <a:p>
            <a:pPr algn="just">
              <a:lnSpc>
                <a:spcPct val="107000"/>
              </a:lnSpc>
              <a:spcAft>
                <a:spcPts val="800"/>
              </a:spcAft>
            </a:pPr>
            <a:r>
              <a:rPr lang="fr-FR" sz="2800" dirty="0">
                <a:effectLst/>
                <a:latin typeface="Times New Roman" panose="02020603050405020304" pitchFamily="18" charset="0"/>
                <a:ea typeface="Calibri" panose="020F0502020204030204" pitchFamily="34" charset="0"/>
              </a:rPr>
              <a:t>Assurer que les actions des autorités locales soient transparentes et que les responsables rendent des comptes.</a:t>
            </a:r>
          </a:p>
        </p:txBody>
      </p:sp>
      <p:sp>
        <p:nvSpPr>
          <p:cNvPr id="21" name="ZoneTexte 20">
            <a:extLst>
              <a:ext uri="{FF2B5EF4-FFF2-40B4-BE49-F238E27FC236}">
                <a16:creationId xmlns:a16="http://schemas.microsoft.com/office/drawing/2014/main" id="{23EBED42-32D9-8EA1-FF3D-5DDDDCB24693}"/>
              </a:ext>
            </a:extLst>
          </p:cNvPr>
          <p:cNvSpPr txBox="1"/>
          <p:nvPr/>
        </p:nvSpPr>
        <p:spPr>
          <a:xfrm>
            <a:off x="68361" y="2952376"/>
            <a:ext cx="2993305" cy="892552"/>
          </a:xfrm>
          <a:prstGeom prst="rect">
            <a:avLst/>
          </a:prstGeom>
          <a:noFill/>
        </p:spPr>
        <p:txBody>
          <a:bodyPr wrap="square" rtlCol="0">
            <a:spAutoFit/>
          </a:bodyPr>
          <a:lstStyle/>
          <a:p>
            <a:pPr algn="ctr"/>
            <a:r>
              <a:rPr lang="fr-FR" sz="2600" b="1" dirty="0">
                <a:solidFill>
                  <a:srgbClr val="0070C0"/>
                </a:solidFill>
              </a:rPr>
              <a:t>Transparence et responsabilité </a:t>
            </a:r>
          </a:p>
        </p:txBody>
      </p:sp>
      <p:cxnSp>
        <p:nvCxnSpPr>
          <p:cNvPr id="25" name="Connecteur droit 24">
            <a:extLst>
              <a:ext uri="{FF2B5EF4-FFF2-40B4-BE49-F238E27FC236}">
                <a16:creationId xmlns:a16="http://schemas.microsoft.com/office/drawing/2014/main" id="{1AB25B36-DE7E-B7C3-D932-BBF2609D3011}"/>
              </a:ext>
            </a:extLst>
          </p:cNvPr>
          <p:cNvCxnSpPr>
            <a:cxnSpLocks/>
          </p:cNvCxnSpPr>
          <p:nvPr/>
        </p:nvCxnSpPr>
        <p:spPr>
          <a:xfrm>
            <a:off x="3050380"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6C522A61-2C21-149F-BFE8-23AA88E67A8A}"/>
              </a:ext>
            </a:extLst>
          </p:cNvPr>
          <p:cNvSpPr txBox="1"/>
          <p:nvPr/>
        </p:nvSpPr>
        <p:spPr>
          <a:xfrm>
            <a:off x="3765205" y="3416483"/>
            <a:ext cx="8093416" cy="3052759"/>
          </a:xfrm>
          <a:prstGeom prst="rect">
            <a:avLst/>
          </a:prstGeom>
          <a:noFill/>
        </p:spPr>
        <p:txBody>
          <a:bodyPr wrap="square" rtlCol="0">
            <a:spAutoFit/>
          </a:bodyPr>
          <a:lstStyle/>
          <a:p>
            <a:pPr lvl="0" algn="just">
              <a:lnSpc>
                <a:spcPct val="107000"/>
              </a:lnSpc>
              <a:spcAft>
                <a:spcPts val="800"/>
              </a:spcAft>
            </a:pPr>
            <a:r>
              <a:rPr lang="fr-FR" sz="1800" b="1" kern="100" dirty="0">
                <a:effectLst/>
                <a:latin typeface="Times New Roman" panose="02020603050405020304" pitchFamily="18" charset="0"/>
                <a:ea typeface="Calibri" panose="020F0502020204030204" pitchFamily="34" charset="0"/>
                <a:cs typeface="Arial" panose="020B0604020202020204" pitchFamily="34" charset="0"/>
              </a:rPr>
              <a:t>PRATIQUE</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 73 : Bonnes pratiques relevées dans la gouvernance dans certaines communes : les sensibilisations et communication avec la population sur diverses thématiques par des visites sur le terrain ou par les radios locales / Implication de la population dans les actions de développement/ collaboration entre CVD, CCD, chefs traditionnels et les mairies </a:t>
            </a:r>
          </a:p>
          <a:p>
            <a:pPr marL="34290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P79 : Des dysfonctionnements de la chefferie traditionnelle (liés à la corruption et à la manipulation) ont été relevés par 75 % d’hommes et de femmes, 87,5 % par les leaders locaux.</a:t>
            </a:r>
            <a:endParaRPr lang="fr-FR" sz="18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ZoneTexte 2">
            <a:extLst>
              <a:ext uri="{FF2B5EF4-FFF2-40B4-BE49-F238E27FC236}">
                <a16:creationId xmlns:a16="http://schemas.microsoft.com/office/drawing/2014/main" id="{BFABA720-CFAF-986C-2F66-EC54E587B417}"/>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Tree>
    <p:extLst>
      <p:ext uri="{BB962C8B-B14F-4D97-AF65-F5344CB8AC3E}">
        <p14:creationId xmlns:p14="http://schemas.microsoft.com/office/powerpoint/2010/main" val="1412349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2C0BE-6957-8D21-DD1E-6A9DC56D317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2181D7D-3EB7-74C6-7771-EA66965AE3F5}"/>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D53D4B7F-53FB-91EF-EB50-439C7B1AA03B}"/>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F38772B1-8572-B0AC-1C7B-B6B27C831F13}"/>
              </a:ext>
            </a:extLst>
          </p:cNvPr>
          <p:cNvSpPr txBox="1"/>
          <p:nvPr/>
        </p:nvSpPr>
        <p:spPr>
          <a:xfrm>
            <a:off x="304155" y="1171575"/>
            <a:ext cx="9339907" cy="523220"/>
          </a:xfrm>
          <a:prstGeom prst="rect">
            <a:avLst/>
          </a:prstGeom>
          <a:noFill/>
        </p:spPr>
        <p:txBody>
          <a:bodyPr wrap="square" rtlCol="0">
            <a:spAutoFit/>
          </a:bodyPr>
          <a:lstStyle/>
          <a:p>
            <a:r>
              <a:rPr lang="fr-FR" sz="2800" b="1" dirty="0"/>
              <a:t>Enjeux et pratiques de la gouvernance locale</a:t>
            </a:r>
          </a:p>
        </p:txBody>
      </p:sp>
      <p:grpSp>
        <p:nvGrpSpPr>
          <p:cNvPr id="4" name="Groupe 3">
            <a:extLst>
              <a:ext uri="{FF2B5EF4-FFF2-40B4-BE49-F238E27FC236}">
                <a16:creationId xmlns:a16="http://schemas.microsoft.com/office/drawing/2014/main" id="{77F568BC-8BE5-21E7-1E40-3B2732F758AB}"/>
              </a:ext>
            </a:extLst>
          </p:cNvPr>
          <p:cNvGrpSpPr/>
          <p:nvPr/>
        </p:nvGrpSpPr>
        <p:grpSpPr>
          <a:xfrm>
            <a:off x="3156263" y="1892645"/>
            <a:ext cx="511907" cy="511907"/>
            <a:chOff x="359217" y="2180439"/>
            <a:chExt cx="511907" cy="511907"/>
          </a:xfrm>
        </p:grpSpPr>
        <p:sp>
          <p:nvSpPr>
            <p:cNvPr id="5" name="Ellipse 4">
              <a:extLst>
                <a:ext uri="{FF2B5EF4-FFF2-40B4-BE49-F238E27FC236}">
                  <a16:creationId xmlns:a16="http://schemas.microsoft.com/office/drawing/2014/main" id="{AD2F7D38-977A-2B56-1C3F-93EB73EBA525}"/>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6B1B28E7-1F1C-D402-9C5C-ACFD92BE9E94}"/>
                </a:ext>
              </a:extLst>
            </p:cNvPr>
            <p:cNvSpPr txBox="1"/>
            <p:nvPr/>
          </p:nvSpPr>
          <p:spPr>
            <a:xfrm>
              <a:off x="456248" y="2251725"/>
              <a:ext cx="322730" cy="369332"/>
            </a:xfrm>
            <a:prstGeom prst="rect">
              <a:avLst/>
            </a:prstGeom>
            <a:noFill/>
          </p:spPr>
          <p:txBody>
            <a:bodyPr wrap="square" rtlCol="0">
              <a:spAutoFit/>
            </a:bodyPr>
            <a:lstStyle/>
            <a:p>
              <a:pPr algn="ctr"/>
              <a:r>
                <a:rPr lang="fr-FR" dirty="0"/>
                <a:t>3</a:t>
              </a:r>
            </a:p>
          </p:txBody>
        </p:sp>
      </p:grpSp>
      <p:sp>
        <p:nvSpPr>
          <p:cNvPr id="19" name="ZoneTexte 18">
            <a:extLst>
              <a:ext uri="{FF2B5EF4-FFF2-40B4-BE49-F238E27FC236}">
                <a16:creationId xmlns:a16="http://schemas.microsoft.com/office/drawing/2014/main" id="{D2F7A057-268D-47DC-7273-B5E5417BEBA6}"/>
              </a:ext>
            </a:extLst>
          </p:cNvPr>
          <p:cNvSpPr txBox="1"/>
          <p:nvPr/>
        </p:nvSpPr>
        <p:spPr>
          <a:xfrm>
            <a:off x="3765200" y="1861433"/>
            <a:ext cx="8064850" cy="1444306"/>
          </a:xfrm>
          <a:prstGeom prst="rect">
            <a:avLst/>
          </a:prstGeom>
          <a:noFill/>
        </p:spPr>
        <p:txBody>
          <a:bodyPr wrap="square" rtlCol="0">
            <a:spAutoFit/>
          </a:bodyPr>
          <a:lstStyle/>
          <a:p>
            <a:pPr algn="just">
              <a:lnSpc>
                <a:spcPct val="107000"/>
              </a:lnSpc>
              <a:spcAft>
                <a:spcPts val="800"/>
              </a:spcAft>
            </a:pPr>
            <a:r>
              <a:rPr lang="fr-FR" sz="2800" dirty="0">
                <a:effectLst/>
                <a:latin typeface="Times New Roman" panose="02020603050405020304" pitchFamily="18" charset="0"/>
                <a:ea typeface="Calibri" panose="020F0502020204030204" pitchFamily="34" charset="0"/>
              </a:rPr>
              <a:t>Transférer certaines compétences et ressources aux autorités locales pour une gestion plus efficace et adaptée aux réalités locales.</a:t>
            </a:r>
          </a:p>
        </p:txBody>
      </p:sp>
      <p:sp>
        <p:nvSpPr>
          <p:cNvPr id="21" name="ZoneTexte 20">
            <a:extLst>
              <a:ext uri="{FF2B5EF4-FFF2-40B4-BE49-F238E27FC236}">
                <a16:creationId xmlns:a16="http://schemas.microsoft.com/office/drawing/2014/main" id="{C8BA439F-F413-415E-0DC4-C335496587A7}"/>
              </a:ext>
            </a:extLst>
          </p:cNvPr>
          <p:cNvSpPr txBox="1"/>
          <p:nvPr/>
        </p:nvSpPr>
        <p:spPr>
          <a:xfrm>
            <a:off x="196953" y="2952376"/>
            <a:ext cx="2774846" cy="492443"/>
          </a:xfrm>
          <a:prstGeom prst="rect">
            <a:avLst/>
          </a:prstGeom>
          <a:noFill/>
        </p:spPr>
        <p:txBody>
          <a:bodyPr wrap="square" rtlCol="0">
            <a:spAutoFit/>
          </a:bodyPr>
          <a:lstStyle/>
          <a:p>
            <a:pPr algn="ctr"/>
            <a:r>
              <a:rPr lang="fr-FR" sz="2600" b="1" dirty="0">
                <a:solidFill>
                  <a:srgbClr val="0070C0"/>
                </a:solidFill>
              </a:rPr>
              <a:t>Décentralisation</a:t>
            </a:r>
          </a:p>
        </p:txBody>
      </p:sp>
      <p:cxnSp>
        <p:nvCxnSpPr>
          <p:cNvPr id="25" name="Connecteur droit 24">
            <a:extLst>
              <a:ext uri="{FF2B5EF4-FFF2-40B4-BE49-F238E27FC236}">
                <a16:creationId xmlns:a16="http://schemas.microsoft.com/office/drawing/2014/main" id="{48233D4D-DB37-D28C-E443-D01967C24202}"/>
              </a:ext>
            </a:extLst>
          </p:cNvPr>
          <p:cNvCxnSpPr>
            <a:cxnSpLocks/>
          </p:cNvCxnSpPr>
          <p:nvPr/>
        </p:nvCxnSpPr>
        <p:spPr>
          <a:xfrm>
            <a:off x="2964652"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88149837-7FCF-DC12-D3B3-4530EA59E845}"/>
              </a:ext>
            </a:extLst>
          </p:cNvPr>
          <p:cNvSpPr txBox="1"/>
          <p:nvPr/>
        </p:nvSpPr>
        <p:spPr>
          <a:xfrm>
            <a:off x="3679477" y="3487923"/>
            <a:ext cx="8315565" cy="2648482"/>
          </a:xfrm>
          <a:prstGeom prst="rect">
            <a:avLst/>
          </a:prstGeom>
          <a:noFill/>
        </p:spPr>
        <p:txBody>
          <a:bodyPr wrap="square" rtlCol="0">
            <a:spAutoFit/>
          </a:bodyPr>
          <a:lstStyle/>
          <a:p>
            <a:pPr lvl="0" algn="just">
              <a:lnSpc>
                <a:spcPct val="107000"/>
              </a:lnSpc>
              <a:spcAft>
                <a:spcPts val="800"/>
              </a:spcAft>
            </a:pPr>
            <a:r>
              <a:rPr lang="fr-FR" sz="1800" b="1" kern="100" dirty="0">
                <a:effectLst/>
                <a:latin typeface="Times New Roman" panose="02020603050405020304" pitchFamily="18" charset="0"/>
                <a:ea typeface="Calibri" panose="020F0502020204030204" pitchFamily="34" charset="0"/>
                <a:cs typeface="Arial" panose="020B0604020202020204" pitchFamily="34" charset="0"/>
              </a:rPr>
              <a:t>PRATIQUE</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P41 : La loi confère 9 domaines de compétence aux communes en indiquant 3 catégories de compétences à savoir : les compétences propres aux communes – les compétences partagées avec l’Etat – Compétences transférées aux communes.</a:t>
            </a:r>
          </a:p>
          <a:p>
            <a:pPr marL="342900" lvl="0" indent="-342900" algn="just">
              <a:lnSpc>
                <a:spcPct val="107000"/>
              </a:lnSpc>
              <a:spcAft>
                <a:spcPts val="800"/>
              </a:spcAft>
              <a:buFont typeface="Symbol" panose="05050102010706020507" pitchFamily="18" charset="2"/>
              <a:buChar char=""/>
            </a:pPr>
            <a:r>
              <a:rPr lang="fr-FR" kern="100" dirty="0">
                <a:solidFill>
                  <a:srgbClr val="0070C0"/>
                </a:solidFill>
                <a:latin typeface="Times New Roman" panose="02020603050405020304" pitchFamily="18" charset="0"/>
                <a:ea typeface="Calibri" panose="020F0502020204030204" pitchFamily="34" charset="0"/>
                <a:cs typeface="Arial" panose="020B0604020202020204" pitchFamily="34" charset="0"/>
              </a:rPr>
              <a:t>P44</a:t>
            </a: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 : 	l’exercice de ces compétences est limité par l’insuffisance des ressources humaines et financières propres de la commune, d’une part et d’autre part, par le faible appui budgétaire de l’Etat à travers le Fonds d’appui aux collectivités territoriales (FACT) et la faible mobilisation des partenaires techniques et financiers.</a:t>
            </a:r>
          </a:p>
        </p:txBody>
      </p:sp>
      <p:sp>
        <p:nvSpPr>
          <p:cNvPr id="3" name="ZoneTexte 2">
            <a:extLst>
              <a:ext uri="{FF2B5EF4-FFF2-40B4-BE49-F238E27FC236}">
                <a16:creationId xmlns:a16="http://schemas.microsoft.com/office/drawing/2014/main" id="{E38C10ED-EA31-07BD-DEB5-C2DDAC5FE949}"/>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Tree>
    <p:extLst>
      <p:ext uri="{BB962C8B-B14F-4D97-AF65-F5344CB8AC3E}">
        <p14:creationId xmlns:p14="http://schemas.microsoft.com/office/powerpoint/2010/main" val="1488259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2C701-E278-0624-D932-A2D2B708081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B4F2B0E-02AC-6D78-1151-F7300140B53B}"/>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D878DE2D-04C4-E4E8-D6A4-4E6C794BA7C4}"/>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7C75D17C-F979-7E18-4CE3-8A5817FCF9B1}"/>
              </a:ext>
            </a:extLst>
          </p:cNvPr>
          <p:cNvSpPr txBox="1"/>
          <p:nvPr/>
        </p:nvSpPr>
        <p:spPr>
          <a:xfrm>
            <a:off x="304155" y="1171575"/>
            <a:ext cx="9339907" cy="523220"/>
          </a:xfrm>
          <a:prstGeom prst="rect">
            <a:avLst/>
          </a:prstGeom>
          <a:noFill/>
        </p:spPr>
        <p:txBody>
          <a:bodyPr wrap="square" rtlCol="0">
            <a:spAutoFit/>
          </a:bodyPr>
          <a:lstStyle/>
          <a:p>
            <a:r>
              <a:rPr lang="fr-FR" sz="2800" b="1" dirty="0"/>
              <a:t>Enjeux et pratiques de la gouvernance locale</a:t>
            </a:r>
          </a:p>
        </p:txBody>
      </p:sp>
      <p:grpSp>
        <p:nvGrpSpPr>
          <p:cNvPr id="4" name="Groupe 3">
            <a:extLst>
              <a:ext uri="{FF2B5EF4-FFF2-40B4-BE49-F238E27FC236}">
                <a16:creationId xmlns:a16="http://schemas.microsoft.com/office/drawing/2014/main" id="{4EBF7918-461C-689A-78D0-70B77301EAA6}"/>
              </a:ext>
            </a:extLst>
          </p:cNvPr>
          <p:cNvGrpSpPr/>
          <p:nvPr/>
        </p:nvGrpSpPr>
        <p:grpSpPr>
          <a:xfrm>
            <a:off x="2770497" y="1892645"/>
            <a:ext cx="511907" cy="511907"/>
            <a:chOff x="359217" y="2180439"/>
            <a:chExt cx="511907" cy="511907"/>
          </a:xfrm>
        </p:grpSpPr>
        <p:sp>
          <p:nvSpPr>
            <p:cNvPr id="5" name="Ellipse 4">
              <a:extLst>
                <a:ext uri="{FF2B5EF4-FFF2-40B4-BE49-F238E27FC236}">
                  <a16:creationId xmlns:a16="http://schemas.microsoft.com/office/drawing/2014/main" id="{1EFEF0E0-1160-073F-69E0-464C9BD8C3AD}"/>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5297A863-994C-63CA-396C-9470FC302F82}"/>
                </a:ext>
              </a:extLst>
            </p:cNvPr>
            <p:cNvSpPr txBox="1"/>
            <p:nvPr/>
          </p:nvSpPr>
          <p:spPr>
            <a:xfrm>
              <a:off x="456248" y="2251725"/>
              <a:ext cx="322730" cy="369332"/>
            </a:xfrm>
            <a:prstGeom prst="rect">
              <a:avLst/>
            </a:prstGeom>
            <a:noFill/>
          </p:spPr>
          <p:txBody>
            <a:bodyPr wrap="square" rtlCol="0">
              <a:spAutoFit/>
            </a:bodyPr>
            <a:lstStyle/>
            <a:p>
              <a:pPr algn="ctr"/>
              <a:r>
                <a:rPr lang="fr-FR" dirty="0"/>
                <a:t>4</a:t>
              </a:r>
            </a:p>
          </p:txBody>
        </p:sp>
      </p:grpSp>
      <p:sp>
        <p:nvSpPr>
          <p:cNvPr id="19" name="ZoneTexte 18">
            <a:extLst>
              <a:ext uri="{FF2B5EF4-FFF2-40B4-BE49-F238E27FC236}">
                <a16:creationId xmlns:a16="http://schemas.microsoft.com/office/drawing/2014/main" id="{CACBBEF9-F78E-627C-1E36-803BD0EB41FE}"/>
              </a:ext>
            </a:extLst>
          </p:cNvPr>
          <p:cNvSpPr txBox="1"/>
          <p:nvPr/>
        </p:nvSpPr>
        <p:spPr>
          <a:xfrm>
            <a:off x="3379434" y="1861433"/>
            <a:ext cx="8519526" cy="1444306"/>
          </a:xfrm>
          <a:prstGeom prst="rect">
            <a:avLst/>
          </a:prstGeom>
          <a:noFill/>
        </p:spPr>
        <p:txBody>
          <a:bodyPr wrap="square" rtlCol="0">
            <a:spAutoFit/>
          </a:bodyPr>
          <a:lstStyle/>
          <a:p>
            <a:pPr algn="just">
              <a:lnSpc>
                <a:spcPct val="107000"/>
              </a:lnSpc>
              <a:spcAft>
                <a:spcPts val="800"/>
              </a:spcAft>
            </a:pPr>
            <a:r>
              <a:rPr lang="fr-FR" sz="2800" dirty="0">
                <a:effectLst/>
                <a:latin typeface="Times New Roman" panose="02020603050405020304" pitchFamily="18" charset="0"/>
                <a:ea typeface="Calibri" panose="020F0502020204030204" pitchFamily="34" charset="0"/>
              </a:rPr>
              <a:t>Garantir que tous les citoyens, y compris les groupes marginalisés, ont accès aux services et aux opportunités locales.</a:t>
            </a:r>
          </a:p>
        </p:txBody>
      </p:sp>
      <p:sp>
        <p:nvSpPr>
          <p:cNvPr id="21" name="ZoneTexte 20">
            <a:extLst>
              <a:ext uri="{FF2B5EF4-FFF2-40B4-BE49-F238E27FC236}">
                <a16:creationId xmlns:a16="http://schemas.microsoft.com/office/drawing/2014/main" id="{73991A73-A29F-43FE-A85C-EF1F14128945}"/>
              </a:ext>
            </a:extLst>
          </p:cNvPr>
          <p:cNvSpPr txBox="1"/>
          <p:nvPr/>
        </p:nvSpPr>
        <p:spPr>
          <a:xfrm>
            <a:off x="196953" y="2952376"/>
            <a:ext cx="2417657" cy="892552"/>
          </a:xfrm>
          <a:prstGeom prst="rect">
            <a:avLst/>
          </a:prstGeom>
          <a:noFill/>
        </p:spPr>
        <p:txBody>
          <a:bodyPr wrap="square" rtlCol="0">
            <a:spAutoFit/>
          </a:bodyPr>
          <a:lstStyle/>
          <a:p>
            <a:pPr algn="ctr"/>
            <a:r>
              <a:rPr lang="fr-FR" sz="2600" b="1" dirty="0">
                <a:solidFill>
                  <a:srgbClr val="0070C0"/>
                </a:solidFill>
              </a:rPr>
              <a:t>Équité et inclusion </a:t>
            </a:r>
          </a:p>
        </p:txBody>
      </p:sp>
      <p:cxnSp>
        <p:nvCxnSpPr>
          <p:cNvPr id="25" name="Connecteur droit 24">
            <a:extLst>
              <a:ext uri="{FF2B5EF4-FFF2-40B4-BE49-F238E27FC236}">
                <a16:creationId xmlns:a16="http://schemas.microsoft.com/office/drawing/2014/main" id="{C4E9AEE2-7A16-A398-E7F3-C2E5F50A291E}"/>
              </a:ext>
            </a:extLst>
          </p:cNvPr>
          <p:cNvCxnSpPr>
            <a:cxnSpLocks/>
          </p:cNvCxnSpPr>
          <p:nvPr/>
        </p:nvCxnSpPr>
        <p:spPr>
          <a:xfrm>
            <a:off x="2578886"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C0CEBCEB-AB2C-BDC6-C164-8B6CD0EAAE4A}"/>
              </a:ext>
            </a:extLst>
          </p:cNvPr>
          <p:cNvSpPr txBox="1"/>
          <p:nvPr/>
        </p:nvSpPr>
        <p:spPr>
          <a:xfrm>
            <a:off x="3293711" y="3545075"/>
            <a:ext cx="8550623" cy="2454711"/>
          </a:xfrm>
          <a:prstGeom prst="rect">
            <a:avLst/>
          </a:prstGeom>
          <a:noFill/>
        </p:spPr>
        <p:txBody>
          <a:bodyPr wrap="square" rtlCol="0">
            <a:spAutoFit/>
          </a:bodyPr>
          <a:lstStyle/>
          <a:p>
            <a:pPr lvl="0" algn="just">
              <a:lnSpc>
                <a:spcPct val="107000"/>
              </a:lnSpc>
              <a:spcAft>
                <a:spcPts val="800"/>
              </a:spcAft>
            </a:pPr>
            <a:r>
              <a:rPr lang="fr-FR" sz="1800" b="1" kern="100" dirty="0">
                <a:effectLst/>
                <a:latin typeface="Times New Roman" panose="02020603050405020304" pitchFamily="18" charset="0"/>
                <a:ea typeface="Calibri" panose="020F0502020204030204" pitchFamily="34" charset="0"/>
                <a:cs typeface="Arial" panose="020B0604020202020204" pitchFamily="34" charset="0"/>
              </a:rPr>
              <a:t>PRATIQUE</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	P80 : Accès inéquitable à la fonction publique entre les différents groupes</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Les groupes de discussion des éleveurs dans les communes de l’Oti-Sud-1 et Oti-1 ont relevé que les peuls sont marginalisés et discriminés.</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62 % des personnes interrogées en entretiens individuels estiment qu’il y a des communautés qui sont indexées par les suspicions de connivence avec les groupes extrémistes.</a:t>
            </a:r>
          </a:p>
        </p:txBody>
      </p:sp>
      <p:sp>
        <p:nvSpPr>
          <p:cNvPr id="3" name="ZoneTexte 2">
            <a:extLst>
              <a:ext uri="{FF2B5EF4-FFF2-40B4-BE49-F238E27FC236}">
                <a16:creationId xmlns:a16="http://schemas.microsoft.com/office/drawing/2014/main" id="{51A761EE-6142-2E9D-D774-612647CF2CA3}"/>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Tree>
    <p:extLst>
      <p:ext uri="{BB962C8B-B14F-4D97-AF65-F5344CB8AC3E}">
        <p14:creationId xmlns:p14="http://schemas.microsoft.com/office/powerpoint/2010/main" val="1797996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227CB-18C7-B74F-2439-DFB16F405C1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2084842-5847-6244-3342-1391780B4F6D}"/>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13B77BD8-4F73-6A57-A279-56F1154566FC}"/>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B63AA5B7-3BAE-2DF3-0196-62F8FBFC02C0}"/>
              </a:ext>
            </a:extLst>
          </p:cNvPr>
          <p:cNvSpPr txBox="1"/>
          <p:nvPr/>
        </p:nvSpPr>
        <p:spPr>
          <a:xfrm>
            <a:off x="304155" y="1171575"/>
            <a:ext cx="9339907" cy="523220"/>
          </a:xfrm>
          <a:prstGeom prst="rect">
            <a:avLst/>
          </a:prstGeom>
          <a:noFill/>
        </p:spPr>
        <p:txBody>
          <a:bodyPr wrap="square" rtlCol="0">
            <a:spAutoFit/>
          </a:bodyPr>
          <a:lstStyle/>
          <a:p>
            <a:r>
              <a:rPr lang="fr-FR" sz="2800" b="1" dirty="0"/>
              <a:t>Enjeux et pratiques de la gouvernance locale</a:t>
            </a:r>
          </a:p>
        </p:txBody>
      </p:sp>
      <p:grpSp>
        <p:nvGrpSpPr>
          <p:cNvPr id="4" name="Groupe 3">
            <a:extLst>
              <a:ext uri="{FF2B5EF4-FFF2-40B4-BE49-F238E27FC236}">
                <a16:creationId xmlns:a16="http://schemas.microsoft.com/office/drawing/2014/main" id="{3260E4A2-1B85-2C95-F91D-29AE91E60EF4}"/>
              </a:ext>
            </a:extLst>
          </p:cNvPr>
          <p:cNvGrpSpPr/>
          <p:nvPr/>
        </p:nvGrpSpPr>
        <p:grpSpPr>
          <a:xfrm>
            <a:off x="3084823" y="1892645"/>
            <a:ext cx="511907" cy="511907"/>
            <a:chOff x="359217" y="2180439"/>
            <a:chExt cx="511907" cy="511907"/>
          </a:xfrm>
        </p:grpSpPr>
        <p:sp>
          <p:nvSpPr>
            <p:cNvPr id="5" name="Ellipse 4">
              <a:extLst>
                <a:ext uri="{FF2B5EF4-FFF2-40B4-BE49-F238E27FC236}">
                  <a16:creationId xmlns:a16="http://schemas.microsoft.com/office/drawing/2014/main" id="{1D31E974-2677-3701-5201-5C07D076412A}"/>
                </a:ext>
              </a:extLst>
            </p:cNvPr>
            <p:cNvSpPr/>
            <p:nvPr/>
          </p:nvSpPr>
          <p:spPr bwMode="gray">
            <a:xfrm>
              <a:off x="359217" y="2180439"/>
              <a:ext cx="511907" cy="511907"/>
            </a:xfrm>
            <a:prstGeom prst="ellipse">
              <a:avLst/>
            </a:prstGeom>
            <a:noFill/>
            <a:ln w="19050">
              <a:solidFill>
                <a:srgbClr val="005E00"/>
              </a:solidFill>
              <a:miter lim="800000"/>
              <a:headEnd/>
              <a:tailEnd/>
            </a:ln>
            <a:effectLst/>
          </p:spPr>
          <p:txBody>
            <a:bodyPr wrap="none" rtlCol="0" anchor="ctr">
              <a:noAutofit/>
            </a:bodyPr>
            <a:lstStyle/>
            <a:p>
              <a:pPr algn="ctr"/>
              <a:endParaRPr lang="fr-FR" sz="1200" dirty="0"/>
            </a:p>
          </p:txBody>
        </p:sp>
        <p:sp>
          <p:nvSpPr>
            <p:cNvPr id="6" name="ZoneTexte 5">
              <a:extLst>
                <a:ext uri="{FF2B5EF4-FFF2-40B4-BE49-F238E27FC236}">
                  <a16:creationId xmlns:a16="http://schemas.microsoft.com/office/drawing/2014/main" id="{5ED0A344-87B8-B0BB-4C7A-C29AB6B93791}"/>
                </a:ext>
              </a:extLst>
            </p:cNvPr>
            <p:cNvSpPr txBox="1"/>
            <p:nvPr/>
          </p:nvSpPr>
          <p:spPr>
            <a:xfrm>
              <a:off x="456248" y="2251725"/>
              <a:ext cx="322730" cy="369332"/>
            </a:xfrm>
            <a:prstGeom prst="rect">
              <a:avLst/>
            </a:prstGeom>
            <a:noFill/>
          </p:spPr>
          <p:txBody>
            <a:bodyPr wrap="square" rtlCol="0">
              <a:spAutoFit/>
            </a:bodyPr>
            <a:lstStyle/>
            <a:p>
              <a:pPr algn="ctr"/>
              <a:r>
                <a:rPr lang="fr-FR" dirty="0"/>
                <a:t>5</a:t>
              </a:r>
            </a:p>
          </p:txBody>
        </p:sp>
      </p:grpSp>
      <p:sp>
        <p:nvSpPr>
          <p:cNvPr id="19" name="ZoneTexte 18">
            <a:extLst>
              <a:ext uri="{FF2B5EF4-FFF2-40B4-BE49-F238E27FC236}">
                <a16:creationId xmlns:a16="http://schemas.microsoft.com/office/drawing/2014/main" id="{C996EFEC-78BD-883E-6B10-CF7F864527C2}"/>
              </a:ext>
            </a:extLst>
          </p:cNvPr>
          <p:cNvSpPr txBox="1"/>
          <p:nvPr/>
        </p:nvSpPr>
        <p:spPr>
          <a:xfrm>
            <a:off x="3693760" y="1861433"/>
            <a:ext cx="8179153" cy="1444306"/>
          </a:xfrm>
          <a:prstGeom prst="rect">
            <a:avLst/>
          </a:prstGeom>
          <a:noFill/>
        </p:spPr>
        <p:txBody>
          <a:bodyPr wrap="square" rtlCol="0">
            <a:spAutoFit/>
          </a:bodyPr>
          <a:lstStyle/>
          <a:p>
            <a:pPr algn="just">
              <a:lnSpc>
                <a:spcPct val="107000"/>
              </a:lnSpc>
              <a:spcAft>
                <a:spcPts val="800"/>
              </a:spcAft>
            </a:pPr>
            <a:r>
              <a:rPr lang="fr-FR" sz="2800" dirty="0">
                <a:effectLst/>
                <a:latin typeface="Times New Roman" panose="02020603050405020304" pitchFamily="18" charset="0"/>
                <a:ea typeface="Calibri" panose="020F0502020204030204" pitchFamily="34" charset="0"/>
              </a:rPr>
              <a:t>Intégrer des pratiques durables dans la gestion des ressources locales pour préserver l'environnement et assurer un développement à long terme.</a:t>
            </a:r>
          </a:p>
        </p:txBody>
      </p:sp>
      <p:sp>
        <p:nvSpPr>
          <p:cNvPr id="21" name="ZoneTexte 20">
            <a:extLst>
              <a:ext uri="{FF2B5EF4-FFF2-40B4-BE49-F238E27FC236}">
                <a16:creationId xmlns:a16="http://schemas.microsoft.com/office/drawing/2014/main" id="{60BE281D-3EE3-F74D-660B-0FBF534C44B4}"/>
              </a:ext>
            </a:extLst>
          </p:cNvPr>
          <p:cNvSpPr txBox="1"/>
          <p:nvPr/>
        </p:nvSpPr>
        <p:spPr>
          <a:xfrm>
            <a:off x="196953" y="2952376"/>
            <a:ext cx="2670575" cy="892552"/>
          </a:xfrm>
          <a:prstGeom prst="rect">
            <a:avLst/>
          </a:prstGeom>
          <a:noFill/>
        </p:spPr>
        <p:txBody>
          <a:bodyPr wrap="square" rtlCol="0">
            <a:spAutoFit/>
          </a:bodyPr>
          <a:lstStyle/>
          <a:p>
            <a:pPr algn="ctr"/>
            <a:r>
              <a:rPr lang="fr-FR" sz="2600" b="1" dirty="0">
                <a:solidFill>
                  <a:srgbClr val="0070C0"/>
                </a:solidFill>
              </a:rPr>
              <a:t>Développement durable </a:t>
            </a:r>
          </a:p>
        </p:txBody>
      </p:sp>
      <p:cxnSp>
        <p:nvCxnSpPr>
          <p:cNvPr id="25" name="Connecteur droit 24">
            <a:extLst>
              <a:ext uri="{FF2B5EF4-FFF2-40B4-BE49-F238E27FC236}">
                <a16:creationId xmlns:a16="http://schemas.microsoft.com/office/drawing/2014/main" id="{045DB127-2858-BFED-52D9-8116CC9285AE}"/>
              </a:ext>
            </a:extLst>
          </p:cNvPr>
          <p:cNvCxnSpPr>
            <a:cxnSpLocks/>
          </p:cNvCxnSpPr>
          <p:nvPr/>
        </p:nvCxnSpPr>
        <p:spPr>
          <a:xfrm>
            <a:off x="2893212"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ZoneTexte 30">
            <a:extLst>
              <a:ext uri="{FF2B5EF4-FFF2-40B4-BE49-F238E27FC236}">
                <a16:creationId xmlns:a16="http://schemas.microsoft.com/office/drawing/2014/main" id="{F3C073E3-2EEC-EE80-6F43-CB40A64C2F68}"/>
              </a:ext>
            </a:extLst>
          </p:cNvPr>
          <p:cNvSpPr txBox="1"/>
          <p:nvPr/>
        </p:nvSpPr>
        <p:spPr>
          <a:xfrm>
            <a:off x="3608037" y="3616515"/>
            <a:ext cx="8264875" cy="1958485"/>
          </a:xfrm>
          <a:prstGeom prst="rect">
            <a:avLst/>
          </a:prstGeom>
          <a:noFill/>
        </p:spPr>
        <p:txBody>
          <a:bodyPr wrap="square" rtlCol="0">
            <a:spAutoFit/>
          </a:bodyPr>
          <a:lstStyle/>
          <a:p>
            <a:pPr lvl="0" algn="just">
              <a:lnSpc>
                <a:spcPct val="107000"/>
              </a:lnSpc>
              <a:spcAft>
                <a:spcPts val="800"/>
              </a:spcAft>
            </a:pPr>
            <a:r>
              <a:rPr lang="fr-FR" sz="1800" b="1" kern="100" dirty="0">
                <a:effectLst/>
                <a:latin typeface="Times New Roman" panose="02020603050405020304" pitchFamily="18" charset="0"/>
                <a:ea typeface="Calibri" panose="020F0502020204030204" pitchFamily="34" charset="0"/>
                <a:cs typeface="Arial" panose="020B0604020202020204" pitchFamily="34" charset="0"/>
              </a:rPr>
              <a:t>PRATIQUE</a:t>
            </a:r>
          </a:p>
          <a:p>
            <a:pPr marL="342900" lvl="0" indent="-342900" algn="just">
              <a:lnSpc>
                <a:spcPct val="107000"/>
              </a:lnSpc>
              <a:spcAft>
                <a:spcPts val="800"/>
              </a:spcAft>
              <a:buFont typeface="Symbol" panose="05050102010706020507" pitchFamily="18" charset="2"/>
              <a:buChar char=""/>
            </a:pPr>
            <a:r>
              <a:rPr lang="fr-FR" sz="1800" kern="1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Les actions de développement local entreprises par les communes dans leurs PDC et les projets visent l’atteinte des objectifs de développement durable. Ils combattent la pauvreté, la faim, les inégalités, et promeuvent l’éducation, la santé, l’accès aux infrastructures et à l’énergie durable, la vie terrestre et aquatique, la paix, la justice, la sauvegarde l’environnement et le partenariat.</a:t>
            </a:r>
            <a:endParaRPr lang="fr-FR" sz="18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ZoneTexte 2">
            <a:extLst>
              <a:ext uri="{FF2B5EF4-FFF2-40B4-BE49-F238E27FC236}">
                <a16:creationId xmlns:a16="http://schemas.microsoft.com/office/drawing/2014/main" id="{30DB76A9-B05C-D720-F670-91DC19A74584}"/>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3/6</a:t>
            </a:r>
          </a:p>
        </p:txBody>
      </p:sp>
    </p:spTree>
    <p:extLst>
      <p:ext uri="{BB962C8B-B14F-4D97-AF65-F5344CB8AC3E}">
        <p14:creationId xmlns:p14="http://schemas.microsoft.com/office/powerpoint/2010/main" val="1079767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0082E-7947-CD3B-2853-6D9E92AE849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722459E-3144-F906-300B-1AB5E811A6E9}"/>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sp>
        <p:nvSpPr>
          <p:cNvPr id="3" name="ZoneTexte 2">
            <a:extLst>
              <a:ext uri="{FF2B5EF4-FFF2-40B4-BE49-F238E27FC236}">
                <a16:creationId xmlns:a16="http://schemas.microsoft.com/office/drawing/2014/main" id="{EC92EE52-24C8-B5F6-BED2-EFB500B052DD}"/>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4/6</a:t>
            </a:r>
          </a:p>
        </p:txBody>
      </p:sp>
      <p:sp>
        <p:nvSpPr>
          <p:cNvPr id="7" name="ZoneTexte 6">
            <a:extLst>
              <a:ext uri="{FF2B5EF4-FFF2-40B4-BE49-F238E27FC236}">
                <a16:creationId xmlns:a16="http://schemas.microsoft.com/office/drawing/2014/main" id="{7A8FB414-BA35-C950-C895-532F776D3AB1}"/>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a:t>
            </a:r>
          </a:p>
        </p:txBody>
      </p:sp>
      <p:sp>
        <p:nvSpPr>
          <p:cNvPr id="14" name="ZoneTexte 13">
            <a:extLst>
              <a:ext uri="{FF2B5EF4-FFF2-40B4-BE49-F238E27FC236}">
                <a16:creationId xmlns:a16="http://schemas.microsoft.com/office/drawing/2014/main" id="{36212CB4-EC38-620A-1CDB-C1C434C62891}"/>
              </a:ext>
            </a:extLst>
          </p:cNvPr>
          <p:cNvSpPr txBox="1"/>
          <p:nvPr/>
        </p:nvSpPr>
        <p:spPr>
          <a:xfrm>
            <a:off x="2527949" y="3101676"/>
            <a:ext cx="7453305" cy="193899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PROCESSUS ET OUTILS ASSOCIES A LA GOUVERNANCE LOCALE</a:t>
            </a:r>
          </a:p>
        </p:txBody>
      </p:sp>
    </p:spTree>
    <p:extLst>
      <p:ext uri="{BB962C8B-B14F-4D97-AF65-F5344CB8AC3E}">
        <p14:creationId xmlns:p14="http://schemas.microsoft.com/office/powerpoint/2010/main" val="211800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54D38-0EA0-582C-9A29-53BB4FE2614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3E172B4-B36A-D6C7-A23E-B9C07167DE36}"/>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7F21D1F6-3B06-A416-9555-0F1A9F6050AB}"/>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96CCFBCD-3CC0-2D78-1FEF-FD69394764AF}"/>
              </a:ext>
            </a:extLst>
          </p:cNvPr>
          <p:cNvSpPr txBox="1"/>
          <p:nvPr/>
        </p:nvSpPr>
        <p:spPr>
          <a:xfrm>
            <a:off x="304155" y="1171575"/>
            <a:ext cx="9339907" cy="523220"/>
          </a:xfrm>
          <a:prstGeom prst="rect">
            <a:avLst/>
          </a:prstGeom>
          <a:noFill/>
        </p:spPr>
        <p:txBody>
          <a:bodyPr wrap="square" rtlCol="0">
            <a:spAutoFit/>
          </a:bodyPr>
          <a:lstStyle/>
          <a:p>
            <a:r>
              <a:rPr lang="fr-FR" sz="2800" b="1" dirty="0"/>
              <a:t>Processus et outils associes a la gouvernance locale</a:t>
            </a:r>
          </a:p>
        </p:txBody>
      </p:sp>
      <p:sp>
        <p:nvSpPr>
          <p:cNvPr id="3" name="ZoneTexte 2">
            <a:extLst>
              <a:ext uri="{FF2B5EF4-FFF2-40B4-BE49-F238E27FC236}">
                <a16:creationId xmlns:a16="http://schemas.microsoft.com/office/drawing/2014/main" id="{B9A48488-71F3-A4C1-8A14-A90A81F16214}"/>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4/6</a:t>
            </a:r>
          </a:p>
        </p:txBody>
      </p:sp>
      <p:graphicFrame>
        <p:nvGraphicFramePr>
          <p:cNvPr id="12" name="Diagramme 11">
            <a:extLst>
              <a:ext uri="{FF2B5EF4-FFF2-40B4-BE49-F238E27FC236}">
                <a16:creationId xmlns:a16="http://schemas.microsoft.com/office/drawing/2014/main" id="{F9FDF9BA-AA53-C0F0-A4BB-B2B318CAB5DC}"/>
              </a:ext>
            </a:extLst>
          </p:cNvPr>
          <p:cNvGraphicFramePr/>
          <p:nvPr>
            <p:extLst>
              <p:ext uri="{D42A27DB-BD31-4B8C-83A1-F6EECF244321}">
                <p14:modId xmlns:p14="http://schemas.microsoft.com/office/powerpoint/2010/main" val="2200520863"/>
              </p:ext>
            </p:extLst>
          </p:nvPr>
        </p:nvGraphicFramePr>
        <p:xfrm>
          <a:off x="860423" y="1625046"/>
          <a:ext cx="10613248" cy="4940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1086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F7FAC-CBB6-5245-912F-D6307FF6712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D39E819-07F9-741B-F7B3-C0496E3F6386}"/>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A6A04F87-BF92-998D-7128-0F3B73BFEBD6}"/>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7C9619DB-8477-286F-DB68-96FBB7E2C4B1}"/>
              </a:ext>
            </a:extLst>
          </p:cNvPr>
          <p:cNvSpPr txBox="1"/>
          <p:nvPr/>
        </p:nvSpPr>
        <p:spPr>
          <a:xfrm>
            <a:off x="304155" y="1171575"/>
            <a:ext cx="9339907" cy="523220"/>
          </a:xfrm>
          <a:prstGeom prst="rect">
            <a:avLst/>
          </a:prstGeom>
          <a:noFill/>
        </p:spPr>
        <p:txBody>
          <a:bodyPr wrap="square" rtlCol="0">
            <a:spAutoFit/>
          </a:bodyPr>
          <a:lstStyle/>
          <a:p>
            <a:r>
              <a:rPr lang="fr-FR" sz="2800" b="1" dirty="0"/>
              <a:t>Processus et outils associes a la gouvernance locale</a:t>
            </a:r>
          </a:p>
        </p:txBody>
      </p:sp>
      <p:sp>
        <p:nvSpPr>
          <p:cNvPr id="3" name="ZoneTexte 2">
            <a:extLst>
              <a:ext uri="{FF2B5EF4-FFF2-40B4-BE49-F238E27FC236}">
                <a16:creationId xmlns:a16="http://schemas.microsoft.com/office/drawing/2014/main" id="{46CE9BD0-B4FE-E2B4-B527-45287493B00F}"/>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4/6</a:t>
            </a:r>
          </a:p>
        </p:txBody>
      </p:sp>
      <p:sp>
        <p:nvSpPr>
          <p:cNvPr id="5" name="ZoneTexte 4">
            <a:extLst>
              <a:ext uri="{FF2B5EF4-FFF2-40B4-BE49-F238E27FC236}">
                <a16:creationId xmlns:a16="http://schemas.microsoft.com/office/drawing/2014/main" id="{0B230DBF-E8D9-B965-8FB7-E8D64F67856E}"/>
              </a:ext>
            </a:extLst>
          </p:cNvPr>
          <p:cNvSpPr txBox="1"/>
          <p:nvPr/>
        </p:nvSpPr>
        <p:spPr>
          <a:xfrm>
            <a:off x="938849" y="2280585"/>
            <a:ext cx="10493087" cy="3170099"/>
          </a:xfrm>
          <a:prstGeom prst="rect">
            <a:avLst/>
          </a:prstGeom>
          <a:noFill/>
        </p:spPr>
        <p:txBody>
          <a:bodyPr wrap="square">
            <a:spAutoFit/>
          </a:bodyPr>
          <a:lstStyle/>
          <a:p>
            <a:pPr algn="just"/>
            <a:r>
              <a:rPr lang="fr-FR" sz="4000" dirty="0">
                <a:effectLst/>
                <a:latin typeface="Times New Roman" panose="02020603050405020304" pitchFamily="18" charset="0"/>
                <a:ea typeface="Calibri" panose="020F0502020204030204" pitchFamily="34" charset="0"/>
              </a:rPr>
              <a:t>Dans les cantons, </a:t>
            </a:r>
            <a:r>
              <a:rPr lang="fr-FR" sz="4000" dirty="0">
                <a:latin typeface="Times New Roman" panose="02020603050405020304" pitchFamily="18" charset="0"/>
                <a:ea typeface="Calibri" panose="020F0502020204030204" pitchFamily="34" charset="0"/>
              </a:rPr>
              <a:t>les villages </a:t>
            </a:r>
            <a:r>
              <a:rPr lang="fr-FR" sz="4000" dirty="0">
                <a:effectLst/>
                <a:latin typeface="Times New Roman" panose="02020603050405020304" pitchFamily="18" charset="0"/>
                <a:ea typeface="Calibri" panose="020F0502020204030204" pitchFamily="34" charset="0"/>
              </a:rPr>
              <a:t>et </a:t>
            </a:r>
            <a:r>
              <a:rPr lang="fr-FR" sz="4000" dirty="0">
                <a:latin typeface="Times New Roman" panose="02020603050405020304" pitchFamily="18" charset="0"/>
                <a:ea typeface="Calibri" panose="020F0502020204030204" pitchFamily="34" charset="0"/>
              </a:rPr>
              <a:t>les quartiers</a:t>
            </a:r>
            <a:r>
              <a:rPr lang="fr-FR" sz="4000" dirty="0">
                <a:effectLst/>
                <a:latin typeface="Times New Roman" panose="02020603050405020304" pitchFamily="18" charset="0"/>
                <a:ea typeface="Calibri" panose="020F0502020204030204" pitchFamily="34" charset="0"/>
              </a:rPr>
              <a:t>, la gouvernance locale est animée respectivement par les CCD, </a:t>
            </a:r>
            <a:r>
              <a:rPr lang="fr-FR" sz="4000" dirty="0">
                <a:latin typeface="Times New Roman" panose="02020603050405020304" pitchFamily="18" charset="0"/>
                <a:ea typeface="Calibri" panose="020F0502020204030204" pitchFamily="34" charset="0"/>
              </a:rPr>
              <a:t>les CVD </a:t>
            </a:r>
            <a:r>
              <a:rPr lang="fr-FR" sz="4000" dirty="0">
                <a:effectLst/>
                <a:latin typeface="Times New Roman" panose="02020603050405020304" pitchFamily="18" charset="0"/>
                <a:ea typeface="Calibri" panose="020F0502020204030204" pitchFamily="34" charset="0"/>
              </a:rPr>
              <a:t>et </a:t>
            </a:r>
            <a:r>
              <a:rPr lang="fr-FR" sz="4000" dirty="0">
                <a:latin typeface="Times New Roman" panose="02020603050405020304" pitchFamily="18" charset="0"/>
                <a:ea typeface="Calibri" panose="020F0502020204030204" pitchFamily="34" charset="0"/>
              </a:rPr>
              <a:t>les CDQ </a:t>
            </a:r>
            <a:r>
              <a:rPr lang="fr-FR" sz="4000" dirty="0">
                <a:effectLst/>
                <a:latin typeface="Times New Roman" panose="02020603050405020304" pitchFamily="18" charset="0"/>
                <a:ea typeface="Calibri" panose="020F0502020204030204" pitchFamily="34" charset="0"/>
              </a:rPr>
              <a:t>avec l’appui de la chefferie traditionnelle et sous la coordination des mairies. </a:t>
            </a:r>
            <a:endParaRPr lang="fr-FR" sz="4000" dirty="0"/>
          </a:p>
        </p:txBody>
      </p:sp>
    </p:spTree>
    <p:extLst>
      <p:ext uri="{BB962C8B-B14F-4D97-AF65-F5344CB8AC3E}">
        <p14:creationId xmlns:p14="http://schemas.microsoft.com/office/powerpoint/2010/main" val="3555419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FE5AE-B973-5A1F-81B5-49D88194018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BEB6C89-648C-2E97-B1CC-D1A3AA328E5A}"/>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52ECBA24-0A6B-50B3-B86A-DC53EE9C020A}"/>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2E41A371-187A-5966-03C4-248AD6384BBC}"/>
              </a:ext>
            </a:extLst>
          </p:cNvPr>
          <p:cNvSpPr txBox="1"/>
          <p:nvPr/>
        </p:nvSpPr>
        <p:spPr>
          <a:xfrm>
            <a:off x="304155" y="1171575"/>
            <a:ext cx="9339907" cy="523220"/>
          </a:xfrm>
          <a:prstGeom prst="rect">
            <a:avLst/>
          </a:prstGeom>
          <a:noFill/>
        </p:spPr>
        <p:txBody>
          <a:bodyPr wrap="square" rtlCol="0">
            <a:spAutoFit/>
          </a:bodyPr>
          <a:lstStyle/>
          <a:p>
            <a:r>
              <a:rPr lang="fr-FR" sz="2800" b="1" dirty="0"/>
              <a:t>Processus et outils associes a la gouvernance locale</a:t>
            </a:r>
          </a:p>
        </p:txBody>
      </p:sp>
      <p:sp>
        <p:nvSpPr>
          <p:cNvPr id="3" name="ZoneTexte 2">
            <a:extLst>
              <a:ext uri="{FF2B5EF4-FFF2-40B4-BE49-F238E27FC236}">
                <a16:creationId xmlns:a16="http://schemas.microsoft.com/office/drawing/2014/main" id="{66EED0DD-EA55-33A0-1076-C7811509E725}"/>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4/6</a:t>
            </a:r>
          </a:p>
        </p:txBody>
      </p:sp>
      <p:pic>
        <p:nvPicPr>
          <p:cNvPr id="8" name="Image 7">
            <a:extLst>
              <a:ext uri="{FF2B5EF4-FFF2-40B4-BE49-F238E27FC236}">
                <a16:creationId xmlns:a16="http://schemas.microsoft.com/office/drawing/2014/main" id="{39C33F04-3439-FBE5-D608-8FDB8C464C97}"/>
              </a:ext>
            </a:extLst>
          </p:cNvPr>
          <p:cNvPicPr>
            <a:picLocks noChangeAspect="1"/>
          </p:cNvPicPr>
          <p:nvPr/>
        </p:nvPicPr>
        <p:blipFill>
          <a:blip r:embed="rId3"/>
          <a:srcRect b="3456"/>
          <a:stretch/>
        </p:blipFill>
        <p:spPr>
          <a:xfrm>
            <a:off x="4145768" y="1751948"/>
            <a:ext cx="7670011" cy="4548842"/>
          </a:xfrm>
          <a:prstGeom prst="rect">
            <a:avLst/>
          </a:prstGeom>
        </p:spPr>
      </p:pic>
      <p:sp>
        <p:nvSpPr>
          <p:cNvPr id="9" name="ZoneTexte 8">
            <a:extLst>
              <a:ext uri="{FF2B5EF4-FFF2-40B4-BE49-F238E27FC236}">
                <a16:creationId xmlns:a16="http://schemas.microsoft.com/office/drawing/2014/main" id="{E9D5C4E1-812F-C8CA-54EB-7A39DF5CAAAD}"/>
              </a:ext>
            </a:extLst>
          </p:cNvPr>
          <p:cNvSpPr txBox="1"/>
          <p:nvPr/>
        </p:nvSpPr>
        <p:spPr>
          <a:xfrm>
            <a:off x="375429" y="2011683"/>
            <a:ext cx="3474934" cy="4093428"/>
          </a:xfrm>
          <a:prstGeom prst="rect">
            <a:avLst/>
          </a:prstGeom>
          <a:noFill/>
        </p:spPr>
        <p:txBody>
          <a:bodyPr wrap="square" rtlCol="0">
            <a:spAutoFit/>
          </a:bodyPr>
          <a:lstStyle/>
          <a:p>
            <a:r>
              <a:rPr lang="fr-FR" sz="2600" dirty="0">
                <a:latin typeface="Times New Roman" panose="02020603050405020304" pitchFamily="18" charset="0"/>
                <a:cs typeface="Times New Roman" panose="02020603050405020304" pitchFamily="18" charset="0"/>
              </a:rPr>
              <a:t>P28 :</a:t>
            </a:r>
          </a:p>
          <a:p>
            <a:r>
              <a:rPr lang="fr-FR" sz="2600" b="1" dirty="0">
                <a:solidFill>
                  <a:srgbClr val="0070C0"/>
                </a:solidFill>
                <a:latin typeface="Times New Roman" panose="02020603050405020304" pitchFamily="18" charset="0"/>
                <a:cs typeface="Times New Roman" panose="02020603050405020304" pitchFamily="18" charset="0"/>
              </a:rPr>
              <a:t>La planification locale </a:t>
            </a:r>
            <a:r>
              <a:rPr lang="fr-FR" sz="2600" dirty="0">
                <a:latin typeface="Times New Roman" panose="02020603050405020304" pitchFamily="18" charset="0"/>
                <a:cs typeface="Times New Roman" panose="02020603050405020304" pitchFamily="18" charset="0"/>
              </a:rPr>
              <a:t>est guidée par la logique verticale selon laquelle les échelles inférieures de planification, doivent être en cohérence avec les échelles supérieures comme le montre le graphique ci-contre :</a:t>
            </a:r>
          </a:p>
        </p:txBody>
      </p:sp>
      <p:cxnSp>
        <p:nvCxnSpPr>
          <p:cNvPr id="10" name="Connecteur droit 9">
            <a:extLst>
              <a:ext uri="{FF2B5EF4-FFF2-40B4-BE49-F238E27FC236}">
                <a16:creationId xmlns:a16="http://schemas.microsoft.com/office/drawing/2014/main" id="{587F868E-EA07-06A4-86CC-0E79429D38FC}"/>
              </a:ext>
            </a:extLst>
          </p:cNvPr>
          <p:cNvCxnSpPr>
            <a:cxnSpLocks/>
          </p:cNvCxnSpPr>
          <p:nvPr/>
        </p:nvCxnSpPr>
        <p:spPr>
          <a:xfrm>
            <a:off x="4021946"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5701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B71A9-79D5-4E94-0B64-D8B9B223E74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473EBFE-ACA4-77F1-A396-B971C6CE4A3C}"/>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DB6A89EC-432C-A9FD-1E76-B21DC061040D}"/>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40916563-A159-3581-73EB-66CF74FC7A02}"/>
              </a:ext>
            </a:extLst>
          </p:cNvPr>
          <p:cNvSpPr txBox="1"/>
          <p:nvPr/>
        </p:nvSpPr>
        <p:spPr>
          <a:xfrm>
            <a:off x="304155" y="1171575"/>
            <a:ext cx="9339907" cy="523220"/>
          </a:xfrm>
          <a:prstGeom prst="rect">
            <a:avLst/>
          </a:prstGeom>
          <a:noFill/>
        </p:spPr>
        <p:txBody>
          <a:bodyPr wrap="square" rtlCol="0">
            <a:spAutoFit/>
          </a:bodyPr>
          <a:lstStyle/>
          <a:p>
            <a:r>
              <a:rPr lang="fr-FR" sz="2800" b="1" dirty="0"/>
              <a:t>Processus et outils associes a la gouvernance locale</a:t>
            </a:r>
          </a:p>
        </p:txBody>
      </p:sp>
      <p:sp>
        <p:nvSpPr>
          <p:cNvPr id="3" name="ZoneTexte 2">
            <a:extLst>
              <a:ext uri="{FF2B5EF4-FFF2-40B4-BE49-F238E27FC236}">
                <a16:creationId xmlns:a16="http://schemas.microsoft.com/office/drawing/2014/main" id="{7F467595-B1D5-6528-10AA-0C221D300665}"/>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4/6</a:t>
            </a:r>
          </a:p>
        </p:txBody>
      </p:sp>
      <p:sp>
        <p:nvSpPr>
          <p:cNvPr id="9" name="ZoneTexte 8">
            <a:extLst>
              <a:ext uri="{FF2B5EF4-FFF2-40B4-BE49-F238E27FC236}">
                <a16:creationId xmlns:a16="http://schemas.microsoft.com/office/drawing/2014/main" id="{2BFCB8F2-B6C5-E720-423F-2AD19CB7BFD1}"/>
              </a:ext>
            </a:extLst>
          </p:cNvPr>
          <p:cNvSpPr txBox="1"/>
          <p:nvPr/>
        </p:nvSpPr>
        <p:spPr>
          <a:xfrm>
            <a:off x="375429" y="2050446"/>
            <a:ext cx="3474934" cy="3693319"/>
          </a:xfrm>
          <a:prstGeom prst="rect">
            <a:avLst/>
          </a:prstGeom>
          <a:noFill/>
        </p:spPr>
        <p:txBody>
          <a:bodyPr wrap="square" rtlCol="0">
            <a:spAutoFit/>
          </a:bodyPr>
          <a:lstStyle/>
          <a:p>
            <a:r>
              <a:rPr lang="fr-FR" sz="2600" b="1" dirty="0">
                <a:solidFill>
                  <a:srgbClr val="0070C0"/>
                </a:solidFill>
                <a:latin typeface="Times New Roman" panose="02020603050405020304" pitchFamily="18" charset="0"/>
                <a:cs typeface="Times New Roman" panose="02020603050405020304" pitchFamily="18" charset="0"/>
              </a:rPr>
              <a:t>Audits et évaluations </a:t>
            </a:r>
            <a:r>
              <a:rPr lang="fr-FR" sz="2600" dirty="0">
                <a:latin typeface="Times New Roman" panose="02020603050405020304" pitchFamily="18" charset="0"/>
                <a:cs typeface="Times New Roman" panose="02020603050405020304" pitchFamily="18" charset="0"/>
              </a:rPr>
              <a:t>: Outils de transparence et de responsabilisation.</a:t>
            </a:r>
          </a:p>
          <a:p>
            <a:pPr marL="263525" indent="-263525">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Comité gestion FACT</a:t>
            </a:r>
          </a:p>
          <a:p>
            <a:pPr marL="263525" indent="-263525">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Préfet &amp; gouverneur contrôle de la légalité</a:t>
            </a:r>
          </a:p>
          <a:p>
            <a:pPr marL="263525" indent="-263525">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Audit des projets de développement COSO FSB/EJV…</a:t>
            </a:r>
          </a:p>
        </p:txBody>
      </p:sp>
      <p:cxnSp>
        <p:nvCxnSpPr>
          <p:cNvPr id="10" name="Connecteur droit 9">
            <a:extLst>
              <a:ext uri="{FF2B5EF4-FFF2-40B4-BE49-F238E27FC236}">
                <a16:creationId xmlns:a16="http://schemas.microsoft.com/office/drawing/2014/main" id="{6DD25D77-995A-3F7E-704B-0922AEB1E5D3}"/>
              </a:ext>
            </a:extLst>
          </p:cNvPr>
          <p:cNvCxnSpPr>
            <a:cxnSpLocks/>
          </p:cNvCxnSpPr>
          <p:nvPr/>
        </p:nvCxnSpPr>
        <p:spPr>
          <a:xfrm>
            <a:off x="4021946" y="1927185"/>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ZoneTexte 3">
            <a:extLst>
              <a:ext uri="{FF2B5EF4-FFF2-40B4-BE49-F238E27FC236}">
                <a16:creationId xmlns:a16="http://schemas.microsoft.com/office/drawing/2014/main" id="{3F587CD0-217B-4043-7BBF-14CACE2C54C7}"/>
              </a:ext>
            </a:extLst>
          </p:cNvPr>
          <p:cNvSpPr txBox="1"/>
          <p:nvPr/>
        </p:nvSpPr>
        <p:spPr>
          <a:xfrm>
            <a:off x="4228311" y="2017104"/>
            <a:ext cx="3474934" cy="4093428"/>
          </a:xfrm>
          <a:prstGeom prst="rect">
            <a:avLst/>
          </a:prstGeom>
          <a:noFill/>
        </p:spPr>
        <p:txBody>
          <a:bodyPr wrap="square" rtlCol="0">
            <a:spAutoFit/>
          </a:bodyPr>
          <a:lstStyle/>
          <a:p>
            <a:r>
              <a:rPr lang="fr-FR" sz="2600" b="1" dirty="0">
                <a:solidFill>
                  <a:srgbClr val="0070C0"/>
                </a:solidFill>
                <a:latin typeface="Times New Roman" panose="02020603050405020304" pitchFamily="18" charset="0"/>
                <a:cs typeface="Times New Roman" panose="02020603050405020304" pitchFamily="18" charset="0"/>
              </a:rPr>
              <a:t>Information et de la communication : </a:t>
            </a:r>
          </a:p>
          <a:p>
            <a:pPr marL="263525" indent="-176213">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Réunion, assemblée communautaire</a:t>
            </a:r>
          </a:p>
          <a:p>
            <a:pPr marL="263525" indent="-176213">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Sensibilisation, émission radio de proximité</a:t>
            </a:r>
          </a:p>
          <a:p>
            <a:pPr marL="263525" indent="-176213">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Maison de justice</a:t>
            </a:r>
          </a:p>
          <a:p>
            <a:pPr marL="263525" indent="-176213">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Bureau du citoyen</a:t>
            </a:r>
          </a:p>
          <a:p>
            <a:pPr marL="263525" indent="-176213">
              <a:buFont typeface="Arial" panose="020B0604020202020204" pitchFamily="34" charset="0"/>
              <a:buChar char="•"/>
            </a:pPr>
            <a:r>
              <a:rPr lang="fr-FR" sz="2600" dirty="0">
                <a:latin typeface="Times New Roman" panose="02020603050405020304" pitchFamily="18" charset="0"/>
                <a:cs typeface="Times New Roman" panose="02020603050405020304" pitchFamily="18" charset="0"/>
              </a:rPr>
              <a:t>Approche DCC</a:t>
            </a:r>
          </a:p>
        </p:txBody>
      </p:sp>
      <p:cxnSp>
        <p:nvCxnSpPr>
          <p:cNvPr id="5" name="Connecteur droit 4">
            <a:extLst>
              <a:ext uri="{FF2B5EF4-FFF2-40B4-BE49-F238E27FC236}">
                <a16:creationId xmlns:a16="http://schemas.microsoft.com/office/drawing/2014/main" id="{F3AB8F12-8C13-FAC8-9528-C2160CF38EFD}"/>
              </a:ext>
            </a:extLst>
          </p:cNvPr>
          <p:cNvCxnSpPr>
            <a:cxnSpLocks/>
          </p:cNvCxnSpPr>
          <p:nvPr/>
        </p:nvCxnSpPr>
        <p:spPr>
          <a:xfrm>
            <a:off x="7874828" y="1922419"/>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ZoneTexte 5">
            <a:extLst>
              <a:ext uri="{FF2B5EF4-FFF2-40B4-BE49-F238E27FC236}">
                <a16:creationId xmlns:a16="http://schemas.microsoft.com/office/drawing/2014/main" id="{9C136CB5-6964-912E-7E06-6C5AFC2DE0CF}"/>
              </a:ext>
            </a:extLst>
          </p:cNvPr>
          <p:cNvSpPr txBox="1"/>
          <p:nvPr/>
        </p:nvSpPr>
        <p:spPr>
          <a:xfrm>
            <a:off x="7965294" y="2017103"/>
            <a:ext cx="3851274" cy="4278094"/>
          </a:xfrm>
          <a:prstGeom prst="rect">
            <a:avLst/>
          </a:prstGeom>
          <a:noFill/>
        </p:spPr>
        <p:txBody>
          <a:bodyPr wrap="square" rtlCol="0">
            <a:spAutoFit/>
          </a:bodyPr>
          <a:lstStyle/>
          <a:p>
            <a:r>
              <a:rPr lang="fr-FR" sz="2600" b="1" dirty="0">
                <a:solidFill>
                  <a:srgbClr val="0070C0"/>
                </a:solidFill>
                <a:latin typeface="Times New Roman" panose="02020603050405020304" pitchFamily="18" charset="0"/>
                <a:cs typeface="Times New Roman" panose="02020603050405020304" pitchFamily="18" charset="0"/>
              </a:rPr>
              <a:t>Partenariats public-privé (PPP) </a:t>
            </a:r>
            <a:r>
              <a:rPr lang="fr-FR" sz="2600" dirty="0">
                <a:latin typeface="Times New Roman" panose="02020603050405020304" pitchFamily="18" charset="0"/>
                <a:cs typeface="Times New Roman" panose="02020603050405020304" pitchFamily="18" charset="0"/>
              </a:rPr>
              <a:t>: </a:t>
            </a:r>
          </a:p>
          <a:p>
            <a:pPr marL="263525" indent="-176213">
              <a:buFont typeface="Arial" panose="020B0604020202020204" pitchFamily="34" charset="0"/>
              <a:buChar char="•"/>
            </a:pPr>
            <a:r>
              <a:rPr lang="fr-FR" sz="2200" dirty="0">
                <a:latin typeface="Times New Roman" panose="02020603050405020304" pitchFamily="18" charset="0"/>
                <a:cs typeface="Times New Roman" panose="02020603050405020304" pitchFamily="18" charset="0"/>
              </a:rPr>
              <a:t>Mise en location de biens communautaires pour une exploitation par un privé.</a:t>
            </a:r>
          </a:p>
          <a:p>
            <a:pPr marL="263525" indent="-176213">
              <a:buFont typeface="Arial" panose="020B0604020202020204" pitchFamily="34" charset="0"/>
              <a:buChar char="•"/>
            </a:pPr>
            <a:r>
              <a:rPr lang="fr-FR" sz="2200" dirty="0">
                <a:latin typeface="Times New Roman" panose="02020603050405020304" pitchFamily="18" charset="0"/>
                <a:cs typeface="Times New Roman" panose="02020603050405020304" pitchFamily="18" charset="0"/>
              </a:rPr>
              <a:t>Collaboration avec les OSC, opérateurs économiques et les services techniques de l’Etat sur des sujets de sécurité et  développement local (</a:t>
            </a:r>
            <a:r>
              <a:rPr lang="fr-FR" sz="2000" dirty="0">
                <a:latin typeface="Times New Roman" panose="02020603050405020304" pitchFamily="18" charset="0"/>
                <a:cs typeface="Times New Roman" panose="02020603050405020304" pitchFamily="18" charset="0"/>
              </a:rPr>
              <a:t>Mobilisation des ressources – infrastructures  – formation</a:t>
            </a:r>
            <a:r>
              <a:rPr lang="fr-FR" sz="2200" dirty="0">
                <a:latin typeface="Times New Roman" panose="02020603050405020304" pitchFamily="18" charset="0"/>
                <a:cs typeface="Times New Roman" panose="02020603050405020304" pitchFamily="18" charset="0"/>
              </a:rPr>
              <a:t>)</a:t>
            </a:r>
          </a:p>
        </p:txBody>
      </p:sp>
      <p:cxnSp>
        <p:nvCxnSpPr>
          <p:cNvPr id="7" name="Connecteur droit 6">
            <a:extLst>
              <a:ext uri="{FF2B5EF4-FFF2-40B4-BE49-F238E27FC236}">
                <a16:creationId xmlns:a16="http://schemas.microsoft.com/office/drawing/2014/main" id="{A44AA5B3-761B-42D6-CC88-2A8C135D2ADE}"/>
              </a:ext>
            </a:extLst>
          </p:cNvPr>
          <p:cNvCxnSpPr>
            <a:cxnSpLocks/>
          </p:cNvCxnSpPr>
          <p:nvPr/>
        </p:nvCxnSpPr>
        <p:spPr>
          <a:xfrm>
            <a:off x="11818176" y="1922418"/>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8856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4522B-F292-29FF-1720-FB081CF710F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B4A8A9E-4ADB-9703-C066-1DE74639DAC6}"/>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sp>
        <p:nvSpPr>
          <p:cNvPr id="3" name="ZoneTexte 2">
            <a:extLst>
              <a:ext uri="{FF2B5EF4-FFF2-40B4-BE49-F238E27FC236}">
                <a16:creationId xmlns:a16="http://schemas.microsoft.com/office/drawing/2014/main" id="{9C1B11D9-92FC-11CD-2F08-5699783D87B6}"/>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5/6</a:t>
            </a:r>
          </a:p>
        </p:txBody>
      </p:sp>
      <p:sp>
        <p:nvSpPr>
          <p:cNvPr id="7" name="ZoneTexte 6">
            <a:extLst>
              <a:ext uri="{FF2B5EF4-FFF2-40B4-BE49-F238E27FC236}">
                <a16:creationId xmlns:a16="http://schemas.microsoft.com/office/drawing/2014/main" id="{09D33331-83A7-DFD8-EABF-7CB45748A33D}"/>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a:t>
            </a:r>
          </a:p>
        </p:txBody>
      </p:sp>
      <p:sp>
        <p:nvSpPr>
          <p:cNvPr id="14" name="ZoneTexte 13">
            <a:extLst>
              <a:ext uri="{FF2B5EF4-FFF2-40B4-BE49-F238E27FC236}">
                <a16:creationId xmlns:a16="http://schemas.microsoft.com/office/drawing/2014/main" id="{A5C5E39F-11FD-8A0F-EAA4-A299CE01379C}"/>
              </a:ext>
            </a:extLst>
          </p:cNvPr>
          <p:cNvSpPr txBox="1"/>
          <p:nvPr/>
        </p:nvSpPr>
        <p:spPr>
          <a:xfrm>
            <a:off x="2527949" y="2844492"/>
            <a:ext cx="7453305" cy="2554545"/>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COHESION SOCIALE ET INTERACTIONS ENTRE LES STRUCTURES DE GOUVERNANCE LOCALE</a:t>
            </a:r>
          </a:p>
        </p:txBody>
      </p:sp>
    </p:spTree>
    <p:extLst>
      <p:ext uri="{BB962C8B-B14F-4D97-AF65-F5344CB8AC3E}">
        <p14:creationId xmlns:p14="http://schemas.microsoft.com/office/powerpoint/2010/main" val="300395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DA08B-2132-C76A-2C66-615B87F597A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B92FE81-389B-A834-44E2-466244A1D85F}"/>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084709EA-C396-5246-F59E-0BAA864B6B7D}"/>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7E98942B-20FF-3ADC-F221-908D801C42E8}"/>
              </a:ext>
            </a:extLst>
          </p:cNvPr>
          <p:cNvSpPr txBox="1"/>
          <p:nvPr/>
        </p:nvSpPr>
        <p:spPr>
          <a:xfrm>
            <a:off x="304156" y="1171575"/>
            <a:ext cx="4103538" cy="523220"/>
          </a:xfrm>
          <a:prstGeom prst="rect">
            <a:avLst/>
          </a:prstGeom>
          <a:noFill/>
        </p:spPr>
        <p:txBody>
          <a:bodyPr wrap="square" rtlCol="0">
            <a:spAutoFit/>
          </a:bodyPr>
          <a:lstStyle/>
          <a:p>
            <a:r>
              <a:rPr lang="fr-FR" sz="2800" b="1" dirty="0"/>
              <a:t>Définition</a:t>
            </a:r>
          </a:p>
        </p:txBody>
      </p:sp>
      <p:sp>
        <p:nvSpPr>
          <p:cNvPr id="19" name="ZoneTexte 18">
            <a:extLst>
              <a:ext uri="{FF2B5EF4-FFF2-40B4-BE49-F238E27FC236}">
                <a16:creationId xmlns:a16="http://schemas.microsoft.com/office/drawing/2014/main" id="{69900BCB-06B6-FD7A-FB5F-7CF59D766BFA}"/>
              </a:ext>
            </a:extLst>
          </p:cNvPr>
          <p:cNvSpPr txBox="1"/>
          <p:nvPr/>
        </p:nvSpPr>
        <p:spPr>
          <a:xfrm>
            <a:off x="3457578" y="1861433"/>
            <a:ext cx="8413636" cy="4403000"/>
          </a:xfrm>
          <a:prstGeom prst="rect">
            <a:avLst/>
          </a:prstGeom>
          <a:noFill/>
        </p:spPr>
        <p:txBody>
          <a:bodyPr wrap="square" rtlCol="0">
            <a:spAutoFit/>
          </a:bodyPr>
          <a:lstStyle/>
          <a:p>
            <a:pPr lvl="0" algn="just">
              <a:lnSpc>
                <a:spcPct val="107000"/>
              </a:lnSpc>
              <a:spcAft>
                <a:spcPts val="800"/>
              </a:spcAft>
            </a:pPr>
            <a:r>
              <a:rPr lang="fr-FR" sz="2700" kern="100" dirty="0">
                <a:solidFill>
                  <a:srgbClr val="0070C0"/>
                </a:solidFill>
                <a:latin typeface="Times New Roman" panose="02020603050405020304" pitchFamily="18" charset="0"/>
                <a:ea typeface="Calibri" panose="020F0502020204030204" pitchFamily="34" charset="0"/>
                <a:cs typeface="Arial" panose="020B0604020202020204" pitchFamily="34" charset="0"/>
              </a:rPr>
              <a:t>La capacité d’une communauté à assurer de façon pérenne le bien-être socioéconomique de tous ses membres</a:t>
            </a:r>
            <a:r>
              <a:rPr lang="fr-FR" sz="2700" kern="100" dirty="0">
                <a:latin typeface="Times New Roman" panose="02020603050405020304" pitchFamily="18" charset="0"/>
                <a:ea typeface="Calibri" panose="020F0502020204030204" pitchFamily="34" charset="0"/>
                <a:cs typeface="Arial" panose="020B0604020202020204" pitchFamily="34" charset="0"/>
              </a:rPr>
              <a:t>, incluant </a:t>
            </a:r>
          </a:p>
          <a:p>
            <a:pPr marL="457200" lvl="0" indent="-457200" algn="just">
              <a:spcAft>
                <a:spcPts val="800"/>
              </a:spcAft>
              <a:buFont typeface="Arial" panose="020B0604020202020204" pitchFamily="34" charset="0"/>
              <a:buChar char="•"/>
            </a:pPr>
            <a:r>
              <a:rPr lang="fr-FR" sz="2700" kern="100" dirty="0">
                <a:latin typeface="Times New Roman" panose="02020603050405020304" pitchFamily="18" charset="0"/>
                <a:ea typeface="Calibri" panose="020F0502020204030204" pitchFamily="34" charset="0"/>
                <a:cs typeface="Arial" panose="020B0604020202020204" pitchFamily="34" charset="0"/>
              </a:rPr>
              <a:t>l’accès à l’emploi et la satisfaction des besoins sociaux de base</a:t>
            </a:r>
          </a:p>
          <a:p>
            <a:pPr marL="457200" lvl="0" indent="-457200" algn="just">
              <a:spcAft>
                <a:spcPts val="800"/>
              </a:spcAft>
              <a:buFont typeface="Arial" panose="020B0604020202020204" pitchFamily="34" charset="0"/>
              <a:buChar char="•"/>
            </a:pPr>
            <a:r>
              <a:rPr lang="fr-FR" sz="2700" kern="100" dirty="0">
                <a:latin typeface="Times New Roman" panose="02020603050405020304" pitchFamily="18" charset="0"/>
                <a:ea typeface="Calibri" panose="020F0502020204030204" pitchFamily="34" charset="0"/>
                <a:cs typeface="Arial" panose="020B0604020202020204" pitchFamily="34" charset="0"/>
              </a:rPr>
              <a:t>le respect de la dignité dans la diversité</a:t>
            </a:r>
          </a:p>
          <a:p>
            <a:pPr marL="457200" lvl="0" indent="-457200" algn="just">
              <a:spcAft>
                <a:spcPts val="800"/>
              </a:spcAft>
              <a:buFont typeface="Arial" panose="020B0604020202020204" pitchFamily="34" charset="0"/>
              <a:buChar char="•"/>
            </a:pPr>
            <a:r>
              <a:rPr lang="fr-FR" sz="2700" kern="100" dirty="0">
                <a:latin typeface="Times New Roman" panose="02020603050405020304" pitchFamily="18" charset="0"/>
                <a:ea typeface="Calibri" panose="020F0502020204030204" pitchFamily="34" charset="0"/>
                <a:cs typeface="Arial" panose="020B0604020202020204" pitchFamily="34" charset="0"/>
              </a:rPr>
              <a:t>l’autonomie personnelle et collective</a:t>
            </a:r>
          </a:p>
          <a:p>
            <a:pPr marL="457200" lvl="0" indent="-457200" algn="just">
              <a:spcAft>
                <a:spcPts val="800"/>
              </a:spcAft>
              <a:buFont typeface="Arial" panose="020B0604020202020204" pitchFamily="34" charset="0"/>
              <a:buChar char="•"/>
            </a:pPr>
            <a:r>
              <a:rPr lang="fr-FR" sz="2700" kern="100" dirty="0">
                <a:latin typeface="Times New Roman" panose="02020603050405020304" pitchFamily="18" charset="0"/>
                <a:ea typeface="Calibri" panose="020F0502020204030204" pitchFamily="34" charset="0"/>
                <a:cs typeface="Arial" panose="020B0604020202020204" pitchFamily="34" charset="0"/>
              </a:rPr>
              <a:t>la participation citoyenne responsable, et </a:t>
            </a:r>
          </a:p>
          <a:p>
            <a:pPr marL="457200" lvl="0" indent="-457200" algn="just">
              <a:spcAft>
                <a:spcPts val="800"/>
              </a:spcAft>
              <a:buFont typeface="Arial" panose="020B0604020202020204" pitchFamily="34" charset="0"/>
              <a:buChar char="•"/>
            </a:pPr>
            <a:r>
              <a:rPr lang="fr-FR" sz="2700" kern="100" dirty="0">
                <a:latin typeface="Times New Roman" panose="02020603050405020304" pitchFamily="18" charset="0"/>
                <a:ea typeface="Calibri" panose="020F0502020204030204" pitchFamily="34" charset="0"/>
                <a:cs typeface="Arial" panose="020B0604020202020204" pitchFamily="34" charset="0"/>
              </a:rPr>
              <a:t>un engagement social à réduire les disparités au minimum et à éviter toute marginalisation.</a:t>
            </a:r>
          </a:p>
        </p:txBody>
      </p:sp>
      <p:sp>
        <p:nvSpPr>
          <p:cNvPr id="21" name="ZoneTexte 20">
            <a:extLst>
              <a:ext uri="{FF2B5EF4-FFF2-40B4-BE49-F238E27FC236}">
                <a16:creationId xmlns:a16="http://schemas.microsoft.com/office/drawing/2014/main" id="{E1F62C51-1B82-54D4-FCA8-214402F9C39F}"/>
              </a:ext>
            </a:extLst>
          </p:cNvPr>
          <p:cNvSpPr txBox="1"/>
          <p:nvPr/>
        </p:nvSpPr>
        <p:spPr>
          <a:xfrm>
            <a:off x="196954" y="3438151"/>
            <a:ext cx="2982010" cy="769441"/>
          </a:xfrm>
          <a:prstGeom prst="rect">
            <a:avLst/>
          </a:prstGeom>
          <a:noFill/>
        </p:spPr>
        <p:txBody>
          <a:bodyPr wrap="square" rtlCol="0">
            <a:spAutoFit/>
          </a:bodyPr>
          <a:lstStyle/>
          <a:p>
            <a:pPr algn="ctr"/>
            <a:r>
              <a:rPr lang="fr-FR" sz="2600" b="1" dirty="0"/>
              <a:t>Cohésion sociale</a:t>
            </a:r>
          </a:p>
          <a:p>
            <a:pPr algn="ctr"/>
            <a:r>
              <a:rPr lang="fr-FR" dirty="0">
                <a:solidFill>
                  <a:srgbClr val="0070C0"/>
                </a:solidFill>
              </a:rPr>
              <a:t>Selon les communautés</a:t>
            </a:r>
          </a:p>
        </p:txBody>
      </p:sp>
      <p:cxnSp>
        <p:nvCxnSpPr>
          <p:cNvPr id="25" name="Connecteur droit 24">
            <a:extLst>
              <a:ext uri="{FF2B5EF4-FFF2-40B4-BE49-F238E27FC236}">
                <a16:creationId xmlns:a16="http://schemas.microsoft.com/office/drawing/2014/main" id="{C9B867B4-5EE5-3046-F26B-1AC07B3699AE}"/>
              </a:ext>
            </a:extLst>
          </p:cNvPr>
          <p:cNvCxnSpPr>
            <a:cxnSpLocks/>
          </p:cNvCxnSpPr>
          <p:nvPr/>
        </p:nvCxnSpPr>
        <p:spPr>
          <a:xfrm>
            <a:off x="3250408" y="1970049"/>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ZoneTexte 2">
            <a:extLst>
              <a:ext uri="{FF2B5EF4-FFF2-40B4-BE49-F238E27FC236}">
                <a16:creationId xmlns:a16="http://schemas.microsoft.com/office/drawing/2014/main" id="{0BD97000-314A-9751-65CC-CBB0873CE24A}"/>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5/6</a:t>
            </a:r>
          </a:p>
        </p:txBody>
      </p:sp>
    </p:spTree>
    <p:extLst>
      <p:ext uri="{BB962C8B-B14F-4D97-AF65-F5344CB8AC3E}">
        <p14:creationId xmlns:p14="http://schemas.microsoft.com/office/powerpoint/2010/main" val="21596867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2CDB6-7E1D-44D8-E023-1530ABF19AF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C92AE75-9604-8CA7-C46F-B9CAEEE45080}"/>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D5E920F7-C61A-7044-1B42-1A4419B8AC8B}"/>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70B140DF-56E4-B304-08D1-0D65C8BE968B}"/>
              </a:ext>
            </a:extLst>
          </p:cNvPr>
          <p:cNvSpPr txBox="1"/>
          <p:nvPr/>
        </p:nvSpPr>
        <p:spPr>
          <a:xfrm>
            <a:off x="304156" y="1171575"/>
            <a:ext cx="9482782" cy="523220"/>
          </a:xfrm>
          <a:prstGeom prst="rect">
            <a:avLst/>
          </a:prstGeom>
          <a:noFill/>
        </p:spPr>
        <p:txBody>
          <a:bodyPr wrap="square" rtlCol="0">
            <a:spAutoFit/>
          </a:bodyPr>
          <a:lstStyle/>
          <a:p>
            <a:r>
              <a:rPr lang="fr-FR" sz="2800" b="1" dirty="0"/>
              <a:t>Interactions entre structures de gouvernance locale</a:t>
            </a:r>
          </a:p>
        </p:txBody>
      </p:sp>
      <p:sp>
        <p:nvSpPr>
          <p:cNvPr id="3" name="ZoneTexte 2">
            <a:extLst>
              <a:ext uri="{FF2B5EF4-FFF2-40B4-BE49-F238E27FC236}">
                <a16:creationId xmlns:a16="http://schemas.microsoft.com/office/drawing/2014/main" id="{E8420B67-34DB-B6B8-3393-79CBEAAC785B}"/>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5/6</a:t>
            </a:r>
          </a:p>
        </p:txBody>
      </p:sp>
      <p:graphicFrame>
        <p:nvGraphicFramePr>
          <p:cNvPr id="4" name="Diagramme 3">
            <a:extLst>
              <a:ext uri="{FF2B5EF4-FFF2-40B4-BE49-F238E27FC236}">
                <a16:creationId xmlns:a16="http://schemas.microsoft.com/office/drawing/2014/main" id="{0AABB179-B286-3439-A17E-0A42FCA19C1E}"/>
              </a:ext>
            </a:extLst>
          </p:cNvPr>
          <p:cNvGraphicFramePr/>
          <p:nvPr>
            <p:extLst>
              <p:ext uri="{D42A27DB-BD31-4B8C-83A1-F6EECF244321}">
                <p14:modId xmlns:p14="http://schemas.microsoft.com/office/powerpoint/2010/main" val="2373536446"/>
              </p:ext>
            </p:extLst>
          </p:nvPr>
        </p:nvGraphicFramePr>
        <p:xfrm>
          <a:off x="614364" y="1837671"/>
          <a:ext cx="11078873" cy="4620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27400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1540D-5DCC-35FD-78BC-6E1FBABAAC6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C9214CF-6F06-B26B-4738-03276A9FA334}"/>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AD078639-B54E-CF35-AE7E-69E324EBF223}"/>
              </a:ext>
            </a:extLst>
          </p:cNvPr>
          <p:cNvCxnSpPr>
            <a:cxnSpLocks/>
          </p:cNvCxnSpPr>
          <p:nvPr/>
        </p:nvCxnSpPr>
        <p:spPr>
          <a:xfrm>
            <a:off x="375429" y="1659919"/>
            <a:ext cx="3560777"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D48C677C-9F76-FA78-E339-0A3E24FC9A95}"/>
              </a:ext>
            </a:extLst>
          </p:cNvPr>
          <p:cNvSpPr txBox="1"/>
          <p:nvPr/>
        </p:nvSpPr>
        <p:spPr>
          <a:xfrm>
            <a:off x="304156" y="1171575"/>
            <a:ext cx="9482782" cy="523220"/>
          </a:xfrm>
          <a:prstGeom prst="rect">
            <a:avLst/>
          </a:prstGeom>
          <a:noFill/>
        </p:spPr>
        <p:txBody>
          <a:bodyPr wrap="square" rtlCol="0">
            <a:spAutoFit/>
          </a:bodyPr>
          <a:lstStyle/>
          <a:p>
            <a:r>
              <a:rPr lang="fr-FR" sz="2800" b="1" dirty="0"/>
              <a:t>Interactions entre structures de gouvernance locale</a:t>
            </a:r>
          </a:p>
        </p:txBody>
      </p:sp>
      <p:sp>
        <p:nvSpPr>
          <p:cNvPr id="3" name="ZoneTexte 2">
            <a:extLst>
              <a:ext uri="{FF2B5EF4-FFF2-40B4-BE49-F238E27FC236}">
                <a16:creationId xmlns:a16="http://schemas.microsoft.com/office/drawing/2014/main" id="{6F03C64C-3BAB-B63F-C135-CA8B8D7213A8}"/>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5/6</a:t>
            </a:r>
          </a:p>
        </p:txBody>
      </p:sp>
      <p:graphicFrame>
        <p:nvGraphicFramePr>
          <p:cNvPr id="4" name="Diagramme 3">
            <a:extLst>
              <a:ext uri="{FF2B5EF4-FFF2-40B4-BE49-F238E27FC236}">
                <a16:creationId xmlns:a16="http://schemas.microsoft.com/office/drawing/2014/main" id="{D6790F94-400D-E6EA-02AA-AD1E125971D8}"/>
              </a:ext>
            </a:extLst>
          </p:cNvPr>
          <p:cNvGraphicFramePr/>
          <p:nvPr>
            <p:extLst>
              <p:ext uri="{D42A27DB-BD31-4B8C-83A1-F6EECF244321}">
                <p14:modId xmlns:p14="http://schemas.microsoft.com/office/powerpoint/2010/main" val="1168908911"/>
              </p:ext>
            </p:extLst>
          </p:nvPr>
        </p:nvGraphicFramePr>
        <p:xfrm>
          <a:off x="614364" y="1837671"/>
          <a:ext cx="11078873" cy="4620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3732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7D664-925A-18CA-B14B-83187B4F785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9427D43-7327-F00D-7927-FA410FE0442B}"/>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sp>
        <p:nvSpPr>
          <p:cNvPr id="3" name="ZoneTexte 2">
            <a:extLst>
              <a:ext uri="{FF2B5EF4-FFF2-40B4-BE49-F238E27FC236}">
                <a16:creationId xmlns:a16="http://schemas.microsoft.com/office/drawing/2014/main" id="{5F5382D7-E5BF-EAB0-AF08-749FB61DD18B}"/>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6/6</a:t>
            </a:r>
          </a:p>
        </p:txBody>
      </p:sp>
      <p:sp>
        <p:nvSpPr>
          <p:cNvPr id="7" name="ZoneTexte 6">
            <a:extLst>
              <a:ext uri="{FF2B5EF4-FFF2-40B4-BE49-F238E27FC236}">
                <a16:creationId xmlns:a16="http://schemas.microsoft.com/office/drawing/2014/main" id="{F8EA06A7-4FBA-05AE-B3B0-7F59F8ADC8ED}"/>
              </a:ext>
            </a:extLst>
          </p:cNvPr>
          <p:cNvSpPr txBox="1"/>
          <p:nvPr/>
        </p:nvSpPr>
        <p:spPr>
          <a:xfrm>
            <a:off x="1353699" y="2081688"/>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6</a:t>
            </a:r>
          </a:p>
        </p:txBody>
      </p:sp>
      <p:sp>
        <p:nvSpPr>
          <p:cNvPr id="14" name="ZoneTexte 13">
            <a:extLst>
              <a:ext uri="{FF2B5EF4-FFF2-40B4-BE49-F238E27FC236}">
                <a16:creationId xmlns:a16="http://schemas.microsoft.com/office/drawing/2014/main" id="{AB5C2C76-B44E-62B2-8170-8B92642717D7}"/>
              </a:ext>
            </a:extLst>
          </p:cNvPr>
          <p:cNvSpPr txBox="1"/>
          <p:nvPr/>
        </p:nvSpPr>
        <p:spPr>
          <a:xfrm>
            <a:off x="2527949" y="3101676"/>
            <a:ext cx="7453305" cy="1938992"/>
          </a:xfrm>
          <a:prstGeom prst="rect">
            <a:avLst/>
          </a:prstGeom>
          <a:solidFill>
            <a:schemeClr val="lt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fr-FR" sz="4000" dirty="0">
                <a:latin typeface="Times New Roman" panose="02020603050405020304" pitchFamily="18" charset="0"/>
                <a:cs typeface="Times New Roman" panose="02020603050405020304" pitchFamily="18" charset="0"/>
              </a:rPr>
              <a:t>INTERRELATION ENTRE GOUVERNANCE LOCALE ET COHESION SOCIALE</a:t>
            </a:r>
          </a:p>
        </p:txBody>
      </p:sp>
    </p:spTree>
    <p:extLst>
      <p:ext uri="{BB962C8B-B14F-4D97-AF65-F5344CB8AC3E}">
        <p14:creationId xmlns:p14="http://schemas.microsoft.com/office/powerpoint/2010/main" val="37443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1DFEF-06EC-20A8-6BDF-52BA737EB25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7EE01E0-A135-7876-CAE9-08D86E3B2AC9}"/>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0FDFF20E-6657-26B4-19C2-827F263F895D}"/>
              </a:ext>
            </a:extLst>
          </p:cNvPr>
          <p:cNvCxnSpPr/>
          <p:nvPr/>
        </p:nvCxnSpPr>
        <p:spPr>
          <a:xfrm>
            <a:off x="261129" y="1259869"/>
            <a:ext cx="5370736"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E5D58E89-81CD-582D-9666-C0035DCCE9EC}"/>
              </a:ext>
            </a:extLst>
          </p:cNvPr>
          <p:cNvSpPr txBox="1"/>
          <p:nvPr/>
        </p:nvSpPr>
        <p:spPr>
          <a:xfrm>
            <a:off x="304155" y="1171575"/>
            <a:ext cx="9315833" cy="461665"/>
          </a:xfrm>
          <a:prstGeom prst="rect">
            <a:avLst/>
          </a:prstGeom>
          <a:noFill/>
        </p:spPr>
        <p:txBody>
          <a:bodyPr wrap="square" rtlCol="0">
            <a:spAutoFit/>
          </a:bodyPr>
          <a:lstStyle/>
          <a:p>
            <a:r>
              <a:rPr lang="fr-FR" sz="2400" b="1" dirty="0"/>
              <a:t>Interrelation entre gouvernance locale et cohésion sociale</a:t>
            </a:r>
          </a:p>
        </p:txBody>
      </p:sp>
      <p:sp>
        <p:nvSpPr>
          <p:cNvPr id="3" name="ZoneTexte 2">
            <a:extLst>
              <a:ext uri="{FF2B5EF4-FFF2-40B4-BE49-F238E27FC236}">
                <a16:creationId xmlns:a16="http://schemas.microsoft.com/office/drawing/2014/main" id="{D1313714-FCDD-F3B5-80F8-256DA60AE433}"/>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6/6</a:t>
            </a:r>
          </a:p>
        </p:txBody>
      </p:sp>
      <p:graphicFrame>
        <p:nvGraphicFramePr>
          <p:cNvPr id="4" name="Diagramme 3">
            <a:extLst>
              <a:ext uri="{FF2B5EF4-FFF2-40B4-BE49-F238E27FC236}">
                <a16:creationId xmlns:a16="http://schemas.microsoft.com/office/drawing/2014/main" id="{56CD125E-2A1C-6031-DC44-23CE02EFCE17}"/>
              </a:ext>
            </a:extLst>
          </p:cNvPr>
          <p:cNvGraphicFramePr/>
          <p:nvPr>
            <p:extLst>
              <p:ext uri="{D42A27DB-BD31-4B8C-83A1-F6EECF244321}">
                <p14:modId xmlns:p14="http://schemas.microsoft.com/office/powerpoint/2010/main" val="1395825664"/>
              </p:ext>
            </p:extLst>
          </p:nvPr>
        </p:nvGraphicFramePr>
        <p:xfrm>
          <a:off x="678501" y="1381107"/>
          <a:ext cx="5370736" cy="4474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me 9">
            <a:extLst>
              <a:ext uri="{FF2B5EF4-FFF2-40B4-BE49-F238E27FC236}">
                <a16:creationId xmlns:a16="http://schemas.microsoft.com/office/drawing/2014/main" id="{A66EAE57-1BFF-A724-46A8-B73A104087E8}"/>
              </a:ext>
            </a:extLst>
          </p:cNvPr>
          <p:cNvGraphicFramePr/>
          <p:nvPr>
            <p:extLst>
              <p:ext uri="{D42A27DB-BD31-4B8C-83A1-F6EECF244321}">
                <p14:modId xmlns:p14="http://schemas.microsoft.com/office/powerpoint/2010/main" val="1759903066"/>
              </p:ext>
            </p:extLst>
          </p:nvPr>
        </p:nvGraphicFramePr>
        <p:xfrm>
          <a:off x="6049237" y="1835312"/>
          <a:ext cx="5529700" cy="397493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nvGrpSpPr>
          <p:cNvPr id="11" name="Groupe 10">
            <a:extLst>
              <a:ext uri="{FF2B5EF4-FFF2-40B4-BE49-F238E27FC236}">
                <a16:creationId xmlns:a16="http://schemas.microsoft.com/office/drawing/2014/main" id="{C6462459-74BD-4A88-FC4D-63095FC4B851}"/>
              </a:ext>
            </a:extLst>
          </p:cNvPr>
          <p:cNvGrpSpPr/>
          <p:nvPr/>
        </p:nvGrpSpPr>
        <p:grpSpPr>
          <a:xfrm>
            <a:off x="1108710" y="5954346"/>
            <a:ext cx="10138410" cy="549746"/>
            <a:chOff x="4164771" y="914476"/>
            <a:chExt cx="2540704" cy="2452004"/>
          </a:xfrm>
          <a:scene3d>
            <a:camera prst="orthographicFront"/>
            <a:lightRig rig="flat" dir="t"/>
          </a:scene3d>
        </p:grpSpPr>
        <p:sp>
          <p:nvSpPr>
            <p:cNvPr id="12" name="Ellipse 11">
              <a:extLst>
                <a:ext uri="{FF2B5EF4-FFF2-40B4-BE49-F238E27FC236}">
                  <a16:creationId xmlns:a16="http://schemas.microsoft.com/office/drawing/2014/main" id="{AA163B98-715A-4F3B-DA54-8BB0C9937701}"/>
                </a:ext>
              </a:extLst>
            </p:cNvPr>
            <p:cNvSpPr/>
            <p:nvPr/>
          </p:nvSpPr>
          <p:spPr>
            <a:xfrm>
              <a:off x="4164771" y="914476"/>
              <a:ext cx="2540704" cy="2452004"/>
            </a:xfrm>
            <a:prstGeom prst="ellipse">
              <a:avLst/>
            </a:prstGeom>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3" name="Ellipse 4">
              <a:extLst>
                <a:ext uri="{FF2B5EF4-FFF2-40B4-BE49-F238E27FC236}">
                  <a16:creationId xmlns:a16="http://schemas.microsoft.com/office/drawing/2014/main" id="{CEB74C14-3178-0CD3-CB59-00448E66F653}"/>
                </a:ext>
              </a:extLst>
            </p:cNvPr>
            <p:cNvSpPr txBox="1"/>
            <p:nvPr/>
          </p:nvSpPr>
          <p:spPr>
            <a:xfrm>
              <a:off x="4536848" y="1273564"/>
              <a:ext cx="1796550" cy="173382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u="none" kern="1200" dirty="0">
                  <a:solidFill>
                    <a:schemeClr val="accent5"/>
                  </a:solidFill>
                  <a:latin typeface="Times New Roman" panose="02020603050405020304" pitchFamily="18" charset="0"/>
                  <a:cs typeface="Times New Roman" panose="02020603050405020304" pitchFamily="18" charset="0"/>
                </a:rPr>
                <a:t>Gouvernance</a:t>
              </a:r>
            </a:p>
          </p:txBody>
        </p:sp>
      </p:grpSp>
    </p:spTree>
    <p:extLst>
      <p:ext uri="{BB962C8B-B14F-4D97-AF65-F5344CB8AC3E}">
        <p14:creationId xmlns:p14="http://schemas.microsoft.com/office/powerpoint/2010/main" val="9405147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C3F79-F14A-E2A5-E3FE-C64E96D3665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50628BA-AF8F-6C36-87B2-868FEE7E8B02}"/>
              </a:ext>
            </a:extLst>
          </p:cNvPr>
          <p:cNvSpPr>
            <a:spLocks noGrp="1"/>
          </p:cNvSpPr>
          <p:nvPr>
            <p:ph type="title"/>
          </p:nvPr>
        </p:nvSpPr>
        <p:spPr>
          <a:xfrm>
            <a:off x="996001" y="292454"/>
            <a:ext cx="10697236" cy="276999"/>
          </a:xfrm>
        </p:spPr>
        <p:txBody>
          <a:bodyPr/>
          <a:lstStyle/>
          <a:p>
            <a:r>
              <a:rPr kumimoji="0" lang="fr-FR" sz="1800" b="1" i="0" u="none" strike="noStrike" kern="0" cap="none" spc="0" normalizeH="0" baseline="0" noProof="0" dirty="0">
                <a:ln>
                  <a:noFill/>
                </a:ln>
                <a:solidFill>
                  <a:srgbClr val="236800"/>
                </a:solidFill>
                <a:effectLst/>
                <a:uLnTx/>
                <a:uFillTx/>
                <a:latin typeface="Arial"/>
                <a:ea typeface="+mj-ea"/>
                <a:cs typeface="+mj-cs"/>
              </a:rPr>
              <a:t>Gouvernance locale et cohésion sociale dans les régions nord du Golfe de Guinée </a:t>
            </a:r>
            <a:endParaRPr lang="fr-FR" sz="2000" dirty="0"/>
          </a:p>
        </p:txBody>
      </p:sp>
      <p:cxnSp>
        <p:nvCxnSpPr>
          <p:cNvPr id="23" name="Connecteur droit 22">
            <a:extLst>
              <a:ext uri="{FF2B5EF4-FFF2-40B4-BE49-F238E27FC236}">
                <a16:creationId xmlns:a16="http://schemas.microsoft.com/office/drawing/2014/main" id="{736599A1-81C8-7C19-82D3-D83A34AAE9A6}"/>
              </a:ext>
            </a:extLst>
          </p:cNvPr>
          <p:cNvCxnSpPr/>
          <p:nvPr/>
        </p:nvCxnSpPr>
        <p:spPr>
          <a:xfrm>
            <a:off x="261129" y="1259869"/>
            <a:ext cx="5370736"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44" name="ZoneTexte 43">
            <a:extLst>
              <a:ext uri="{FF2B5EF4-FFF2-40B4-BE49-F238E27FC236}">
                <a16:creationId xmlns:a16="http://schemas.microsoft.com/office/drawing/2014/main" id="{7F5AF0E3-D3AB-6E36-D3C0-ED701171AABB}"/>
              </a:ext>
            </a:extLst>
          </p:cNvPr>
          <p:cNvSpPr txBox="1"/>
          <p:nvPr/>
        </p:nvSpPr>
        <p:spPr>
          <a:xfrm>
            <a:off x="304155" y="1171575"/>
            <a:ext cx="9925695" cy="461665"/>
          </a:xfrm>
          <a:prstGeom prst="rect">
            <a:avLst/>
          </a:prstGeom>
          <a:noFill/>
        </p:spPr>
        <p:txBody>
          <a:bodyPr wrap="square" rtlCol="0">
            <a:spAutoFit/>
          </a:bodyPr>
          <a:lstStyle/>
          <a:p>
            <a:r>
              <a:rPr lang="fr-FR" sz="2400" b="1" dirty="0"/>
              <a:t>Quelle gouvernance locale pour une meilleure cohésion sociale ?</a:t>
            </a:r>
          </a:p>
        </p:txBody>
      </p:sp>
      <p:sp>
        <p:nvSpPr>
          <p:cNvPr id="3" name="ZoneTexte 2">
            <a:extLst>
              <a:ext uri="{FF2B5EF4-FFF2-40B4-BE49-F238E27FC236}">
                <a16:creationId xmlns:a16="http://schemas.microsoft.com/office/drawing/2014/main" id="{C2E18AED-8D34-AD6B-1D2D-92A87FF3D7F9}"/>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Point 6/6</a:t>
            </a:r>
          </a:p>
        </p:txBody>
      </p:sp>
      <p:graphicFrame>
        <p:nvGraphicFramePr>
          <p:cNvPr id="17" name="Diagramme 16">
            <a:extLst>
              <a:ext uri="{FF2B5EF4-FFF2-40B4-BE49-F238E27FC236}">
                <a16:creationId xmlns:a16="http://schemas.microsoft.com/office/drawing/2014/main" id="{5030718B-629D-E4A5-CCB0-B8FACDC48615}"/>
              </a:ext>
            </a:extLst>
          </p:cNvPr>
          <p:cNvGraphicFramePr/>
          <p:nvPr>
            <p:extLst>
              <p:ext uri="{D42A27DB-BD31-4B8C-83A1-F6EECF244321}">
                <p14:modId xmlns:p14="http://schemas.microsoft.com/office/powerpoint/2010/main" val="1447904983"/>
              </p:ext>
            </p:extLst>
          </p:nvPr>
        </p:nvGraphicFramePr>
        <p:xfrm>
          <a:off x="538800" y="1633240"/>
          <a:ext cx="10388279" cy="47218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Ellipse 17">
            <a:extLst>
              <a:ext uri="{FF2B5EF4-FFF2-40B4-BE49-F238E27FC236}">
                <a16:creationId xmlns:a16="http://schemas.microsoft.com/office/drawing/2014/main" id="{61BF5FBB-CD78-4201-92B4-9FAE0E28E99E}"/>
              </a:ext>
            </a:extLst>
          </p:cNvPr>
          <p:cNvSpPr/>
          <p:nvPr/>
        </p:nvSpPr>
        <p:spPr bwMode="gray">
          <a:xfrm>
            <a:off x="1691640" y="1908810"/>
            <a:ext cx="3017520" cy="640080"/>
          </a:xfrm>
          <a:prstGeom prst="ellipse">
            <a:avLst/>
          </a:prstGeom>
          <a:ln>
            <a:headEnd/>
            <a:tailEnd/>
          </a:ln>
        </p:spPr>
        <p:style>
          <a:lnRef idx="2">
            <a:schemeClr val="accent5"/>
          </a:lnRef>
          <a:fillRef idx="1">
            <a:schemeClr val="lt1"/>
          </a:fillRef>
          <a:effectRef idx="0">
            <a:schemeClr val="accent5"/>
          </a:effectRef>
          <a:fontRef idx="minor">
            <a:schemeClr val="dk1"/>
          </a:fontRef>
        </p:style>
        <p:txBody>
          <a:bodyPr wrap="none" rtlCol="0" anchor="ctr">
            <a:noAutofit/>
          </a:bodyPr>
          <a:lstStyle/>
          <a:p>
            <a:pPr algn="ctr"/>
            <a:r>
              <a:rPr lang="fr-FR" sz="3200" b="1" dirty="0">
                <a:latin typeface="Times New Roman" panose="02020603050405020304" pitchFamily="18" charset="0"/>
                <a:cs typeface="Times New Roman" panose="02020603050405020304" pitchFamily="18" charset="0"/>
              </a:rPr>
              <a:t>Enjeux</a:t>
            </a:r>
            <a:endParaRPr lang="fr-FR" sz="2400" b="1" dirty="0">
              <a:latin typeface="Times New Roman" panose="02020603050405020304" pitchFamily="18" charset="0"/>
              <a:cs typeface="Times New Roman" panose="02020603050405020304" pitchFamily="18" charset="0"/>
            </a:endParaRPr>
          </a:p>
        </p:txBody>
      </p:sp>
      <p:sp>
        <p:nvSpPr>
          <p:cNvPr id="19" name="Ellipse 18">
            <a:extLst>
              <a:ext uri="{FF2B5EF4-FFF2-40B4-BE49-F238E27FC236}">
                <a16:creationId xmlns:a16="http://schemas.microsoft.com/office/drawing/2014/main" id="{0E80CCBE-2182-B3DB-D14C-B9902D428568}"/>
              </a:ext>
            </a:extLst>
          </p:cNvPr>
          <p:cNvSpPr/>
          <p:nvPr/>
        </p:nvSpPr>
        <p:spPr bwMode="gray">
          <a:xfrm>
            <a:off x="2095500" y="2804160"/>
            <a:ext cx="3017520" cy="640080"/>
          </a:xfrm>
          <a:prstGeom prst="ellipse">
            <a:avLst/>
          </a:prstGeom>
          <a:ln>
            <a:headEnd/>
            <a:tailEnd/>
          </a:ln>
        </p:spPr>
        <p:style>
          <a:lnRef idx="2">
            <a:schemeClr val="accent4"/>
          </a:lnRef>
          <a:fillRef idx="1">
            <a:schemeClr val="lt1"/>
          </a:fillRef>
          <a:effectRef idx="0">
            <a:schemeClr val="accent4"/>
          </a:effectRef>
          <a:fontRef idx="minor">
            <a:schemeClr val="dk1"/>
          </a:fontRef>
        </p:style>
        <p:txBody>
          <a:bodyPr wrap="none" rtlCol="0" anchor="ctr">
            <a:noAutofit/>
          </a:bodyPr>
          <a:lstStyle/>
          <a:p>
            <a:pPr algn="ctr"/>
            <a:r>
              <a:rPr lang="fr-FR" sz="2000" dirty="0">
                <a:latin typeface="Times New Roman" panose="02020603050405020304" pitchFamily="18" charset="0"/>
                <a:cs typeface="Times New Roman" panose="02020603050405020304" pitchFamily="18" charset="0"/>
              </a:rPr>
              <a:t>Maitrise de la contingence</a:t>
            </a:r>
          </a:p>
        </p:txBody>
      </p:sp>
      <p:sp>
        <p:nvSpPr>
          <p:cNvPr id="20" name="Ellipse 19">
            <a:extLst>
              <a:ext uri="{FF2B5EF4-FFF2-40B4-BE49-F238E27FC236}">
                <a16:creationId xmlns:a16="http://schemas.microsoft.com/office/drawing/2014/main" id="{D457633C-47EE-D12C-9DDA-0FE02E777B4B}"/>
              </a:ext>
            </a:extLst>
          </p:cNvPr>
          <p:cNvSpPr/>
          <p:nvPr/>
        </p:nvSpPr>
        <p:spPr bwMode="gray">
          <a:xfrm>
            <a:off x="2225040" y="3676650"/>
            <a:ext cx="3017520" cy="640080"/>
          </a:xfrm>
          <a:prstGeom prst="ellipse">
            <a:avLst/>
          </a:prstGeom>
          <a:ln>
            <a:headEnd/>
            <a:tailEnd/>
          </a:ln>
        </p:spPr>
        <p:style>
          <a:lnRef idx="2">
            <a:schemeClr val="accent4"/>
          </a:lnRef>
          <a:fillRef idx="1">
            <a:schemeClr val="lt1"/>
          </a:fillRef>
          <a:effectRef idx="0">
            <a:schemeClr val="accent4"/>
          </a:effectRef>
          <a:fontRef idx="minor">
            <a:schemeClr val="dk1"/>
          </a:fontRef>
        </p:style>
        <p:txBody>
          <a:bodyPr wrap="none" rtlCol="0" anchor="ctr">
            <a:noAutofit/>
          </a:bodyPr>
          <a:lstStyle/>
          <a:p>
            <a:pPr algn="ctr"/>
            <a:r>
              <a:rPr lang="fr-FR" sz="1600" dirty="0">
                <a:latin typeface="Times New Roman" panose="02020603050405020304" pitchFamily="18" charset="0"/>
                <a:cs typeface="Times New Roman" panose="02020603050405020304" pitchFamily="18" charset="0"/>
              </a:rPr>
              <a:t>Mitigation de l’asymétrie de l’info</a:t>
            </a:r>
          </a:p>
        </p:txBody>
      </p:sp>
      <p:sp>
        <p:nvSpPr>
          <p:cNvPr id="21" name="Ellipse 20">
            <a:extLst>
              <a:ext uri="{FF2B5EF4-FFF2-40B4-BE49-F238E27FC236}">
                <a16:creationId xmlns:a16="http://schemas.microsoft.com/office/drawing/2014/main" id="{57010CA7-8A49-CC8F-9651-72E7943D785B}"/>
              </a:ext>
            </a:extLst>
          </p:cNvPr>
          <p:cNvSpPr/>
          <p:nvPr/>
        </p:nvSpPr>
        <p:spPr bwMode="gray">
          <a:xfrm>
            <a:off x="2145030" y="4556760"/>
            <a:ext cx="3017520" cy="640080"/>
          </a:xfrm>
          <a:prstGeom prst="ellipse">
            <a:avLst/>
          </a:prstGeom>
          <a:ln>
            <a:headEnd/>
            <a:tailEnd/>
          </a:ln>
        </p:spPr>
        <p:style>
          <a:lnRef idx="2">
            <a:schemeClr val="accent4"/>
          </a:lnRef>
          <a:fillRef idx="1">
            <a:schemeClr val="lt1"/>
          </a:fillRef>
          <a:effectRef idx="0">
            <a:schemeClr val="accent4"/>
          </a:effectRef>
          <a:fontRef idx="minor">
            <a:schemeClr val="dk1"/>
          </a:fontRef>
        </p:style>
        <p:txBody>
          <a:bodyPr wrap="none" rtlCol="0" anchor="ctr">
            <a:noAutofit/>
          </a:bodyPr>
          <a:lstStyle/>
          <a:p>
            <a:pPr algn="ctr"/>
            <a:r>
              <a:rPr lang="fr-FR" sz="1400" dirty="0">
                <a:latin typeface="Times New Roman" panose="02020603050405020304" pitchFamily="18" charset="0"/>
                <a:cs typeface="Times New Roman" panose="02020603050405020304" pitchFamily="18" charset="0"/>
              </a:rPr>
              <a:t>Mitigation de l’opportunisme des acteurs</a:t>
            </a:r>
          </a:p>
        </p:txBody>
      </p:sp>
      <p:sp>
        <p:nvSpPr>
          <p:cNvPr id="22" name="Ellipse 21">
            <a:extLst>
              <a:ext uri="{FF2B5EF4-FFF2-40B4-BE49-F238E27FC236}">
                <a16:creationId xmlns:a16="http://schemas.microsoft.com/office/drawing/2014/main" id="{6D9562E2-33D5-9CD1-DBF7-23A1EC5906FE}"/>
              </a:ext>
            </a:extLst>
          </p:cNvPr>
          <p:cNvSpPr/>
          <p:nvPr/>
        </p:nvSpPr>
        <p:spPr bwMode="gray">
          <a:xfrm>
            <a:off x="1653540" y="5448300"/>
            <a:ext cx="3017520" cy="640080"/>
          </a:xfrm>
          <a:prstGeom prst="ellipse">
            <a:avLst/>
          </a:prstGeom>
          <a:ln>
            <a:headEnd/>
            <a:tailEnd/>
          </a:ln>
        </p:spPr>
        <p:style>
          <a:lnRef idx="2">
            <a:schemeClr val="accent4"/>
          </a:lnRef>
          <a:fillRef idx="1">
            <a:schemeClr val="lt1"/>
          </a:fillRef>
          <a:effectRef idx="0">
            <a:schemeClr val="accent4"/>
          </a:effectRef>
          <a:fontRef idx="minor">
            <a:schemeClr val="dk1"/>
          </a:fontRef>
        </p:style>
        <p:txBody>
          <a:bodyPr wrap="none" rtlCol="0" anchor="ctr">
            <a:noAutofit/>
          </a:bodyPr>
          <a:lstStyle/>
          <a:p>
            <a:pPr algn="ctr"/>
            <a:r>
              <a:rPr lang="fr-FR" sz="2200" dirty="0">
                <a:latin typeface="Times New Roman" panose="02020603050405020304" pitchFamily="18" charset="0"/>
                <a:cs typeface="Times New Roman" panose="02020603050405020304" pitchFamily="18" charset="0"/>
              </a:rPr>
              <a:t>Répartition du pouvoir</a:t>
            </a:r>
          </a:p>
        </p:txBody>
      </p:sp>
    </p:spTree>
    <p:extLst>
      <p:ext uri="{BB962C8B-B14F-4D97-AF65-F5344CB8AC3E}">
        <p14:creationId xmlns:p14="http://schemas.microsoft.com/office/powerpoint/2010/main" val="4049134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648E2-358B-0E70-6E6F-FD3C36CD93A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23248F3-F094-F763-AD0F-4AE0711F739C}"/>
              </a:ext>
            </a:extLst>
          </p:cNvPr>
          <p:cNvSpPr>
            <a:spLocks noGrp="1"/>
          </p:cNvSpPr>
          <p:nvPr>
            <p:ph type="title"/>
          </p:nvPr>
        </p:nvSpPr>
        <p:spPr>
          <a:xfrm>
            <a:off x="996001" y="292454"/>
            <a:ext cx="10697236" cy="276999"/>
          </a:xfrm>
        </p:spPr>
        <p:txBody>
          <a:bodyPr/>
          <a:lstStyle/>
          <a:p>
            <a:r>
              <a:rPr lang="fr-FR" sz="1800" dirty="0"/>
              <a:t>Gouvernance locale et cohésion sociale dans les régions nord du Golfe de Guinée </a:t>
            </a:r>
          </a:p>
        </p:txBody>
      </p:sp>
      <p:sp>
        <p:nvSpPr>
          <p:cNvPr id="3" name="ZoneTexte 2">
            <a:extLst>
              <a:ext uri="{FF2B5EF4-FFF2-40B4-BE49-F238E27FC236}">
                <a16:creationId xmlns:a16="http://schemas.microsoft.com/office/drawing/2014/main" id="{E9C8C8D0-8CF6-E452-027D-2D79609AF855}"/>
              </a:ext>
            </a:extLst>
          </p:cNvPr>
          <p:cNvSpPr txBox="1"/>
          <p:nvPr/>
        </p:nvSpPr>
        <p:spPr>
          <a:xfrm>
            <a:off x="10834678" y="0"/>
            <a:ext cx="1357322"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pPr algn="ctr"/>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FIN</a:t>
            </a:r>
          </a:p>
        </p:txBody>
      </p:sp>
      <p:sp>
        <p:nvSpPr>
          <p:cNvPr id="7" name="ZoneTexte 6">
            <a:extLst>
              <a:ext uri="{FF2B5EF4-FFF2-40B4-BE49-F238E27FC236}">
                <a16:creationId xmlns:a16="http://schemas.microsoft.com/office/drawing/2014/main" id="{F170EE90-1DFF-4832-2132-A6DC4DF6445B}"/>
              </a:ext>
            </a:extLst>
          </p:cNvPr>
          <p:cNvSpPr txBox="1"/>
          <p:nvPr/>
        </p:nvSpPr>
        <p:spPr>
          <a:xfrm>
            <a:off x="317340" y="1143067"/>
            <a:ext cx="3697448" cy="461665"/>
          </a:xfrm>
          <a:prstGeom prst="rect">
            <a:avLst/>
          </a:prstGeom>
          <a:solidFill>
            <a:schemeClr val="tx1"/>
          </a:solidFill>
          <a:effectLst>
            <a:outerShdw blurRad="40000" dist="23000" dir="5400000" rotWithShape="0">
              <a:srgbClr val="000000">
                <a:alpha val="35000"/>
              </a:srgbClr>
            </a:outerShdw>
            <a:reflection blurRad="6350" stA="50000" endA="275" endPos="40000" dist="101600" dir="5400000" sy="-100000" algn="bl" rotWithShape="0"/>
          </a:effectLst>
          <a:scene3d>
            <a:camera prst="orthographicFront"/>
            <a:lightRig rig="glow" dir="tl">
              <a:rot lat="0" lon="0" rev="5400000"/>
            </a:lightRig>
          </a:scene3d>
          <a:sp3d>
            <a:bevelT/>
          </a:sp3d>
        </p:spPr>
        <p:style>
          <a:lnRef idx="1">
            <a:schemeClr val="accent1"/>
          </a:lnRef>
          <a:fillRef idx="3">
            <a:schemeClr val="accent1"/>
          </a:fillRef>
          <a:effectRef idx="2">
            <a:schemeClr val="accent1"/>
          </a:effectRef>
          <a:fontRef idx="minor">
            <a:schemeClr val="lt1"/>
          </a:fontRef>
        </p:style>
        <p:txBody>
          <a:bodyPr wrap="square" rtlCol="0">
            <a:spAutoFit/>
            <a:sp3d contourW="12700">
              <a:bevelT w="25400" h="25400"/>
              <a:contourClr>
                <a:schemeClr val="accent6">
                  <a:shade val="73000"/>
                </a:schemeClr>
              </a:contourClr>
            </a:sp3d>
          </a:bodyPr>
          <a:lstStyle/>
          <a:p>
            <a:pPr algn="ctr"/>
            <a:r>
              <a:rPr lang="fr-FR" sz="2400" b="1" dirty="0">
                <a:ln w="11430"/>
                <a:solidFill>
                  <a:schemeClr val="bg1"/>
                </a:solidFill>
                <a:effectLst>
                  <a:outerShdw blurRad="80000" dist="40000" dir="5040000" algn="tl">
                    <a:srgbClr val="000000">
                      <a:alpha val="30000"/>
                    </a:srgbClr>
                  </a:outerShdw>
                </a:effectLst>
                <a:latin typeface="Times New Roman" pitchFamily="18" charset="0"/>
                <a:cs typeface="Times New Roman" pitchFamily="18" charset="0"/>
              </a:rPr>
              <a:t>CONCLUSION</a:t>
            </a:r>
          </a:p>
        </p:txBody>
      </p:sp>
      <p:sp>
        <p:nvSpPr>
          <p:cNvPr id="4" name="ZoneTexte 3">
            <a:extLst>
              <a:ext uri="{FF2B5EF4-FFF2-40B4-BE49-F238E27FC236}">
                <a16:creationId xmlns:a16="http://schemas.microsoft.com/office/drawing/2014/main" id="{C6CECB18-EEA6-5BFD-6A30-ECC5CC26A1C6}"/>
              </a:ext>
            </a:extLst>
          </p:cNvPr>
          <p:cNvSpPr txBox="1"/>
          <p:nvPr/>
        </p:nvSpPr>
        <p:spPr>
          <a:xfrm>
            <a:off x="6370578" y="1861433"/>
            <a:ext cx="5500635" cy="4227119"/>
          </a:xfrm>
          <a:prstGeom prst="rect">
            <a:avLst/>
          </a:prstGeom>
          <a:noFill/>
        </p:spPr>
        <p:txBody>
          <a:bodyPr wrap="square" rtlCol="0">
            <a:spAutoFit/>
          </a:bodyPr>
          <a:lstStyle/>
          <a:p>
            <a:pPr lvl="0" algn="just">
              <a:lnSpc>
                <a:spcPct val="107000"/>
              </a:lnSpc>
              <a:spcAft>
                <a:spcPts val="800"/>
              </a:spcAft>
            </a:pPr>
            <a:r>
              <a:rPr lang="fr-FR" sz="2000" kern="100" dirty="0">
                <a:latin typeface="Times New Roman" panose="02020603050405020304" pitchFamily="18" charset="0"/>
                <a:ea typeface="Calibri" panose="020F0502020204030204" pitchFamily="34" charset="0"/>
                <a:cs typeface="Arial" panose="020B0604020202020204" pitchFamily="34" charset="0"/>
              </a:rPr>
              <a:t>Gouvernance locale et cohésion sociale sont très corrélées : corrélées positivement. Une gouvernance locale efficace produit la cohésion sociale. </a:t>
            </a:r>
          </a:p>
          <a:p>
            <a:pPr lvl="0" algn="just">
              <a:lnSpc>
                <a:spcPct val="107000"/>
              </a:lnSpc>
              <a:spcAft>
                <a:spcPts val="800"/>
              </a:spcAft>
            </a:pPr>
            <a:r>
              <a:rPr lang="fr-FR" sz="2000" kern="100" dirty="0">
                <a:latin typeface="Times New Roman" panose="02020603050405020304" pitchFamily="18" charset="0"/>
                <a:ea typeface="Calibri" panose="020F0502020204030204" pitchFamily="34" charset="0"/>
                <a:cs typeface="Arial" panose="020B0604020202020204" pitchFamily="34" charset="0"/>
              </a:rPr>
              <a:t>A l’inverse, on a des conflits et des vulnérabilités.</a:t>
            </a:r>
          </a:p>
          <a:p>
            <a:pPr lvl="0" algn="just">
              <a:lnSpc>
                <a:spcPct val="107000"/>
              </a:lnSpc>
              <a:spcAft>
                <a:spcPts val="800"/>
              </a:spcAft>
            </a:pPr>
            <a:r>
              <a:rPr lang="fr-FR" sz="2000" kern="100" dirty="0">
                <a:latin typeface="Times New Roman" panose="02020603050405020304" pitchFamily="18" charset="0"/>
                <a:ea typeface="Calibri" panose="020F0502020204030204" pitchFamily="34" charset="0"/>
                <a:cs typeface="Arial" panose="020B0604020202020204" pitchFamily="34" charset="0"/>
              </a:rPr>
              <a:t>Sans rentrer dans les détails des recommandations et prescriptions des deux études, on peut espérer accéder à la cohésion sociale en agissant sur les leviers (outils) de la gouvernance pour satisfaire de façon inclusive les besoins des communautés, établir la confiance (verticale et horizontale), la sécurité humaine, le sentiment d’appartenance, et réduire les distances sociales et culturelles.</a:t>
            </a:r>
          </a:p>
        </p:txBody>
      </p:sp>
      <p:cxnSp>
        <p:nvCxnSpPr>
          <p:cNvPr id="9" name="Connecteur droit 8">
            <a:extLst>
              <a:ext uri="{FF2B5EF4-FFF2-40B4-BE49-F238E27FC236}">
                <a16:creationId xmlns:a16="http://schemas.microsoft.com/office/drawing/2014/main" id="{106E7DFD-7275-227B-48EE-D13A1F7C5A27}"/>
              </a:ext>
            </a:extLst>
          </p:cNvPr>
          <p:cNvCxnSpPr>
            <a:cxnSpLocks/>
          </p:cNvCxnSpPr>
          <p:nvPr/>
        </p:nvCxnSpPr>
        <p:spPr>
          <a:xfrm>
            <a:off x="6096000" y="1970049"/>
            <a:ext cx="0" cy="4224045"/>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1" name="Image 10">
            <a:extLst>
              <a:ext uri="{FF2B5EF4-FFF2-40B4-BE49-F238E27FC236}">
                <a16:creationId xmlns:a16="http://schemas.microsoft.com/office/drawing/2014/main" id="{E7A65506-711F-83D5-7948-7321DF68FF70}"/>
              </a:ext>
            </a:extLst>
          </p:cNvPr>
          <p:cNvPicPr>
            <a:picLocks noChangeAspect="1"/>
          </p:cNvPicPr>
          <p:nvPr/>
        </p:nvPicPr>
        <p:blipFill>
          <a:blip r:embed="rId3"/>
          <a:stretch>
            <a:fillRect/>
          </a:stretch>
        </p:blipFill>
        <p:spPr>
          <a:xfrm>
            <a:off x="259338" y="2178347"/>
            <a:ext cx="5562085" cy="3422354"/>
          </a:xfrm>
          <a:prstGeom prst="rect">
            <a:avLst/>
          </a:prstGeom>
        </p:spPr>
      </p:pic>
      <p:sp>
        <p:nvSpPr>
          <p:cNvPr id="12" name="ZoneTexte 11">
            <a:extLst>
              <a:ext uri="{FF2B5EF4-FFF2-40B4-BE49-F238E27FC236}">
                <a16:creationId xmlns:a16="http://schemas.microsoft.com/office/drawing/2014/main" id="{B2E7D38B-013D-69AC-EC67-B27B9A44D075}"/>
              </a:ext>
            </a:extLst>
          </p:cNvPr>
          <p:cNvSpPr txBox="1"/>
          <p:nvPr/>
        </p:nvSpPr>
        <p:spPr>
          <a:xfrm>
            <a:off x="422910" y="6035040"/>
            <a:ext cx="5562078" cy="276999"/>
          </a:xfrm>
          <a:prstGeom prst="rect">
            <a:avLst/>
          </a:prstGeom>
          <a:noFill/>
        </p:spPr>
        <p:txBody>
          <a:bodyPr wrap="square" rtlCol="0">
            <a:spAutoFit/>
          </a:bodyPr>
          <a:lstStyle/>
          <a:p>
            <a:pPr algn="ctr"/>
            <a:r>
              <a:rPr lang="fr-FR" sz="1200" dirty="0">
                <a:latin typeface="Times New Roman" panose="02020603050405020304" pitchFamily="18" charset="0"/>
                <a:cs typeface="Times New Roman" panose="02020603050405020304" pitchFamily="18" charset="0"/>
              </a:rPr>
              <a:t>Source : P54 CS. Critères conformes aux mesures définis par le PNUD</a:t>
            </a:r>
          </a:p>
        </p:txBody>
      </p:sp>
    </p:spTree>
    <p:extLst>
      <p:ext uri="{BB962C8B-B14F-4D97-AF65-F5344CB8AC3E}">
        <p14:creationId xmlns:p14="http://schemas.microsoft.com/office/powerpoint/2010/main" val="4154324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60F1F6-074F-124F-90FA-8BC15DABD0A1}"/>
              </a:ext>
            </a:extLst>
          </p:cNvPr>
          <p:cNvSpPr>
            <a:spLocks noGrp="1"/>
          </p:cNvSpPr>
          <p:nvPr>
            <p:ph type="title"/>
          </p:nvPr>
        </p:nvSpPr>
        <p:spPr>
          <a:xfrm>
            <a:off x="996001" y="292454"/>
            <a:ext cx="10697236" cy="307777"/>
          </a:xfrm>
        </p:spPr>
        <p:txBody>
          <a:bodyPr/>
          <a:lstStyle/>
          <a:p>
            <a:r>
              <a:rPr lang="fr-FR" sz="2000" dirty="0"/>
              <a:t>Actions de communication</a:t>
            </a:r>
          </a:p>
        </p:txBody>
      </p:sp>
      <p:pic>
        <p:nvPicPr>
          <p:cNvPr id="8" name="Graphique 7" descr="Poignée de main">
            <a:extLst>
              <a:ext uri="{FF2B5EF4-FFF2-40B4-BE49-F238E27FC236}">
                <a16:creationId xmlns:a16="http://schemas.microsoft.com/office/drawing/2014/main" id="{AA179C41-2692-7F14-1B82-464E9EECE2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74193" y="1273969"/>
            <a:ext cx="5791201" cy="5791201"/>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9" name="ZoneTexte 8">
            <a:extLst>
              <a:ext uri="{FF2B5EF4-FFF2-40B4-BE49-F238E27FC236}">
                <a16:creationId xmlns:a16="http://schemas.microsoft.com/office/drawing/2014/main" id="{2DD0FDAD-8E10-278E-31E0-835907B64834}"/>
              </a:ext>
            </a:extLst>
          </p:cNvPr>
          <p:cNvSpPr txBox="1"/>
          <p:nvPr/>
        </p:nvSpPr>
        <p:spPr>
          <a:xfrm>
            <a:off x="4693450" y="2028829"/>
            <a:ext cx="2357438" cy="769441"/>
          </a:xfrm>
          <a:prstGeom prst="rect">
            <a:avLst/>
          </a:prstGeom>
          <a:noFill/>
        </p:spPr>
        <p:txBody>
          <a:bodyPr wrap="square" rtlCol="0">
            <a:spAutoFit/>
          </a:bodyPr>
          <a:lstStyle/>
          <a:p>
            <a:pPr algn="ctr"/>
            <a:r>
              <a:rPr lang="fr-FR" sz="4400" b="1" dirty="0"/>
              <a:t>MERCI</a:t>
            </a:r>
          </a:p>
        </p:txBody>
      </p:sp>
    </p:spTree>
    <p:extLst>
      <p:ext uri="{BB962C8B-B14F-4D97-AF65-F5344CB8AC3E}">
        <p14:creationId xmlns:p14="http://schemas.microsoft.com/office/powerpoint/2010/main" val="20193099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NAME" val="Moon"/>
</p:tagLst>
</file>

<file path=ppt/tags/tag5.xml><?xml version="1.0" encoding="utf-8"?>
<p:tagLst xmlns:a="http://schemas.openxmlformats.org/drawingml/2006/main" xmlns:r="http://schemas.openxmlformats.org/officeDocument/2006/relationships" xmlns:p="http://schemas.openxmlformats.org/presentationml/2006/main">
  <p:tag name="NAME" val="Moon"/>
</p:tagLst>
</file>

<file path=ppt/tags/tag6.xml><?xml version="1.0" encoding="utf-8"?>
<p:tagLst xmlns:a="http://schemas.openxmlformats.org/drawingml/2006/main" xmlns:r="http://schemas.openxmlformats.org/officeDocument/2006/relationships" xmlns:p="http://schemas.openxmlformats.org/presentationml/2006/main">
  <p:tag name="NAME" val="Moon"/>
</p:tagLst>
</file>

<file path=ppt/tags/tag7.xml><?xml version="1.0" encoding="utf-8"?>
<p:tagLst xmlns:a="http://schemas.openxmlformats.org/drawingml/2006/main" xmlns:r="http://schemas.openxmlformats.org/officeDocument/2006/relationships" xmlns:p="http://schemas.openxmlformats.org/presentationml/2006/main">
  <p:tag name="NAME" val="Moon"/>
</p:tagLst>
</file>

<file path=ppt/tags/tag8.xml><?xml version="1.0" encoding="utf-8"?>
<p:tagLst xmlns:a="http://schemas.openxmlformats.org/drawingml/2006/main" xmlns:r="http://schemas.openxmlformats.org/officeDocument/2006/relationships" xmlns:p="http://schemas.openxmlformats.org/presentationml/2006/main">
  <p:tag name="NAME" val="Moon"/>
</p:tagLst>
</file>

<file path=ppt/tags/tag9.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10.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1.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12.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3.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14.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5.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16.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7.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18.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MqQ7EYl3S5iP6PV2oionZQ"/>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MqQ7EYl3S5iP6PV2oionZQ"/>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NAME" val="Moon"/>
</p:tagLst>
</file>

<file path=ppt/tags/tag26.xml><?xml version="1.0" encoding="utf-8"?>
<p:tagLst xmlns:a="http://schemas.openxmlformats.org/drawingml/2006/main" xmlns:r="http://schemas.openxmlformats.org/officeDocument/2006/relationships" xmlns:p="http://schemas.openxmlformats.org/presentationml/2006/main">
  <p:tag name="NAME" val="Moon"/>
</p:tagLst>
</file>

<file path=ppt/tags/tag27.xml><?xml version="1.0" encoding="utf-8"?>
<p:tagLst xmlns:a="http://schemas.openxmlformats.org/drawingml/2006/main" xmlns:r="http://schemas.openxmlformats.org/officeDocument/2006/relationships" xmlns:p="http://schemas.openxmlformats.org/presentationml/2006/main">
  <p:tag name="NAME" val="Moon"/>
</p:tagLst>
</file>

<file path=ppt/tags/tag28.xml><?xml version="1.0" encoding="utf-8"?>
<p:tagLst xmlns:a="http://schemas.openxmlformats.org/drawingml/2006/main" xmlns:r="http://schemas.openxmlformats.org/officeDocument/2006/relationships" xmlns:p="http://schemas.openxmlformats.org/presentationml/2006/main">
  <p:tag name="NAME" val="Moon"/>
</p:tagLst>
</file>

<file path=ppt/tags/tag29.xml><?xml version="1.0" encoding="utf-8"?>
<p:tagLst xmlns:a="http://schemas.openxmlformats.org/drawingml/2006/main" xmlns:r="http://schemas.openxmlformats.org/officeDocument/2006/relationships" xmlns:p="http://schemas.openxmlformats.org/presentationml/2006/main">
  <p:tag name="NAME" val="Moon"/>
</p:tagLst>
</file>

<file path=ppt/tags/tag30.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31.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32.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33.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34.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35.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36.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37.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38.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39.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MqQ7EYl3S5iP6PV2oionZQ"/>
</p:tagLst>
</file>

<file path=ppt/theme/theme1.xml><?xml version="1.0" encoding="utf-8"?>
<a:theme xmlns:a="http://schemas.openxmlformats.org/drawingml/2006/main" name="2_Thème Offic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ogo_Template">
  <a:themeElements>
    <a:clrScheme name="Custom 1">
      <a:dk1>
        <a:srgbClr val="000000"/>
      </a:dk1>
      <a:lt1>
        <a:srgbClr val="FFFFFF"/>
      </a:lt1>
      <a:dk2>
        <a:srgbClr val="236800"/>
      </a:dk2>
      <a:lt2>
        <a:srgbClr val="FFFFFF"/>
      </a:lt2>
      <a:accent1>
        <a:srgbClr val="B9DAA8"/>
      </a:accent1>
      <a:accent2>
        <a:srgbClr val="6EB44C"/>
      </a:accent2>
      <a:accent3>
        <a:srgbClr val="236800"/>
      </a:accent3>
      <a:accent4>
        <a:srgbClr val="FFE841"/>
      </a:accent4>
      <a:accent5>
        <a:srgbClr val="DE2918"/>
      </a:accent5>
      <a:accent6>
        <a:srgbClr val="808080"/>
      </a:accent6>
      <a:hlink>
        <a:srgbClr val="236800"/>
      </a:hlink>
      <a:folHlink>
        <a:srgbClr val="0000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3">
            <a:lumMod val="75000"/>
          </a:schemeClr>
        </a:solidFill>
        <a:ln w="19050">
          <a:noFill/>
          <a:miter lim="800000"/>
          <a:headEnd/>
          <a:tailEnd/>
        </a:ln>
        <a:effectLst/>
      </a:spPr>
      <a:bodyPr wrap="none" rtlCol="0" anchor="ctr">
        <a:noAutofit/>
      </a:bodyPr>
      <a:lstStyle>
        <a:defPPr algn="ctr">
          <a:defRPr sz="1200" dirty="0" smtClean="0"/>
        </a:defPPr>
      </a:lst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236800"/>
        </a:dk2>
        <a:lt2>
          <a:srgbClr val="FFFFFF"/>
        </a:lt2>
        <a:accent1>
          <a:srgbClr val="B9DAA8"/>
        </a:accent1>
        <a:accent2>
          <a:srgbClr val="6EB44C"/>
        </a:accent2>
        <a:accent3>
          <a:srgbClr val="236800"/>
        </a:accent3>
        <a:accent4>
          <a:srgbClr val="FFE841"/>
        </a:accent4>
        <a:accent5>
          <a:srgbClr val="DE2918"/>
        </a:accent5>
        <a:accent6>
          <a:srgbClr val="808080"/>
        </a:accent6>
        <a:hlink>
          <a:srgbClr val="236800"/>
        </a:hlink>
        <a:folHlink>
          <a:srgbClr val="FFE84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 Togo June 2017.potx" id="{75E31134-7B97-4A5A-8E56-AAA827A812B5}" vid="{21D66C7D-1161-4D69-99EA-42A87589EA72}"/>
    </a:ext>
  </a:extLst>
</a:theme>
</file>

<file path=ppt/theme/theme3.xml><?xml version="1.0" encoding="utf-8"?>
<a:theme xmlns:a="http://schemas.openxmlformats.org/drawingml/2006/main" name="1_Togo_Template">
  <a:themeElements>
    <a:clrScheme name="SGPR / CPES">
      <a:dk1>
        <a:srgbClr val="000000"/>
      </a:dk1>
      <a:lt1>
        <a:srgbClr val="FFFFFF"/>
      </a:lt1>
      <a:dk2>
        <a:srgbClr val="006A4E"/>
      </a:dk2>
      <a:lt2>
        <a:srgbClr val="FFFFFF"/>
      </a:lt2>
      <a:accent1>
        <a:srgbClr val="006A4E"/>
      </a:accent1>
      <a:accent2>
        <a:srgbClr val="FFCE00"/>
      </a:accent2>
      <a:accent3>
        <a:srgbClr val="7B7B7B"/>
      </a:accent3>
      <a:accent4>
        <a:srgbClr val="B9DAA8"/>
      </a:accent4>
      <a:accent5>
        <a:srgbClr val="FFF5B3"/>
      </a:accent5>
      <a:accent6>
        <a:srgbClr val="D21034"/>
      </a:accent6>
      <a:hlink>
        <a:srgbClr val="006A4E"/>
      </a:hlink>
      <a:folHlink>
        <a:srgbClr val="B9DAA8"/>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3">
            <a:lumMod val="75000"/>
          </a:schemeClr>
        </a:solidFill>
        <a:ln w="19050">
          <a:noFill/>
          <a:miter lim="800000"/>
          <a:headEnd/>
          <a:tailEnd/>
        </a:ln>
        <a:effectLst/>
      </a:spPr>
      <a:bodyPr wrap="none" rtlCol="0" anchor="ctr">
        <a:noAutofit/>
      </a:bodyPr>
      <a:lstStyle>
        <a:defPPr algn="ctr">
          <a:defRPr sz="1200" dirty="0" smtClean="0"/>
        </a:defPPr>
      </a:lst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236800"/>
        </a:dk2>
        <a:lt2>
          <a:srgbClr val="FFFFFF"/>
        </a:lt2>
        <a:accent1>
          <a:srgbClr val="B9DAA8"/>
        </a:accent1>
        <a:accent2>
          <a:srgbClr val="6EB44C"/>
        </a:accent2>
        <a:accent3>
          <a:srgbClr val="236800"/>
        </a:accent3>
        <a:accent4>
          <a:srgbClr val="FFE841"/>
        </a:accent4>
        <a:accent5>
          <a:srgbClr val="DE2918"/>
        </a:accent5>
        <a:accent6>
          <a:srgbClr val="808080"/>
        </a:accent6>
        <a:hlink>
          <a:srgbClr val="236800"/>
        </a:hlink>
        <a:folHlink>
          <a:srgbClr val="FFE841"/>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 Togo June 2017.potx" id="{75E31134-7B97-4A5A-8E56-AAA827A812B5}" vid="{21D66C7D-1161-4D69-99EA-42A87589EA72}"/>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bc22ff7-ef93-4452-9dd9-d0fbbb384319">
      <Terms xmlns="http://schemas.microsoft.com/office/infopath/2007/PartnerControls"/>
    </lcf76f155ced4ddcb4097134ff3c332f>
    <TaxCatchAll xmlns="154a59e4-fc38-4ea4-b2fd-883e2d379ca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F71752FFFF1AC40A94A11EB94072ED0" ma:contentTypeVersion="12" ma:contentTypeDescription="Create a new document." ma:contentTypeScope="" ma:versionID="88ce31985cbfc2774e2751d04d335600">
  <xsd:schema xmlns:xsd="http://www.w3.org/2001/XMLSchema" xmlns:xs="http://www.w3.org/2001/XMLSchema" xmlns:p="http://schemas.microsoft.com/office/2006/metadata/properties" xmlns:ns2="9bc22ff7-ef93-4452-9dd9-d0fbbb384319" xmlns:ns3="154a59e4-fc38-4ea4-b2fd-883e2d379ca4" targetNamespace="http://schemas.microsoft.com/office/2006/metadata/properties" ma:root="true" ma:fieldsID="cff2adeeda87caf8c0c868780a2a495f" ns2:_="" ns3:_="">
    <xsd:import namespace="9bc22ff7-ef93-4452-9dd9-d0fbbb384319"/>
    <xsd:import namespace="154a59e4-fc38-4ea4-b2fd-883e2d379c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c22ff7-ef93-4452-9dd9-d0fbbb384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33c58bb-8ac9-4943-8120-a6ea7461a33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54a59e4-fc38-4ea4-b2fd-883e2d379ca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dc725bb-62bd-4021-92b0-51287f406427}" ma:internalName="TaxCatchAll" ma:showField="CatchAllData" ma:web="154a59e4-fc38-4ea4-b2fd-883e2d379c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3F00C6-F877-482F-8334-32333639EE09}">
  <ds:schemaRefs>
    <ds:schemaRef ds:uri="http://schemas.microsoft.com/office/2006/metadata/properties"/>
    <ds:schemaRef ds:uri="http://schemas.microsoft.com/office/infopath/2007/PartnerControls"/>
    <ds:schemaRef ds:uri="9bc22ff7-ef93-4452-9dd9-d0fbbb384319"/>
    <ds:schemaRef ds:uri="154a59e4-fc38-4ea4-b2fd-883e2d379ca4"/>
  </ds:schemaRefs>
</ds:datastoreItem>
</file>

<file path=customXml/itemProps2.xml><?xml version="1.0" encoding="utf-8"?>
<ds:datastoreItem xmlns:ds="http://schemas.openxmlformats.org/officeDocument/2006/customXml" ds:itemID="{B22C30DA-FE70-48A1-AA22-6B4A531A6C0A}">
  <ds:schemaRefs>
    <ds:schemaRef ds:uri="http://schemas.microsoft.com/sharepoint/v3/contenttype/forms"/>
  </ds:schemaRefs>
</ds:datastoreItem>
</file>

<file path=customXml/itemProps3.xml><?xml version="1.0" encoding="utf-8"?>
<ds:datastoreItem xmlns:ds="http://schemas.openxmlformats.org/officeDocument/2006/customXml" ds:itemID="{32F37E7A-ABE6-4E96-A3CD-968CDC1EC6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c22ff7-ef93-4452-9dd9-d0fbbb384319"/>
    <ds:schemaRef ds:uri="154a59e4-fc38-4ea4-b2fd-883e2d379c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26093</TotalTime>
  <Words>3162</Words>
  <Application>Microsoft Office PowerPoint</Application>
  <PresentationFormat>Grand écran</PresentationFormat>
  <Paragraphs>366</Paragraphs>
  <Slides>30</Slides>
  <Notes>28</Notes>
  <HiddenSlides>0</HiddenSlides>
  <MMClips>0</MMClips>
  <ScaleCrop>false</ScaleCrop>
  <HeadingPairs>
    <vt:vector size="8" baseType="variant">
      <vt:variant>
        <vt:lpstr>Polices utilisées</vt:lpstr>
      </vt:variant>
      <vt:variant>
        <vt:i4>8</vt:i4>
      </vt:variant>
      <vt:variant>
        <vt:lpstr>Thème</vt:lpstr>
      </vt:variant>
      <vt:variant>
        <vt:i4>3</vt:i4>
      </vt:variant>
      <vt:variant>
        <vt:lpstr>Serveurs OLE incorporés</vt:lpstr>
      </vt:variant>
      <vt:variant>
        <vt:i4>1</vt:i4>
      </vt:variant>
      <vt:variant>
        <vt:lpstr>Titres des diapositives</vt:lpstr>
      </vt:variant>
      <vt:variant>
        <vt:i4>30</vt:i4>
      </vt:variant>
    </vt:vector>
  </HeadingPairs>
  <TitlesOfParts>
    <vt:vector size="42" baseType="lpstr">
      <vt:lpstr>Arial</vt:lpstr>
      <vt:lpstr>Arial (corps)</vt:lpstr>
      <vt:lpstr>Calibri</vt:lpstr>
      <vt:lpstr>Constantia</vt:lpstr>
      <vt:lpstr>Garamond</vt:lpstr>
      <vt:lpstr>Symbol</vt:lpstr>
      <vt:lpstr>System Font</vt:lpstr>
      <vt:lpstr>Times New Roman</vt:lpstr>
      <vt:lpstr>2_Thème Office</vt:lpstr>
      <vt:lpstr>3_Togo_Template</vt:lpstr>
      <vt:lpstr>1_Togo_Template</vt:lpstr>
      <vt:lpstr>think-cell Slide</vt:lpstr>
      <vt:lpstr>Gouvernance locale et cohésion sociale dans les régions nord du Golfe de Guinée </vt:lpstr>
      <vt:lpstr>Présentation PowerPoint</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Gouvernance locale et cohésion sociale dans les régions nord du Golfe de Guinée </vt:lpstr>
      <vt:lpstr>Actions de communication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Alimou Kpango</dc:creator>
  <cp:lastModifiedBy>hp</cp:lastModifiedBy>
  <cp:revision>156</cp:revision>
  <dcterms:created xsi:type="dcterms:W3CDTF">2022-05-05T19:18:01Z</dcterms:created>
  <dcterms:modified xsi:type="dcterms:W3CDTF">2025-05-24T08:34:42Z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0x0101002F71752FFFF1AC40A94A11EB94072ED0</vt:lpwstr>
  </property>
</Properties>
</file>