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  <p:sldMasterId id="2147483662" r:id="rId5"/>
    <p:sldMasterId id="2147483684" r:id="rId6"/>
  </p:sldMasterIdLst>
  <p:notesMasterIdLst>
    <p:notesMasterId r:id="rId24"/>
  </p:notesMasterIdLst>
  <p:handoutMasterIdLst>
    <p:handoutMasterId r:id="rId25"/>
  </p:handoutMasterIdLst>
  <p:sldIdLst>
    <p:sldId id="256" r:id="rId7"/>
    <p:sldId id="307" r:id="rId8"/>
    <p:sldId id="361" r:id="rId9"/>
    <p:sldId id="362" r:id="rId10"/>
    <p:sldId id="283" r:id="rId11"/>
    <p:sldId id="290" r:id="rId12"/>
    <p:sldId id="363" r:id="rId13"/>
    <p:sldId id="292" r:id="rId14"/>
    <p:sldId id="297" r:id="rId15"/>
    <p:sldId id="298" r:id="rId16"/>
    <p:sldId id="305" r:id="rId17"/>
    <p:sldId id="299" r:id="rId18"/>
    <p:sldId id="306" r:id="rId19"/>
    <p:sldId id="295" r:id="rId20"/>
    <p:sldId id="302" r:id="rId21"/>
    <p:sldId id="303" r:id="rId22"/>
    <p:sldId id="28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pos="7512" userDrawn="1">
          <p15:clr>
            <a:srgbClr val="A4A3A4"/>
          </p15:clr>
        </p15:guide>
        <p15:guide id="4" pos="144" userDrawn="1">
          <p15:clr>
            <a:srgbClr val="A4A3A4"/>
          </p15:clr>
        </p15:guide>
        <p15:guide id="5" orient="horz" pos="624" userDrawn="1">
          <p15:clr>
            <a:srgbClr val="A4A3A4"/>
          </p15:clr>
        </p15:guide>
        <p15:guide id="6" orient="horz" pos="405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0101"/>
    <a:srgbClr val="CC0000"/>
    <a:srgbClr val="FF3300"/>
    <a:srgbClr val="095763"/>
    <a:srgbClr val="0D8295"/>
    <a:srgbClr val="F0D2D2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52" autoAdjust="0"/>
  </p:normalViewPr>
  <p:slideViewPr>
    <p:cSldViewPr snapToGrid="0" showGuides="1">
      <p:cViewPr varScale="1">
        <p:scale>
          <a:sx n="72" d="100"/>
          <a:sy n="72" d="100"/>
        </p:scale>
        <p:origin x="654" y="66"/>
      </p:cViewPr>
      <p:guideLst>
        <p:guide orient="horz" pos="2328"/>
        <p:guide pos="3864"/>
        <p:guide pos="7512"/>
        <p:guide pos="144"/>
        <p:guide orient="horz" pos="624"/>
        <p:guide orient="horz" pos="405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1718B5-2B51-445E-A1C5-65BD4B926EF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4077923-FDA3-4091-BEDE-06990BCA29E0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1. Introduction</a:t>
          </a:r>
        </a:p>
      </dgm:t>
    </dgm:pt>
    <dgm:pt modelId="{3875FDAC-6008-4F3F-B505-16FDBBA1241A}" type="parTrans" cxnId="{15DA786B-48E4-4891-97E0-ADDB4AE28264}">
      <dgm:prSet/>
      <dgm:spPr/>
      <dgm:t>
        <a:bodyPr/>
        <a:lstStyle/>
        <a:p>
          <a:endParaRPr lang="en-US"/>
        </a:p>
      </dgm:t>
    </dgm:pt>
    <dgm:pt modelId="{C8AE0F53-7D27-4DB5-930C-180F113F6E8A}" type="sibTrans" cxnId="{15DA786B-48E4-4891-97E0-ADDB4AE28264}">
      <dgm:prSet/>
      <dgm:spPr/>
      <dgm:t>
        <a:bodyPr/>
        <a:lstStyle/>
        <a:p>
          <a:endParaRPr lang="en-US"/>
        </a:p>
      </dgm:t>
    </dgm:pt>
    <dgm:pt modelId="{1058582F-A4BE-4570-BAC8-887FCE64EE62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2. Legal and Policy Context</a:t>
          </a:r>
        </a:p>
      </dgm:t>
    </dgm:pt>
    <dgm:pt modelId="{2B4D7746-0F1F-4EFF-9C5B-CEE8BE64D446}" type="parTrans" cxnId="{C155D0D7-E079-4F2A-B02F-DCB2B1DA80DA}">
      <dgm:prSet/>
      <dgm:spPr/>
      <dgm:t>
        <a:bodyPr/>
        <a:lstStyle/>
        <a:p>
          <a:endParaRPr lang="en-US"/>
        </a:p>
      </dgm:t>
    </dgm:pt>
    <dgm:pt modelId="{094C9308-5FB6-4E87-AFDD-2FADDDC89B62}" type="sibTrans" cxnId="{C155D0D7-E079-4F2A-B02F-DCB2B1DA80DA}">
      <dgm:prSet/>
      <dgm:spPr/>
      <dgm:t>
        <a:bodyPr/>
        <a:lstStyle/>
        <a:p>
          <a:endParaRPr lang="en-US"/>
        </a:p>
      </dgm:t>
    </dgm:pt>
    <dgm:pt modelId="{AD4E44ED-A11A-4A6F-A9FA-061CA5E2459D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3. Aspects of Local Governance and Social Cohesion</a:t>
          </a:r>
        </a:p>
      </dgm:t>
    </dgm:pt>
    <dgm:pt modelId="{9B653581-8781-4D64-9B2A-C091ACDBB184}" type="parTrans" cxnId="{6BDEBB49-2045-480C-8EDC-BCCF47F0996E}">
      <dgm:prSet/>
      <dgm:spPr/>
      <dgm:t>
        <a:bodyPr/>
        <a:lstStyle/>
        <a:p>
          <a:endParaRPr lang="en-US"/>
        </a:p>
      </dgm:t>
    </dgm:pt>
    <dgm:pt modelId="{CECBE43F-D181-468A-9D1E-6A167DF88465}" type="sibTrans" cxnId="{6BDEBB49-2045-480C-8EDC-BCCF47F0996E}">
      <dgm:prSet/>
      <dgm:spPr/>
      <dgm:t>
        <a:bodyPr/>
        <a:lstStyle/>
        <a:p>
          <a:endParaRPr lang="en-US"/>
        </a:p>
      </dgm:t>
    </dgm:pt>
    <dgm:pt modelId="{2BCC133B-B51B-4204-B7E8-80CAF93A491E}">
      <dgm:prSet/>
      <dgm:spPr/>
      <dgm:t>
        <a:bodyPr/>
        <a:lstStyle/>
        <a:p>
          <a:r>
            <a:rPr lang="en-US">
              <a:latin typeface="Poppins" panose="00000500000000000000" pitchFamily="50" charset="0"/>
              <a:cs typeface="Poppins" panose="00000500000000000000" pitchFamily="50" charset="0"/>
            </a:rPr>
            <a:t>4. Methodology </a:t>
          </a:r>
        </a:p>
      </dgm:t>
    </dgm:pt>
    <dgm:pt modelId="{7CE106B5-9205-4EF9-ADB3-AFD7E531F051}" type="parTrans" cxnId="{F504CA6F-7315-4CA8-B370-F0093B1DDBF7}">
      <dgm:prSet/>
      <dgm:spPr/>
      <dgm:t>
        <a:bodyPr/>
        <a:lstStyle/>
        <a:p>
          <a:endParaRPr lang="en-US"/>
        </a:p>
      </dgm:t>
    </dgm:pt>
    <dgm:pt modelId="{A4904C11-77F5-469F-94F5-51365623F1F5}" type="sibTrans" cxnId="{F504CA6F-7315-4CA8-B370-F0093B1DDBF7}">
      <dgm:prSet/>
      <dgm:spPr/>
      <dgm:t>
        <a:bodyPr/>
        <a:lstStyle/>
        <a:p>
          <a:endParaRPr lang="en-US"/>
        </a:p>
      </dgm:t>
    </dgm:pt>
    <dgm:pt modelId="{8A607105-EE6D-4F44-A674-652E762648FA}">
      <dgm:prSet/>
      <dgm:spPr/>
      <dgm:t>
        <a:bodyPr/>
        <a:lstStyle/>
        <a:p>
          <a:r>
            <a:rPr lang="en-US">
              <a:latin typeface="Poppins" panose="00000500000000000000" pitchFamily="50" charset="0"/>
              <a:cs typeface="Poppins" panose="00000500000000000000" pitchFamily="50" charset="0"/>
            </a:rPr>
            <a:t>5. Results and Discussions</a:t>
          </a:r>
        </a:p>
      </dgm:t>
    </dgm:pt>
    <dgm:pt modelId="{124EDA45-7189-4407-9156-C395034D0EC9}" type="parTrans" cxnId="{A6A9C8B4-4244-45C6-9149-0390AC03661E}">
      <dgm:prSet/>
      <dgm:spPr/>
      <dgm:t>
        <a:bodyPr/>
        <a:lstStyle/>
        <a:p>
          <a:endParaRPr lang="en-US"/>
        </a:p>
      </dgm:t>
    </dgm:pt>
    <dgm:pt modelId="{C09C8DFE-AB74-48C6-9372-79833F42D482}" type="sibTrans" cxnId="{A6A9C8B4-4244-45C6-9149-0390AC03661E}">
      <dgm:prSet/>
      <dgm:spPr/>
      <dgm:t>
        <a:bodyPr/>
        <a:lstStyle/>
        <a:p>
          <a:endParaRPr lang="en-US"/>
        </a:p>
      </dgm:t>
    </dgm:pt>
    <dgm:pt modelId="{C58BA176-7917-48F2-961F-46A1A04FCB1A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6. Proposal framework for Integration</a:t>
          </a:r>
        </a:p>
      </dgm:t>
    </dgm:pt>
    <dgm:pt modelId="{0B29FC61-E720-4B91-9469-4BC7C75EF5D8}" type="parTrans" cxnId="{A098EA69-F33C-4831-A532-87F22DFFBE4B}">
      <dgm:prSet/>
      <dgm:spPr/>
      <dgm:t>
        <a:bodyPr/>
        <a:lstStyle/>
        <a:p>
          <a:endParaRPr lang="en-US"/>
        </a:p>
      </dgm:t>
    </dgm:pt>
    <dgm:pt modelId="{95BEE588-06E4-4F8F-ACF5-FA62C745316B}" type="sibTrans" cxnId="{A098EA69-F33C-4831-A532-87F22DFFBE4B}">
      <dgm:prSet/>
      <dgm:spPr/>
      <dgm:t>
        <a:bodyPr/>
        <a:lstStyle/>
        <a:p>
          <a:endParaRPr lang="en-US"/>
        </a:p>
      </dgm:t>
    </dgm:pt>
    <dgm:pt modelId="{0C3CFD02-06E6-42AA-A6BC-FE56D17242B4}">
      <dgm:prSet/>
      <dgm:spPr/>
      <dgm:t>
        <a:bodyPr/>
        <a:lstStyle/>
        <a:p>
          <a:r>
            <a:rPr lang="en-US">
              <a:latin typeface="Poppins" panose="00000500000000000000" pitchFamily="50" charset="0"/>
              <a:cs typeface="Poppins" panose="00000500000000000000" pitchFamily="50" charset="0"/>
            </a:rPr>
            <a:t>7. Conclusion and Recommendations</a:t>
          </a:r>
        </a:p>
      </dgm:t>
    </dgm:pt>
    <dgm:pt modelId="{D01E10E3-F29C-4FD6-88FC-7ED887E25264}" type="parTrans" cxnId="{756EAD4E-7533-48EA-8231-6D012AA38DCD}">
      <dgm:prSet/>
      <dgm:spPr/>
      <dgm:t>
        <a:bodyPr/>
        <a:lstStyle/>
        <a:p>
          <a:endParaRPr lang="en-US"/>
        </a:p>
      </dgm:t>
    </dgm:pt>
    <dgm:pt modelId="{8FD25C52-6C04-4D87-8BE6-0F108BA0E6DB}" type="sibTrans" cxnId="{756EAD4E-7533-48EA-8231-6D012AA38DCD}">
      <dgm:prSet/>
      <dgm:spPr/>
      <dgm:t>
        <a:bodyPr/>
        <a:lstStyle/>
        <a:p>
          <a:endParaRPr lang="en-US"/>
        </a:p>
      </dgm:t>
    </dgm:pt>
    <dgm:pt modelId="{363E164D-C57F-47F4-8380-8A1D6C786F90}" type="pres">
      <dgm:prSet presAssocID="{611718B5-2B51-445E-A1C5-65BD4B926EFA}" presName="vert0" presStyleCnt="0">
        <dgm:presLayoutVars>
          <dgm:dir/>
          <dgm:animOne val="branch"/>
          <dgm:animLvl val="lvl"/>
        </dgm:presLayoutVars>
      </dgm:prSet>
      <dgm:spPr/>
    </dgm:pt>
    <dgm:pt modelId="{9297DCBD-AB79-4B08-85F4-E32B8262CE44}" type="pres">
      <dgm:prSet presAssocID="{A4077923-FDA3-4091-BEDE-06990BCA29E0}" presName="thickLine" presStyleLbl="alignNode1" presStyleIdx="0" presStyleCnt="7"/>
      <dgm:spPr/>
    </dgm:pt>
    <dgm:pt modelId="{7158AD58-E033-4365-8E19-3941CA0B2C07}" type="pres">
      <dgm:prSet presAssocID="{A4077923-FDA3-4091-BEDE-06990BCA29E0}" presName="horz1" presStyleCnt="0"/>
      <dgm:spPr/>
    </dgm:pt>
    <dgm:pt modelId="{0D5B7C02-480F-4564-94F3-02D83CCF64D9}" type="pres">
      <dgm:prSet presAssocID="{A4077923-FDA3-4091-BEDE-06990BCA29E0}" presName="tx1" presStyleLbl="revTx" presStyleIdx="0" presStyleCnt="7"/>
      <dgm:spPr/>
    </dgm:pt>
    <dgm:pt modelId="{55DB0CAA-BB89-43ED-A12D-6B9D4AB19EC1}" type="pres">
      <dgm:prSet presAssocID="{A4077923-FDA3-4091-BEDE-06990BCA29E0}" presName="vert1" presStyleCnt="0"/>
      <dgm:spPr/>
    </dgm:pt>
    <dgm:pt modelId="{8F557755-BE0F-4BCF-90D7-AFA0A932C6C6}" type="pres">
      <dgm:prSet presAssocID="{1058582F-A4BE-4570-BAC8-887FCE64EE62}" presName="thickLine" presStyleLbl="alignNode1" presStyleIdx="1" presStyleCnt="7"/>
      <dgm:spPr/>
    </dgm:pt>
    <dgm:pt modelId="{C80BA976-1F41-46AD-8F13-DE02CC3DDA39}" type="pres">
      <dgm:prSet presAssocID="{1058582F-A4BE-4570-BAC8-887FCE64EE62}" presName="horz1" presStyleCnt="0"/>
      <dgm:spPr/>
    </dgm:pt>
    <dgm:pt modelId="{1EE7E142-E917-4BDD-934C-8740D01D457C}" type="pres">
      <dgm:prSet presAssocID="{1058582F-A4BE-4570-BAC8-887FCE64EE62}" presName="tx1" presStyleLbl="revTx" presStyleIdx="1" presStyleCnt="7"/>
      <dgm:spPr/>
    </dgm:pt>
    <dgm:pt modelId="{5AAB2673-62B3-4E79-8945-E866F06BF04D}" type="pres">
      <dgm:prSet presAssocID="{1058582F-A4BE-4570-BAC8-887FCE64EE62}" presName="vert1" presStyleCnt="0"/>
      <dgm:spPr/>
    </dgm:pt>
    <dgm:pt modelId="{A6C6C40E-96D2-4ECE-9F5A-741D8ABBF81F}" type="pres">
      <dgm:prSet presAssocID="{AD4E44ED-A11A-4A6F-A9FA-061CA5E2459D}" presName="thickLine" presStyleLbl="alignNode1" presStyleIdx="2" presStyleCnt="7"/>
      <dgm:spPr/>
    </dgm:pt>
    <dgm:pt modelId="{ABD2F160-FFC0-4AF9-8714-2D3D22CF1797}" type="pres">
      <dgm:prSet presAssocID="{AD4E44ED-A11A-4A6F-A9FA-061CA5E2459D}" presName="horz1" presStyleCnt="0"/>
      <dgm:spPr/>
    </dgm:pt>
    <dgm:pt modelId="{CEDF213D-3F9F-4204-9E68-3070B9A72E97}" type="pres">
      <dgm:prSet presAssocID="{AD4E44ED-A11A-4A6F-A9FA-061CA5E2459D}" presName="tx1" presStyleLbl="revTx" presStyleIdx="2" presStyleCnt="7"/>
      <dgm:spPr/>
    </dgm:pt>
    <dgm:pt modelId="{A56BF967-8E17-4144-A2E0-7A4091F79CED}" type="pres">
      <dgm:prSet presAssocID="{AD4E44ED-A11A-4A6F-A9FA-061CA5E2459D}" presName="vert1" presStyleCnt="0"/>
      <dgm:spPr/>
    </dgm:pt>
    <dgm:pt modelId="{68F7C26B-DDBF-406C-8E6C-FD415D719264}" type="pres">
      <dgm:prSet presAssocID="{2BCC133B-B51B-4204-B7E8-80CAF93A491E}" presName="thickLine" presStyleLbl="alignNode1" presStyleIdx="3" presStyleCnt="7"/>
      <dgm:spPr/>
    </dgm:pt>
    <dgm:pt modelId="{6B9FF04B-6C08-42C6-A0B7-8D20696F9622}" type="pres">
      <dgm:prSet presAssocID="{2BCC133B-B51B-4204-B7E8-80CAF93A491E}" presName="horz1" presStyleCnt="0"/>
      <dgm:spPr/>
    </dgm:pt>
    <dgm:pt modelId="{EB8EA71E-6344-40D4-9755-29AD53BF09F4}" type="pres">
      <dgm:prSet presAssocID="{2BCC133B-B51B-4204-B7E8-80CAF93A491E}" presName="tx1" presStyleLbl="revTx" presStyleIdx="3" presStyleCnt="7"/>
      <dgm:spPr/>
    </dgm:pt>
    <dgm:pt modelId="{00071F66-7238-477B-A35D-90E0D36D6ECA}" type="pres">
      <dgm:prSet presAssocID="{2BCC133B-B51B-4204-B7E8-80CAF93A491E}" presName="vert1" presStyleCnt="0"/>
      <dgm:spPr/>
    </dgm:pt>
    <dgm:pt modelId="{4CA6301D-58C1-4FB9-9A23-AD885304DA92}" type="pres">
      <dgm:prSet presAssocID="{8A607105-EE6D-4F44-A674-652E762648FA}" presName="thickLine" presStyleLbl="alignNode1" presStyleIdx="4" presStyleCnt="7"/>
      <dgm:spPr/>
    </dgm:pt>
    <dgm:pt modelId="{1965A6A6-3ACB-4100-B45C-C5165E9B9B1B}" type="pres">
      <dgm:prSet presAssocID="{8A607105-EE6D-4F44-A674-652E762648FA}" presName="horz1" presStyleCnt="0"/>
      <dgm:spPr/>
    </dgm:pt>
    <dgm:pt modelId="{C2FBD22E-29B8-44F9-B75D-83207B5C4105}" type="pres">
      <dgm:prSet presAssocID="{8A607105-EE6D-4F44-A674-652E762648FA}" presName="tx1" presStyleLbl="revTx" presStyleIdx="4" presStyleCnt="7"/>
      <dgm:spPr/>
    </dgm:pt>
    <dgm:pt modelId="{1E14C017-7902-42EB-B64C-47A89259F941}" type="pres">
      <dgm:prSet presAssocID="{8A607105-EE6D-4F44-A674-652E762648FA}" presName="vert1" presStyleCnt="0"/>
      <dgm:spPr/>
    </dgm:pt>
    <dgm:pt modelId="{E5FB297B-09D2-41F4-B23A-54BFAB7EC482}" type="pres">
      <dgm:prSet presAssocID="{C58BA176-7917-48F2-961F-46A1A04FCB1A}" presName="thickLine" presStyleLbl="alignNode1" presStyleIdx="5" presStyleCnt="7"/>
      <dgm:spPr/>
    </dgm:pt>
    <dgm:pt modelId="{EA4294F1-395C-4DBB-835C-464008B702BC}" type="pres">
      <dgm:prSet presAssocID="{C58BA176-7917-48F2-961F-46A1A04FCB1A}" presName="horz1" presStyleCnt="0"/>
      <dgm:spPr/>
    </dgm:pt>
    <dgm:pt modelId="{43D11C7A-5F53-496F-8ACF-8ABFE388DF06}" type="pres">
      <dgm:prSet presAssocID="{C58BA176-7917-48F2-961F-46A1A04FCB1A}" presName="tx1" presStyleLbl="revTx" presStyleIdx="5" presStyleCnt="7"/>
      <dgm:spPr/>
    </dgm:pt>
    <dgm:pt modelId="{71FF6E9D-889F-4594-ABC7-A6D049390D41}" type="pres">
      <dgm:prSet presAssocID="{C58BA176-7917-48F2-961F-46A1A04FCB1A}" presName="vert1" presStyleCnt="0"/>
      <dgm:spPr/>
    </dgm:pt>
    <dgm:pt modelId="{82F45D29-FCCA-4519-9382-3868E057D001}" type="pres">
      <dgm:prSet presAssocID="{0C3CFD02-06E6-42AA-A6BC-FE56D17242B4}" presName="thickLine" presStyleLbl="alignNode1" presStyleIdx="6" presStyleCnt="7"/>
      <dgm:spPr/>
    </dgm:pt>
    <dgm:pt modelId="{AECDCC73-DFE1-47DB-BAE8-465E92612016}" type="pres">
      <dgm:prSet presAssocID="{0C3CFD02-06E6-42AA-A6BC-FE56D17242B4}" presName="horz1" presStyleCnt="0"/>
      <dgm:spPr/>
    </dgm:pt>
    <dgm:pt modelId="{7CFB4D2A-1252-44CE-8099-D1179A3A7106}" type="pres">
      <dgm:prSet presAssocID="{0C3CFD02-06E6-42AA-A6BC-FE56D17242B4}" presName="tx1" presStyleLbl="revTx" presStyleIdx="6" presStyleCnt="7"/>
      <dgm:spPr/>
    </dgm:pt>
    <dgm:pt modelId="{8AFB4242-3698-4916-899A-BBBF8C8241FC}" type="pres">
      <dgm:prSet presAssocID="{0C3CFD02-06E6-42AA-A6BC-FE56D17242B4}" presName="vert1" presStyleCnt="0"/>
      <dgm:spPr/>
    </dgm:pt>
  </dgm:ptLst>
  <dgm:cxnLst>
    <dgm:cxn modelId="{38CCB706-4D6E-4BC6-8B21-62672B20EC70}" type="presOf" srcId="{2BCC133B-B51B-4204-B7E8-80CAF93A491E}" destId="{EB8EA71E-6344-40D4-9755-29AD53BF09F4}" srcOrd="0" destOrd="0" presId="urn:microsoft.com/office/officeart/2008/layout/LinedList"/>
    <dgm:cxn modelId="{ACFE7135-2983-44D3-B360-8538D3E13CB7}" type="presOf" srcId="{611718B5-2B51-445E-A1C5-65BD4B926EFA}" destId="{363E164D-C57F-47F4-8380-8A1D6C786F90}" srcOrd="0" destOrd="0" presId="urn:microsoft.com/office/officeart/2008/layout/LinedList"/>
    <dgm:cxn modelId="{6868A761-29EA-4BB4-9824-44E2D87C6CDE}" type="presOf" srcId="{8A607105-EE6D-4F44-A674-652E762648FA}" destId="{C2FBD22E-29B8-44F9-B75D-83207B5C4105}" srcOrd="0" destOrd="0" presId="urn:microsoft.com/office/officeart/2008/layout/LinedList"/>
    <dgm:cxn modelId="{6BDEBB49-2045-480C-8EDC-BCCF47F0996E}" srcId="{611718B5-2B51-445E-A1C5-65BD4B926EFA}" destId="{AD4E44ED-A11A-4A6F-A9FA-061CA5E2459D}" srcOrd="2" destOrd="0" parTransId="{9B653581-8781-4D64-9B2A-C091ACDBB184}" sibTransId="{CECBE43F-D181-468A-9D1E-6A167DF88465}"/>
    <dgm:cxn modelId="{A098EA69-F33C-4831-A532-87F22DFFBE4B}" srcId="{611718B5-2B51-445E-A1C5-65BD4B926EFA}" destId="{C58BA176-7917-48F2-961F-46A1A04FCB1A}" srcOrd="5" destOrd="0" parTransId="{0B29FC61-E720-4B91-9469-4BC7C75EF5D8}" sibTransId="{95BEE588-06E4-4F8F-ACF5-FA62C745316B}"/>
    <dgm:cxn modelId="{15DA786B-48E4-4891-97E0-ADDB4AE28264}" srcId="{611718B5-2B51-445E-A1C5-65BD4B926EFA}" destId="{A4077923-FDA3-4091-BEDE-06990BCA29E0}" srcOrd="0" destOrd="0" parTransId="{3875FDAC-6008-4F3F-B505-16FDBBA1241A}" sibTransId="{C8AE0F53-7D27-4DB5-930C-180F113F6E8A}"/>
    <dgm:cxn modelId="{756EAD4E-7533-48EA-8231-6D012AA38DCD}" srcId="{611718B5-2B51-445E-A1C5-65BD4B926EFA}" destId="{0C3CFD02-06E6-42AA-A6BC-FE56D17242B4}" srcOrd="6" destOrd="0" parTransId="{D01E10E3-F29C-4FD6-88FC-7ED887E25264}" sibTransId="{8FD25C52-6C04-4D87-8BE6-0F108BA0E6DB}"/>
    <dgm:cxn modelId="{F504CA6F-7315-4CA8-B370-F0093B1DDBF7}" srcId="{611718B5-2B51-445E-A1C5-65BD4B926EFA}" destId="{2BCC133B-B51B-4204-B7E8-80CAF93A491E}" srcOrd="3" destOrd="0" parTransId="{7CE106B5-9205-4EF9-ADB3-AFD7E531F051}" sibTransId="{A4904C11-77F5-469F-94F5-51365623F1F5}"/>
    <dgm:cxn modelId="{01AF6BAF-355E-4269-AE5D-E4536C9129E0}" type="presOf" srcId="{C58BA176-7917-48F2-961F-46A1A04FCB1A}" destId="{43D11C7A-5F53-496F-8ACF-8ABFE388DF06}" srcOrd="0" destOrd="0" presId="urn:microsoft.com/office/officeart/2008/layout/LinedList"/>
    <dgm:cxn modelId="{A6A9C8B4-4244-45C6-9149-0390AC03661E}" srcId="{611718B5-2B51-445E-A1C5-65BD4B926EFA}" destId="{8A607105-EE6D-4F44-A674-652E762648FA}" srcOrd="4" destOrd="0" parTransId="{124EDA45-7189-4407-9156-C395034D0EC9}" sibTransId="{C09C8DFE-AB74-48C6-9372-79833F42D482}"/>
    <dgm:cxn modelId="{A83193CF-49BD-45B8-9CF7-A85C68BC63D0}" type="presOf" srcId="{AD4E44ED-A11A-4A6F-A9FA-061CA5E2459D}" destId="{CEDF213D-3F9F-4204-9E68-3070B9A72E97}" srcOrd="0" destOrd="0" presId="urn:microsoft.com/office/officeart/2008/layout/LinedList"/>
    <dgm:cxn modelId="{C155D0D7-E079-4F2A-B02F-DCB2B1DA80DA}" srcId="{611718B5-2B51-445E-A1C5-65BD4B926EFA}" destId="{1058582F-A4BE-4570-BAC8-887FCE64EE62}" srcOrd="1" destOrd="0" parTransId="{2B4D7746-0F1F-4EFF-9C5B-CEE8BE64D446}" sibTransId="{094C9308-5FB6-4E87-AFDD-2FADDDC89B62}"/>
    <dgm:cxn modelId="{A1DFD3E8-72BC-4677-9BB1-CC09C68A5912}" type="presOf" srcId="{A4077923-FDA3-4091-BEDE-06990BCA29E0}" destId="{0D5B7C02-480F-4564-94F3-02D83CCF64D9}" srcOrd="0" destOrd="0" presId="urn:microsoft.com/office/officeart/2008/layout/LinedList"/>
    <dgm:cxn modelId="{1A52C2ED-BEC5-41D0-BF99-4B9A1B044EC9}" type="presOf" srcId="{1058582F-A4BE-4570-BAC8-887FCE64EE62}" destId="{1EE7E142-E917-4BDD-934C-8740D01D457C}" srcOrd="0" destOrd="0" presId="urn:microsoft.com/office/officeart/2008/layout/LinedList"/>
    <dgm:cxn modelId="{1B07C8FE-B032-4C86-9B27-8B807F748C63}" type="presOf" srcId="{0C3CFD02-06E6-42AA-A6BC-FE56D17242B4}" destId="{7CFB4D2A-1252-44CE-8099-D1179A3A7106}" srcOrd="0" destOrd="0" presId="urn:microsoft.com/office/officeart/2008/layout/LinedList"/>
    <dgm:cxn modelId="{D27F264B-869F-4022-AFD0-2A83C7E03B77}" type="presParOf" srcId="{363E164D-C57F-47F4-8380-8A1D6C786F90}" destId="{9297DCBD-AB79-4B08-85F4-E32B8262CE44}" srcOrd="0" destOrd="0" presId="urn:microsoft.com/office/officeart/2008/layout/LinedList"/>
    <dgm:cxn modelId="{504CF9E0-29A9-46C2-8AAE-CE0F3BDF6EC5}" type="presParOf" srcId="{363E164D-C57F-47F4-8380-8A1D6C786F90}" destId="{7158AD58-E033-4365-8E19-3941CA0B2C07}" srcOrd="1" destOrd="0" presId="urn:microsoft.com/office/officeart/2008/layout/LinedList"/>
    <dgm:cxn modelId="{B57497BF-588D-42F5-9463-03ABE4C8BBE9}" type="presParOf" srcId="{7158AD58-E033-4365-8E19-3941CA0B2C07}" destId="{0D5B7C02-480F-4564-94F3-02D83CCF64D9}" srcOrd="0" destOrd="0" presId="urn:microsoft.com/office/officeart/2008/layout/LinedList"/>
    <dgm:cxn modelId="{4ED727C6-6348-4B5F-89CA-DE02392A026D}" type="presParOf" srcId="{7158AD58-E033-4365-8E19-3941CA0B2C07}" destId="{55DB0CAA-BB89-43ED-A12D-6B9D4AB19EC1}" srcOrd="1" destOrd="0" presId="urn:microsoft.com/office/officeart/2008/layout/LinedList"/>
    <dgm:cxn modelId="{318B4AC3-76FC-4313-95F0-75C3C276E072}" type="presParOf" srcId="{363E164D-C57F-47F4-8380-8A1D6C786F90}" destId="{8F557755-BE0F-4BCF-90D7-AFA0A932C6C6}" srcOrd="2" destOrd="0" presId="urn:microsoft.com/office/officeart/2008/layout/LinedList"/>
    <dgm:cxn modelId="{A58E172C-E0F3-4BE3-8EFA-16C992E88732}" type="presParOf" srcId="{363E164D-C57F-47F4-8380-8A1D6C786F90}" destId="{C80BA976-1F41-46AD-8F13-DE02CC3DDA39}" srcOrd="3" destOrd="0" presId="urn:microsoft.com/office/officeart/2008/layout/LinedList"/>
    <dgm:cxn modelId="{1C7DFCF0-9D35-46F7-8022-D34DBE910205}" type="presParOf" srcId="{C80BA976-1F41-46AD-8F13-DE02CC3DDA39}" destId="{1EE7E142-E917-4BDD-934C-8740D01D457C}" srcOrd="0" destOrd="0" presId="urn:microsoft.com/office/officeart/2008/layout/LinedList"/>
    <dgm:cxn modelId="{9D9C55A1-60E5-41F5-8ECB-FB94639292F9}" type="presParOf" srcId="{C80BA976-1F41-46AD-8F13-DE02CC3DDA39}" destId="{5AAB2673-62B3-4E79-8945-E866F06BF04D}" srcOrd="1" destOrd="0" presId="urn:microsoft.com/office/officeart/2008/layout/LinedList"/>
    <dgm:cxn modelId="{EEB13413-7B2D-4866-A4F5-4848DBE38F37}" type="presParOf" srcId="{363E164D-C57F-47F4-8380-8A1D6C786F90}" destId="{A6C6C40E-96D2-4ECE-9F5A-741D8ABBF81F}" srcOrd="4" destOrd="0" presId="urn:microsoft.com/office/officeart/2008/layout/LinedList"/>
    <dgm:cxn modelId="{CC070B2C-A277-40FF-8D9B-CA9AE0C94B4F}" type="presParOf" srcId="{363E164D-C57F-47F4-8380-8A1D6C786F90}" destId="{ABD2F160-FFC0-4AF9-8714-2D3D22CF1797}" srcOrd="5" destOrd="0" presId="urn:microsoft.com/office/officeart/2008/layout/LinedList"/>
    <dgm:cxn modelId="{B0812936-F2D2-42C3-BB8B-8C97F8692377}" type="presParOf" srcId="{ABD2F160-FFC0-4AF9-8714-2D3D22CF1797}" destId="{CEDF213D-3F9F-4204-9E68-3070B9A72E97}" srcOrd="0" destOrd="0" presId="urn:microsoft.com/office/officeart/2008/layout/LinedList"/>
    <dgm:cxn modelId="{40A7EB44-B0D5-4C85-A38E-7242AECCCF3D}" type="presParOf" srcId="{ABD2F160-FFC0-4AF9-8714-2D3D22CF1797}" destId="{A56BF967-8E17-4144-A2E0-7A4091F79CED}" srcOrd="1" destOrd="0" presId="urn:microsoft.com/office/officeart/2008/layout/LinedList"/>
    <dgm:cxn modelId="{A9F6E046-6B15-40B6-A2F5-58344C6D4D85}" type="presParOf" srcId="{363E164D-C57F-47F4-8380-8A1D6C786F90}" destId="{68F7C26B-DDBF-406C-8E6C-FD415D719264}" srcOrd="6" destOrd="0" presId="urn:microsoft.com/office/officeart/2008/layout/LinedList"/>
    <dgm:cxn modelId="{78AB8ECD-1E67-4205-B9CB-2DF3442099F6}" type="presParOf" srcId="{363E164D-C57F-47F4-8380-8A1D6C786F90}" destId="{6B9FF04B-6C08-42C6-A0B7-8D20696F9622}" srcOrd="7" destOrd="0" presId="urn:microsoft.com/office/officeart/2008/layout/LinedList"/>
    <dgm:cxn modelId="{2DA75A27-2C4A-44BA-A43B-49A1F79F7946}" type="presParOf" srcId="{6B9FF04B-6C08-42C6-A0B7-8D20696F9622}" destId="{EB8EA71E-6344-40D4-9755-29AD53BF09F4}" srcOrd="0" destOrd="0" presId="urn:microsoft.com/office/officeart/2008/layout/LinedList"/>
    <dgm:cxn modelId="{6BEA49C4-07F8-4941-8338-EBF2FC776FA6}" type="presParOf" srcId="{6B9FF04B-6C08-42C6-A0B7-8D20696F9622}" destId="{00071F66-7238-477B-A35D-90E0D36D6ECA}" srcOrd="1" destOrd="0" presId="urn:microsoft.com/office/officeart/2008/layout/LinedList"/>
    <dgm:cxn modelId="{F8EAAE8A-86F8-47AE-B68C-E7DF25D0B541}" type="presParOf" srcId="{363E164D-C57F-47F4-8380-8A1D6C786F90}" destId="{4CA6301D-58C1-4FB9-9A23-AD885304DA92}" srcOrd="8" destOrd="0" presId="urn:microsoft.com/office/officeart/2008/layout/LinedList"/>
    <dgm:cxn modelId="{A7A1DD20-CF60-477C-A9E8-72036D9BA5BF}" type="presParOf" srcId="{363E164D-C57F-47F4-8380-8A1D6C786F90}" destId="{1965A6A6-3ACB-4100-B45C-C5165E9B9B1B}" srcOrd="9" destOrd="0" presId="urn:microsoft.com/office/officeart/2008/layout/LinedList"/>
    <dgm:cxn modelId="{F010B699-D6ED-4EFE-91FD-0EC997C32C41}" type="presParOf" srcId="{1965A6A6-3ACB-4100-B45C-C5165E9B9B1B}" destId="{C2FBD22E-29B8-44F9-B75D-83207B5C4105}" srcOrd="0" destOrd="0" presId="urn:microsoft.com/office/officeart/2008/layout/LinedList"/>
    <dgm:cxn modelId="{4D9392F8-65E4-457C-98DE-87DECF865626}" type="presParOf" srcId="{1965A6A6-3ACB-4100-B45C-C5165E9B9B1B}" destId="{1E14C017-7902-42EB-B64C-47A89259F941}" srcOrd="1" destOrd="0" presId="urn:microsoft.com/office/officeart/2008/layout/LinedList"/>
    <dgm:cxn modelId="{B9F13570-6B89-4698-886C-B26B198A8312}" type="presParOf" srcId="{363E164D-C57F-47F4-8380-8A1D6C786F90}" destId="{E5FB297B-09D2-41F4-B23A-54BFAB7EC482}" srcOrd="10" destOrd="0" presId="urn:microsoft.com/office/officeart/2008/layout/LinedList"/>
    <dgm:cxn modelId="{54E4DFC9-C2E5-4B19-941D-25DCCF96FC5D}" type="presParOf" srcId="{363E164D-C57F-47F4-8380-8A1D6C786F90}" destId="{EA4294F1-395C-4DBB-835C-464008B702BC}" srcOrd="11" destOrd="0" presId="urn:microsoft.com/office/officeart/2008/layout/LinedList"/>
    <dgm:cxn modelId="{0FB796EF-97E5-4633-8D87-A0CBBCF8E293}" type="presParOf" srcId="{EA4294F1-395C-4DBB-835C-464008B702BC}" destId="{43D11C7A-5F53-496F-8ACF-8ABFE388DF06}" srcOrd="0" destOrd="0" presId="urn:microsoft.com/office/officeart/2008/layout/LinedList"/>
    <dgm:cxn modelId="{5CE59D3B-ACAB-4A8A-83E8-2AA23EA2E956}" type="presParOf" srcId="{EA4294F1-395C-4DBB-835C-464008B702BC}" destId="{71FF6E9D-889F-4594-ABC7-A6D049390D41}" srcOrd="1" destOrd="0" presId="urn:microsoft.com/office/officeart/2008/layout/LinedList"/>
    <dgm:cxn modelId="{D33F4992-EA2E-4826-82EC-CEB6231F3EE5}" type="presParOf" srcId="{363E164D-C57F-47F4-8380-8A1D6C786F90}" destId="{82F45D29-FCCA-4519-9382-3868E057D001}" srcOrd="12" destOrd="0" presId="urn:microsoft.com/office/officeart/2008/layout/LinedList"/>
    <dgm:cxn modelId="{A071DF3B-AC02-4103-9D1C-04D7905D692A}" type="presParOf" srcId="{363E164D-C57F-47F4-8380-8A1D6C786F90}" destId="{AECDCC73-DFE1-47DB-BAE8-465E92612016}" srcOrd="13" destOrd="0" presId="urn:microsoft.com/office/officeart/2008/layout/LinedList"/>
    <dgm:cxn modelId="{CC2E90D4-1B55-45B3-9617-FA3970AE60EB}" type="presParOf" srcId="{AECDCC73-DFE1-47DB-BAE8-465E92612016}" destId="{7CFB4D2A-1252-44CE-8099-D1179A3A7106}" srcOrd="0" destOrd="0" presId="urn:microsoft.com/office/officeart/2008/layout/LinedList"/>
    <dgm:cxn modelId="{3BCCC25B-BCD4-4678-93F6-F612C760DD3F}" type="presParOf" srcId="{AECDCC73-DFE1-47DB-BAE8-465E92612016}" destId="{8AFB4242-3698-4916-899A-BBBF8C8241F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E8A076-D0B8-4951-B9B5-EA5F61625D7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9555C78-A78D-48E1-A36B-F52CB05B8762}">
      <dgm:prSet custT="1"/>
      <dgm:spPr>
        <a:noFill/>
        <a:ln w="28575">
          <a:solidFill>
            <a:srgbClr val="FF3300"/>
          </a:solidFill>
        </a:ln>
      </dgm:spPr>
      <dgm:t>
        <a:bodyPr/>
        <a:lstStyle/>
        <a:p>
          <a:r>
            <a:rPr lang="en-US" sz="24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To assess how local governance impacts social cohesion in Northern Ghana.</a:t>
          </a:r>
        </a:p>
      </dgm:t>
    </dgm:pt>
    <dgm:pt modelId="{258BCE24-3E48-4461-914F-777D7B2545D7}" type="parTrans" cxnId="{9D425A7D-7C5D-49CF-94BE-0ACC866E3FD1}">
      <dgm:prSet/>
      <dgm:spPr/>
      <dgm:t>
        <a:bodyPr/>
        <a:lstStyle/>
        <a:p>
          <a:endParaRPr lang="en-US" sz="1800"/>
        </a:p>
      </dgm:t>
    </dgm:pt>
    <dgm:pt modelId="{07C1DE29-BD43-45B1-A6F1-E6F22F825E8C}" type="sibTrans" cxnId="{9D425A7D-7C5D-49CF-94BE-0ACC866E3FD1}">
      <dgm:prSet/>
      <dgm:spPr/>
      <dgm:t>
        <a:bodyPr/>
        <a:lstStyle/>
        <a:p>
          <a:endParaRPr lang="en-US" sz="1800"/>
        </a:p>
      </dgm:t>
    </dgm:pt>
    <dgm:pt modelId="{160C8CB3-FFE2-40F3-80A8-5760120E70BE}">
      <dgm:prSet custT="1"/>
      <dgm:spPr>
        <a:noFill/>
        <a:ln w="28575">
          <a:solidFill>
            <a:srgbClr val="CC0000"/>
          </a:solidFill>
        </a:ln>
      </dgm:spPr>
      <dgm:t>
        <a:bodyPr/>
        <a:lstStyle/>
        <a:p>
          <a:r>
            <a:rPr lang="en-US" sz="24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To identify key drivers and barriers of governance and cohesion.</a:t>
          </a:r>
        </a:p>
      </dgm:t>
    </dgm:pt>
    <dgm:pt modelId="{30C4D035-147D-404A-9D18-76DC2C9467F8}" type="parTrans" cxnId="{C2F42F7D-DC65-4496-BB37-E723162501F1}">
      <dgm:prSet/>
      <dgm:spPr/>
      <dgm:t>
        <a:bodyPr/>
        <a:lstStyle/>
        <a:p>
          <a:endParaRPr lang="en-US" sz="1800"/>
        </a:p>
      </dgm:t>
    </dgm:pt>
    <dgm:pt modelId="{C548A776-F7F9-4CDF-8598-A4F8A267ABDD}" type="sibTrans" cxnId="{C2F42F7D-DC65-4496-BB37-E723162501F1}">
      <dgm:prSet/>
      <dgm:spPr/>
      <dgm:t>
        <a:bodyPr/>
        <a:lstStyle/>
        <a:p>
          <a:endParaRPr lang="en-US" sz="1800"/>
        </a:p>
      </dgm:t>
    </dgm:pt>
    <dgm:pt modelId="{081C7B15-1009-41E1-9ED5-D12D89626075}">
      <dgm:prSet custT="1"/>
      <dgm:spPr>
        <a:noFill/>
        <a:ln w="28575">
          <a:solidFill>
            <a:srgbClr val="8B0101"/>
          </a:solidFill>
        </a:ln>
      </dgm:spPr>
      <dgm:t>
        <a:bodyPr/>
        <a:lstStyle/>
        <a:p>
          <a:r>
            <a:rPr lang="en-US" sz="24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To propose evidence-based recommendations for inclusive development.</a:t>
          </a:r>
        </a:p>
      </dgm:t>
    </dgm:pt>
    <dgm:pt modelId="{9A5C9BA4-1196-4C65-8FCA-2467675CB70F}" type="parTrans" cxnId="{9E6B260C-E4AC-4A76-88A7-BBD645E5459B}">
      <dgm:prSet/>
      <dgm:spPr/>
      <dgm:t>
        <a:bodyPr/>
        <a:lstStyle/>
        <a:p>
          <a:endParaRPr lang="en-US" sz="1800"/>
        </a:p>
      </dgm:t>
    </dgm:pt>
    <dgm:pt modelId="{7673701A-B4FD-4757-BA76-8EC6DC7664C1}" type="sibTrans" cxnId="{9E6B260C-E4AC-4A76-88A7-BBD645E5459B}">
      <dgm:prSet/>
      <dgm:spPr/>
      <dgm:t>
        <a:bodyPr/>
        <a:lstStyle/>
        <a:p>
          <a:endParaRPr lang="en-US" sz="1800"/>
        </a:p>
      </dgm:t>
    </dgm:pt>
    <dgm:pt modelId="{C8973B01-D717-4A1C-B2E7-D16F6988AA81}" type="pres">
      <dgm:prSet presAssocID="{87E8A076-D0B8-4951-B9B5-EA5F61625D76}" presName="linear" presStyleCnt="0">
        <dgm:presLayoutVars>
          <dgm:animLvl val="lvl"/>
          <dgm:resizeHandles val="exact"/>
        </dgm:presLayoutVars>
      </dgm:prSet>
      <dgm:spPr/>
    </dgm:pt>
    <dgm:pt modelId="{5CB49C6C-6A32-48BB-8062-5A088698C156}" type="pres">
      <dgm:prSet presAssocID="{B9555C78-A78D-48E1-A36B-F52CB05B8762}" presName="parentText" presStyleLbl="node1" presStyleIdx="0" presStyleCnt="3" custLinFactNeighborX="-2646" custLinFactNeighborY="34601">
        <dgm:presLayoutVars>
          <dgm:chMax val="0"/>
          <dgm:bulletEnabled val="1"/>
        </dgm:presLayoutVars>
      </dgm:prSet>
      <dgm:spPr/>
    </dgm:pt>
    <dgm:pt modelId="{DB5100E6-7EB9-41C2-9BCC-5D37B367020E}" type="pres">
      <dgm:prSet presAssocID="{07C1DE29-BD43-45B1-A6F1-E6F22F825E8C}" presName="spacer" presStyleCnt="0"/>
      <dgm:spPr/>
    </dgm:pt>
    <dgm:pt modelId="{4655EC41-4C37-47B9-BF14-24C7A33C0C22}" type="pres">
      <dgm:prSet presAssocID="{160C8CB3-FFE2-40F3-80A8-5760120E70BE}" presName="parentText" presStyleLbl="node1" presStyleIdx="1" presStyleCnt="3" custLinFactNeighborY="6914">
        <dgm:presLayoutVars>
          <dgm:chMax val="0"/>
          <dgm:bulletEnabled val="1"/>
        </dgm:presLayoutVars>
      </dgm:prSet>
      <dgm:spPr/>
    </dgm:pt>
    <dgm:pt modelId="{8E485C78-9224-42CD-8D7F-11E9E2257F0F}" type="pres">
      <dgm:prSet presAssocID="{C548A776-F7F9-4CDF-8598-A4F8A267ABDD}" presName="spacer" presStyleCnt="0"/>
      <dgm:spPr/>
    </dgm:pt>
    <dgm:pt modelId="{8FBD9B54-70A8-4B6B-8744-53319290B073}" type="pres">
      <dgm:prSet presAssocID="{081C7B15-1009-41E1-9ED5-D12D8962607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6DC7408-6E69-4193-8A19-DFB801C1F72C}" type="presOf" srcId="{160C8CB3-FFE2-40F3-80A8-5760120E70BE}" destId="{4655EC41-4C37-47B9-BF14-24C7A33C0C22}" srcOrd="0" destOrd="0" presId="urn:microsoft.com/office/officeart/2005/8/layout/vList2"/>
    <dgm:cxn modelId="{2887E009-3E40-4A9D-8CAE-739618B7355E}" type="presOf" srcId="{87E8A076-D0B8-4951-B9B5-EA5F61625D76}" destId="{C8973B01-D717-4A1C-B2E7-D16F6988AA81}" srcOrd="0" destOrd="0" presId="urn:microsoft.com/office/officeart/2005/8/layout/vList2"/>
    <dgm:cxn modelId="{9E6B260C-E4AC-4A76-88A7-BBD645E5459B}" srcId="{87E8A076-D0B8-4951-B9B5-EA5F61625D76}" destId="{081C7B15-1009-41E1-9ED5-D12D89626075}" srcOrd="2" destOrd="0" parTransId="{9A5C9BA4-1196-4C65-8FCA-2467675CB70F}" sibTransId="{7673701A-B4FD-4757-BA76-8EC6DC7664C1}"/>
    <dgm:cxn modelId="{C2F42F7D-DC65-4496-BB37-E723162501F1}" srcId="{87E8A076-D0B8-4951-B9B5-EA5F61625D76}" destId="{160C8CB3-FFE2-40F3-80A8-5760120E70BE}" srcOrd="1" destOrd="0" parTransId="{30C4D035-147D-404A-9D18-76DC2C9467F8}" sibTransId="{C548A776-F7F9-4CDF-8598-A4F8A267ABDD}"/>
    <dgm:cxn modelId="{9D425A7D-7C5D-49CF-94BE-0ACC866E3FD1}" srcId="{87E8A076-D0B8-4951-B9B5-EA5F61625D76}" destId="{B9555C78-A78D-48E1-A36B-F52CB05B8762}" srcOrd="0" destOrd="0" parTransId="{258BCE24-3E48-4461-914F-777D7B2545D7}" sibTransId="{07C1DE29-BD43-45B1-A6F1-E6F22F825E8C}"/>
    <dgm:cxn modelId="{28EE9C98-5ADC-453D-9F56-4F48E4BA7FF4}" type="presOf" srcId="{B9555C78-A78D-48E1-A36B-F52CB05B8762}" destId="{5CB49C6C-6A32-48BB-8062-5A088698C156}" srcOrd="0" destOrd="0" presId="urn:microsoft.com/office/officeart/2005/8/layout/vList2"/>
    <dgm:cxn modelId="{540483EF-0169-4D4F-B3C3-0C1D439F36F7}" type="presOf" srcId="{081C7B15-1009-41E1-9ED5-D12D89626075}" destId="{8FBD9B54-70A8-4B6B-8744-53319290B073}" srcOrd="0" destOrd="0" presId="urn:microsoft.com/office/officeart/2005/8/layout/vList2"/>
    <dgm:cxn modelId="{5CAC7659-F1A3-40C5-ACC9-172E86679B30}" type="presParOf" srcId="{C8973B01-D717-4A1C-B2E7-D16F6988AA81}" destId="{5CB49C6C-6A32-48BB-8062-5A088698C156}" srcOrd="0" destOrd="0" presId="urn:microsoft.com/office/officeart/2005/8/layout/vList2"/>
    <dgm:cxn modelId="{64CEF07F-B98D-4AD2-9CB6-BA825FA95E24}" type="presParOf" srcId="{C8973B01-D717-4A1C-B2E7-D16F6988AA81}" destId="{DB5100E6-7EB9-41C2-9BCC-5D37B367020E}" srcOrd="1" destOrd="0" presId="urn:microsoft.com/office/officeart/2005/8/layout/vList2"/>
    <dgm:cxn modelId="{4DDEACB7-02D8-4202-84D5-FE9E6D785359}" type="presParOf" srcId="{C8973B01-D717-4A1C-B2E7-D16F6988AA81}" destId="{4655EC41-4C37-47B9-BF14-24C7A33C0C22}" srcOrd="2" destOrd="0" presId="urn:microsoft.com/office/officeart/2005/8/layout/vList2"/>
    <dgm:cxn modelId="{EE97E58B-FCDA-44DC-970D-C91576D65189}" type="presParOf" srcId="{C8973B01-D717-4A1C-B2E7-D16F6988AA81}" destId="{8E485C78-9224-42CD-8D7F-11E9E2257F0F}" srcOrd="3" destOrd="0" presId="urn:microsoft.com/office/officeart/2005/8/layout/vList2"/>
    <dgm:cxn modelId="{6279F229-22AC-4A81-AEA2-2DC74192B755}" type="presParOf" srcId="{C8973B01-D717-4A1C-B2E7-D16F6988AA81}" destId="{8FBD9B54-70A8-4B6B-8744-53319290B07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1C5CBD-8439-4ABE-95DE-21C152C990C8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DA15F8C6-0B5D-4599-965B-247D570B89D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b="1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Design</a:t>
          </a:r>
          <a:endParaRPr lang="en-US" dirty="0">
            <a:solidFill>
              <a:srgbClr val="8B0101"/>
            </a:solidFill>
            <a:latin typeface="Poppins" panose="00000500000000000000" pitchFamily="50" charset="0"/>
            <a:cs typeface="Poppins" panose="00000500000000000000" pitchFamily="50" charset="0"/>
          </a:endParaRPr>
        </a:p>
      </dgm:t>
    </dgm:pt>
    <dgm:pt modelId="{C5057E56-118C-49CE-9FBA-407B19311E2C}" type="parTrans" cxnId="{1636B507-FBFB-460C-B878-EFCAB106C20B}">
      <dgm:prSet/>
      <dgm:spPr/>
      <dgm:t>
        <a:bodyPr/>
        <a:lstStyle/>
        <a:p>
          <a:endParaRPr lang="en-US"/>
        </a:p>
      </dgm:t>
    </dgm:pt>
    <dgm:pt modelId="{D52EAF10-47B8-4FBA-A33B-CEE3154FA812}" type="sibTrans" cxnId="{1636B507-FBFB-460C-B878-EFCAB106C20B}">
      <dgm:prSet/>
      <dgm:spPr/>
      <dgm:t>
        <a:bodyPr/>
        <a:lstStyle/>
        <a:p>
          <a:endParaRPr lang="en-US"/>
        </a:p>
      </dgm:t>
    </dgm:pt>
    <dgm:pt modelId="{FBE71143-6F12-430D-AA07-619491E72B8D}">
      <dgm:prSet/>
      <dgm:spPr/>
      <dgm:t>
        <a:bodyPr/>
        <a:lstStyle/>
        <a:p>
          <a:pPr algn="l">
            <a:lnSpc>
              <a:spcPct val="100000"/>
            </a:lnSpc>
            <a:defRPr b="1"/>
          </a:pPr>
          <a:r>
            <a:rPr lang="en-US" b="1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Surveys</a:t>
          </a:r>
          <a:endParaRPr lang="en-US" dirty="0">
            <a:solidFill>
              <a:srgbClr val="8B0101"/>
            </a:solidFill>
            <a:latin typeface="Poppins" panose="00000500000000000000" pitchFamily="50" charset="0"/>
            <a:cs typeface="Poppins" panose="00000500000000000000" pitchFamily="50" charset="0"/>
          </a:endParaRPr>
        </a:p>
      </dgm:t>
    </dgm:pt>
    <dgm:pt modelId="{C164C0F9-E2C8-4E0B-A75B-0F3F84B01A44}" type="parTrans" cxnId="{6CFC8726-EC8F-418C-A00B-71329ECA98EC}">
      <dgm:prSet/>
      <dgm:spPr/>
      <dgm:t>
        <a:bodyPr/>
        <a:lstStyle/>
        <a:p>
          <a:endParaRPr lang="en-US"/>
        </a:p>
      </dgm:t>
    </dgm:pt>
    <dgm:pt modelId="{DF48FAA3-7F85-47E9-8CF1-296BA1939534}" type="sibTrans" cxnId="{6CFC8726-EC8F-418C-A00B-71329ECA98EC}">
      <dgm:prSet/>
      <dgm:spPr/>
      <dgm:t>
        <a:bodyPr/>
        <a:lstStyle/>
        <a:p>
          <a:endParaRPr lang="en-US"/>
        </a:p>
      </dgm:t>
    </dgm:pt>
    <dgm:pt modelId="{699C9536-FE8E-4004-A28D-0228C4AD880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Conducted in </a:t>
          </a:r>
          <a:r>
            <a:rPr lang="en-US" sz="1600" b="1" dirty="0">
              <a:solidFill>
                <a:srgbClr val="8B0101"/>
              </a:solidFill>
            </a:rPr>
            <a:t>September–October 2024</a:t>
          </a:r>
          <a:r>
            <a:rPr lang="en-US" sz="1600" dirty="0"/>
            <a:t> across six regions (Northern, North-East, Savannah, Upper East, Upper West, and Oti).</a:t>
          </a:r>
        </a:p>
      </dgm:t>
    </dgm:pt>
    <dgm:pt modelId="{B403C5D4-164D-491B-A0B9-5DC726AF31E2}" type="parTrans" cxnId="{E8FEE3E3-6D22-4599-8B1C-21403E063B76}">
      <dgm:prSet/>
      <dgm:spPr/>
      <dgm:t>
        <a:bodyPr/>
        <a:lstStyle/>
        <a:p>
          <a:endParaRPr lang="en-US"/>
        </a:p>
      </dgm:t>
    </dgm:pt>
    <dgm:pt modelId="{105EBF7D-FCC8-49CE-84AF-27A4CCD694B1}" type="sibTrans" cxnId="{E8FEE3E3-6D22-4599-8B1C-21403E063B76}">
      <dgm:prSet/>
      <dgm:spPr/>
      <dgm:t>
        <a:bodyPr/>
        <a:lstStyle/>
        <a:p>
          <a:endParaRPr lang="en-US"/>
        </a:p>
      </dgm:t>
    </dgm:pt>
    <dgm:pt modelId="{DD71AC49-46DB-4CD0-AD73-F6EA7B1A02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Stratified sampling for inclusivity of women, youth, and persons with disabilities.</a:t>
          </a:r>
        </a:p>
      </dgm:t>
    </dgm:pt>
    <dgm:pt modelId="{83126E6E-FBDF-4763-BDFA-3C4D4E593D91}" type="parTrans" cxnId="{B9506410-59C8-499B-AC85-6529DEE25344}">
      <dgm:prSet/>
      <dgm:spPr/>
      <dgm:t>
        <a:bodyPr/>
        <a:lstStyle/>
        <a:p>
          <a:endParaRPr lang="en-US"/>
        </a:p>
      </dgm:t>
    </dgm:pt>
    <dgm:pt modelId="{E3AF8B5C-E321-4EAD-9051-D339B7850383}" type="sibTrans" cxnId="{B9506410-59C8-499B-AC85-6529DEE25344}">
      <dgm:prSet/>
      <dgm:spPr/>
      <dgm:t>
        <a:bodyPr/>
        <a:lstStyle/>
        <a:p>
          <a:endParaRPr lang="en-US"/>
        </a:p>
      </dgm:t>
    </dgm:pt>
    <dgm:pt modelId="{F40EA6E0-2234-4E39-8B6C-D4E5B9EEA26D}">
      <dgm:prSet/>
      <dgm:spPr/>
      <dgm:t>
        <a:bodyPr/>
        <a:lstStyle/>
        <a:p>
          <a:pPr algn="l">
            <a:lnSpc>
              <a:spcPct val="100000"/>
            </a:lnSpc>
            <a:defRPr b="1"/>
          </a:pPr>
          <a:r>
            <a:rPr lang="en-US" b="1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Analysis</a:t>
          </a:r>
          <a:endParaRPr lang="en-US" dirty="0">
            <a:solidFill>
              <a:srgbClr val="8B0101"/>
            </a:solidFill>
            <a:latin typeface="Poppins" panose="00000500000000000000" pitchFamily="50" charset="0"/>
            <a:cs typeface="Poppins" panose="00000500000000000000" pitchFamily="50" charset="0"/>
          </a:endParaRPr>
        </a:p>
      </dgm:t>
    </dgm:pt>
    <dgm:pt modelId="{12E6E0D5-D5A7-4B86-A3D0-9EC84E55CD64}" type="parTrans" cxnId="{5BF42A6F-693A-4AAE-BDDC-B8F46D676C81}">
      <dgm:prSet/>
      <dgm:spPr/>
      <dgm:t>
        <a:bodyPr/>
        <a:lstStyle/>
        <a:p>
          <a:endParaRPr lang="en-US"/>
        </a:p>
      </dgm:t>
    </dgm:pt>
    <dgm:pt modelId="{716E5D81-E8CE-4137-A91B-B764CB338032}" type="sibTrans" cxnId="{5BF42A6F-693A-4AAE-BDDC-B8F46D676C81}">
      <dgm:prSet/>
      <dgm:spPr/>
      <dgm:t>
        <a:bodyPr/>
        <a:lstStyle/>
        <a:p>
          <a:endParaRPr lang="en-US"/>
        </a:p>
      </dgm:t>
    </dgm:pt>
    <dgm:pt modelId="{7464648D-F73C-4B86-ACA0-5CF71762739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Descriptive statistics for demographic patterns.</a:t>
          </a:r>
        </a:p>
      </dgm:t>
    </dgm:pt>
    <dgm:pt modelId="{CD37E466-C837-488A-903E-D48514ED9FA5}" type="parTrans" cxnId="{656B5471-21CD-47AB-AE80-EB52F4D95396}">
      <dgm:prSet/>
      <dgm:spPr/>
      <dgm:t>
        <a:bodyPr/>
        <a:lstStyle/>
        <a:p>
          <a:endParaRPr lang="en-US"/>
        </a:p>
      </dgm:t>
    </dgm:pt>
    <dgm:pt modelId="{DF1CA724-B566-47CE-B824-C00EAD8898A6}" type="sibTrans" cxnId="{656B5471-21CD-47AB-AE80-EB52F4D95396}">
      <dgm:prSet/>
      <dgm:spPr/>
      <dgm:t>
        <a:bodyPr/>
        <a:lstStyle/>
        <a:p>
          <a:endParaRPr lang="en-US"/>
        </a:p>
      </dgm:t>
    </dgm:pt>
    <dgm:pt modelId="{A0634581-C663-4A31-93D1-F078BCBA7CC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Correlation analysis for governance-cohesion relationships.</a:t>
          </a:r>
        </a:p>
      </dgm:t>
    </dgm:pt>
    <dgm:pt modelId="{31AEEF0C-A87A-4270-B91D-622D834456B6}" type="parTrans" cxnId="{E4FF946B-9E3E-45C6-8EB2-38BF620CB4F6}">
      <dgm:prSet/>
      <dgm:spPr/>
      <dgm:t>
        <a:bodyPr/>
        <a:lstStyle/>
        <a:p>
          <a:endParaRPr lang="en-US"/>
        </a:p>
      </dgm:t>
    </dgm:pt>
    <dgm:pt modelId="{6D74CDB1-D0B5-4874-9963-65A05CA46F14}" type="sibTrans" cxnId="{E4FF946B-9E3E-45C6-8EB2-38BF620CB4F6}">
      <dgm:prSet/>
      <dgm:spPr/>
      <dgm:t>
        <a:bodyPr/>
        <a:lstStyle/>
        <a:p>
          <a:endParaRPr lang="en-US"/>
        </a:p>
      </dgm:t>
    </dgm:pt>
    <dgm:pt modelId="{3E91491A-222C-47E0-A5DF-537E1B2F2E1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Comparative analysis of regional disparities.</a:t>
          </a:r>
        </a:p>
      </dgm:t>
    </dgm:pt>
    <dgm:pt modelId="{7697F626-8407-42E8-A1F1-C9B0AA778269}" type="parTrans" cxnId="{87247A62-2FF4-4DA8-852E-0934356634A6}">
      <dgm:prSet/>
      <dgm:spPr/>
      <dgm:t>
        <a:bodyPr/>
        <a:lstStyle/>
        <a:p>
          <a:endParaRPr lang="en-US"/>
        </a:p>
      </dgm:t>
    </dgm:pt>
    <dgm:pt modelId="{EDC763A3-6EB7-4489-ADD4-8D250A9D1AA9}" type="sibTrans" cxnId="{87247A62-2FF4-4DA8-852E-0934356634A6}">
      <dgm:prSet/>
      <dgm:spPr/>
      <dgm:t>
        <a:bodyPr/>
        <a:lstStyle/>
        <a:p>
          <a:endParaRPr lang="en-US"/>
        </a:p>
      </dgm:t>
    </dgm:pt>
    <dgm:pt modelId="{01A0BF2B-A0B7-46D1-B5B4-E5010D40547F}" type="pres">
      <dgm:prSet presAssocID="{B51C5CBD-8439-4ABE-95DE-21C152C990C8}" presName="root" presStyleCnt="0">
        <dgm:presLayoutVars>
          <dgm:dir/>
          <dgm:resizeHandles val="exact"/>
        </dgm:presLayoutVars>
      </dgm:prSet>
      <dgm:spPr/>
    </dgm:pt>
    <dgm:pt modelId="{FCF96C16-4EE4-4A71-9F1F-B9EEAA621D22}" type="pres">
      <dgm:prSet presAssocID="{DA15F8C6-0B5D-4599-965B-247D570B89DC}" presName="compNode" presStyleCnt="0"/>
      <dgm:spPr/>
    </dgm:pt>
    <dgm:pt modelId="{78BE5B7A-1CE4-45F9-BDBD-70C97E10677F}" type="pres">
      <dgm:prSet presAssocID="{DA15F8C6-0B5D-4599-965B-247D570B89D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20C47325-4803-4D40-8885-7D0AB3E7475E}" type="pres">
      <dgm:prSet presAssocID="{DA15F8C6-0B5D-4599-965B-247D570B89DC}" presName="iconSpace" presStyleCnt="0"/>
      <dgm:spPr/>
    </dgm:pt>
    <dgm:pt modelId="{BF518EA9-C7AA-4241-AF04-E988676E3B14}" type="pres">
      <dgm:prSet presAssocID="{DA15F8C6-0B5D-4599-965B-247D570B89DC}" presName="parTx" presStyleLbl="revTx" presStyleIdx="0" presStyleCnt="6">
        <dgm:presLayoutVars>
          <dgm:chMax val="0"/>
          <dgm:chPref val="0"/>
        </dgm:presLayoutVars>
      </dgm:prSet>
      <dgm:spPr/>
    </dgm:pt>
    <dgm:pt modelId="{B2A70193-0B66-455C-B83E-ECF3C8F261EC}" type="pres">
      <dgm:prSet presAssocID="{DA15F8C6-0B5D-4599-965B-247D570B89DC}" presName="txSpace" presStyleCnt="0"/>
      <dgm:spPr/>
    </dgm:pt>
    <dgm:pt modelId="{92CD4AB7-EF50-4229-BCCD-F2E4E83B0C9F}" type="pres">
      <dgm:prSet presAssocID="{DA15F8C6-0B5D-4599-965B-247D570B89DC}" presName="desTx" presStyleLbl="revTx" presStyleIdx="1" presStyleCnt="6">
        <dgm:presLayoutVars/>
      </dgm:prSet>
      <dgm:spPr/>
    </dgm:pt>
    <dgm:pt modelId="{31B1FEE4-8B7B-4ECE-9F07-A116CD2B8484}" type="pres">
      <dgm:prSet presAssocID="{D52EAF10-47B8-4FBA-A33B-CEE3154FA812}" presName="sibTrans" presStyleCnt="0"/>
      <dgm:spPr/>
    </dgm:pt>
    <dgm:pt modelId="{92BAA53A-9CF2-4B0A-B99E-E00F24E7491F}" type="pres">
      <dgm:prSet presAssocID="{FBE71143-6F12-430D-AA07-619491E72B8D}" presName="compNode" presStyleCnt="0"/>
      <dgm:spPr/>
    </dgm:pt>
    <dgm:pt modelId="{F0E330C5-61F3-4C12-84E8-13B95144F81D}" type="pres">
      <dgm:prSet presAssocID="{FBE71143-6F12-430D-AA07-619491E72B8D}" presName="iconRect" presStyleLbl="node1" presStyleIdx="1" presStyleCnt="3" custLinFactNeighborX="4806" custLinFactNeighborY="-11009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ipboard Partially Checked with solid fill"/>
        </a:ext>
      </dgm:extLst>
    </dgm:pt>
    <dgm:pt modelId="{4D8AF06B-6718-46EC-9F54-D96CD64E10B6}" type="pres">
      <dgm:prSet presAssocID="{FBE71143-6F12-430D-AA07-619491E72B8D}" presName="iconSpace" presStyleCnt="0"/>
      <dgm:spPr/>
    </dgm:pt>
    <dgm:pt modelId="{5B2D4D39-E7F9-4F86-9908-878BA2C93221}" type="pres">
      <dgm:prSet presAssocID="{FBE71143-6F12-430D-AA07-619491E72B8D}" presName="parTx" presStyleLbl="revTx" presStyleIdx="2" presStyleCnt="6">
        <dgm:presLayoutVars>
          <dgm:chMax val="0"/>
          <dgm:chPref val="0"/>
        </dgm:presLayoutVars>
      </dgm:prSet>
      <dgm:spPr/>
    </dgm:pt>
    <dgm:pt modelId="{D7B3AA93-6D12-4A34-912D-56D857B52386}" type="pres">
      <dgm:prSet presAssocID="{FBE71143-6F12-430D-AA07-619491E72B8D}" presName="txSpace" presStyleCnt="0"/>
      <dgm:spPr/>
    </dgm:pt>
    <dgm:pt modelId="{608E88DB-8CE9-4E1E-A120-97422F14F21E}" type="pres">
      <dgm:prSet presAssocID="{FBE71143-6F12-430D-AA07-619491E72B8D}" presName="desTx" presStyleLbl="revTx" presStyleIdx="3" presStyleCnt="6">
        <dgm:presLayoutVars/>
      </dgm:prSet>
      <dgm:spPr/>
    </dgm:pt>
    <dgm:pt modelId="{693E5A82-9949-407B-9FE4-9B5FA30BE095}" type="pres">
      <dgm:prSet presAssocID="{DF48FAA3-7F85-47E9-8CF1-296BA1939534}" presName="sibTrans" presStyleCnt="0"/>
      <dgm:spPr/>
    </dgm:pt>
    <dgm:pt modelId="{0F43C11A-F9E7-445C-BA2A-E91780D263CF}" type="pres">
      <dgm:prSet presAssocID="{F40EA6E0-2234-4E39-8B6C-D4E5B9EEA26D}" presName="compNode" presStyleCnt="0"/>
      <dgm:spPr/>
    </dgm:pt>
    <dgm:pt modelId="{C6663250-BD65-4AB2-90B5-303CB7489134}" type="pres">
      <dgm:prSet presAssocID="{F40EA6E0-2234-4E39-8B6C-D4E5B9EEA26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B3B24EF1-43E0-4B66-B056-380D69018859}" type="pres">
      <dgm:prSet presAssocID="{F40EA6E0-2234-4E39-8B6C-D4E5B9EEA26D}" presName="iconSpace" presStyleCnt="0"/>
      <dgm:spPr/>
    </dgm:pt>
    <dgm:pt modelId="{88E466BB-F80E-4308-B2F3-947D2A1C4D5C}" type="pres">
      <dgm:prSet presAssocID="{F40EA6E0-2234-4E39-8B6C-D4E5B9EEA26D}" presName="parTx" presStyleLbl="revTx" presStyleIdx="4" presStyleCnt="6" custScaleX="68354" custLinFactNeighborX="-13786" custLinFactNeighborY="-3155">
        <dgm:presLayoutVars>
          <dgm:chMax val="0"/>
          <dgm:chPref val="0"/>
        </dgm:presLayoutVars>
      </dgm:prSet>
      <dgm:spPr/>
    </dgm:pt>
    <dgm:pt modelId="{E7BDC1B0-6A15-4E06-BAED-077457719471}" type="pres">
      <dgm:prSet presAssocID="{F40EA6E0-2234-4E39-8B6C-D4E5B9EEA26D}" presName="txSpace" presStyleCnt="0"/>
      <dgm:spPr/>
    </dgm:pt>
    <dgm:pt modelId="{9FBBD6F3-F36F-45C0-8E9C-260BDF64E6F9}" type="pres">
      <dgm:prSet presAssocID="{F40EA6E0-2234-4E39-8B6C-D4E5B9EEA26D}" presName="desTx" presStyleLbl="revTx" presStyleIdx="5" presStyleCnt="6">
        <dgm:presLayoutVars/>
      </dgm:prSet>
      <dgm:spPr/>
    </dgm:pt>
  </dgm:ptLst>
  <dgm:cxnLst>
    <dgm:cxn modelId="{1636B507-FBFB-460C-B878-EFCAB106C20B}" srcId="{B51C5CBD-8439-4ABE-95DE-21C152C990C8}" destId="{DA15F8C6-0B5D-4599-965B-247D570B89DC}" srcOrd="0" destOrd="0" parTransId="{C5057E56-118C-49CE-9FBA-407B19311E2C}" sibTransId="{D52EAF10-47B8-4FBA-A33B-CEE3154FA812}"/>
    <dgm:cxn modelId="{B9506410-59C8-499B-AC85-6529DEE25344}" srcId="{FBE71143-6F12-430D-AA07-619491E72B8D}" destId="{DD71AC49-46DB-4CD0-AD73-F6EA7B1A0290}" srcOrd="1" destOrd="0" parTransId="{83126E6E-FBDF-4763-BDFA-3C4D4E593D91}" sibTransId="{E3AF8B5C-E321-4EAD-9051-D339B7850383}"/>
    <dgm:cxn modelId="{6CFC8726-EC8F-418C-A00B-71329ECA98EC}" srcId="{B51C5CBD-8439-4ABE-95DE-21C152C990C8}" destId="{FBE71143-6F12-430D-AA07-619491E72B8D}" srcOrd="1" destOrd="0" parTransId="{C164C0F9-E2C8-4E0B-A75B-0F3F84B01A44}" sibTransId="{DF48FAA3-7F85-47E9-8CF1-296BA1939534}"/>
    <dgm:cxn modelId="{87247A62-2FF4-4DA8-852E-0934356634A6}" srcId="{F40EA6E0-2234-4E39-8B6C-D4E5B9EEA26D}" destId="{3E91491A-222C-47E0-A5DF-537E1B2F2E10}" srcOrd="2" destOrd="0" parTransId="{7697F626-8407-42E8-A1F1-C9B0AA778269}" sibTransId="{EDC763A3-6EB7-4489-ADD4-8D250A9D1AA9}"/>
    <dgm:cxn modelId="{3B354945-5848-4D37-BA6E-75FDF340FD55}" type="presOf" srcId="{7464648D-F73C-4B86-ACA0-5CF71762739A}" destId="{9FBBD6F3-F36F-45C0-8E9C-260BDF64E6F9}" srcOrd="0" destOrd="0" presId="urn:microsoft.com/office/officeart/2018/2/layout/IconLabelDescriptionList"/>
    <dgm:cxn modelId="{32F6DB45-EB28-44D9-988F-D783CB0F89C8}" type="presOf" srcId="{3E91491A-222C-47E0-A5DF-537E1B2F2E10}" destId="{9FBBD6F3-F36F-45C0-8E9C-260BDF64E6F9}" srcOrd="0" destOrd="2" presId="urn:microsoft.com/office/officeart/2018/2/layout/IconLabelDescriptionList"/>
    <dgm:cxn modelId="{E4FF946B-9E3E-45C6-8EB2-38BF620CB4F6}" srcId="{F40EA6E0-2234-4E39-8B6C-D4E5B9EEA26D}" destId="{A0634581-C663-4A31-93D1-F078BCBA7CC2}" srcOrd="1" destOrd="0" parTransId="{31AEEF0C-A87A-4270-B91D-622D834456B6}" sibTransId="{6D74CDB1-D0B5-4874-9963-65A05CA46F14}"/>
    <dgm:cxn modelId="{5BF42A6F-693A-4AAE-BDDC-B8F46D676C81}" srcId="{B51C5CBD-8439-4ABE-95DE-21C152C990C8}" destId="{F40EA6E0-2234-4E39-8B6C-D4E5B9EEA26D}" srcOrd="2" destOrd="0" parTransId="{12E6E0D5-D5A7-4B86-A3D0-9EC84E55CD64}" sibTransId="{716E5D81-E8CE-4137-A91B-B764CB338032}"/>
    <dgm:cxn modelId="{656B5471-21CD-47AB-AE80-EB52F4D95396}" srcId="{F40EA6E0-2234-4E39-8B6C-D4E5B9EEA26D}" destId="{7464648D-F73C-4B86-ACA0-5CF71762739A}" srcOrd="0" destOrd="0" parTransId="{CD37E466-C837-488A-903E-D48514ED9FA5}" sibTransId="{DF1CA724-B566-47CE-B824-C00EAD8898A6}"/>
    <dgm:cxn modelId="{E38B015A-5C28-41B8-AF5A-B8882AD93DF3}" type="presOf" srcId="{FBE71143-6F12-430D-AA07-619491E72B8D}" destId="{5B2D4D39-E7F9-4F86-9908-878BA2C93221}" srcOrd="0" destOrd="0" presId="urn:microsoft.com/office/officeart/2018/2/layout/IconLabelDescriptionList"/>
    <dgm:cxn modelId="{64DA4B83-DC3A-40C6-A6DB-969FFD7E15F2}" type="presOf" srcId="{DA15F8C6-0B5D-4599-965B-247D570B89DC}" destId="{BF518EA9-C7AA-4241-AF04-E988676E3B14}" srcOrd="0" destOrd="0" presId="urn:microsoft.com/office/officeart/2018/2/layout/IconLabelDescriptionList"/>
    <dgm:cxn modelId="{D4F1C48C-A3E3-4CC7-ADED-2E7CEDA89069}" type="presOf" srcId="{A0634581-C663-4A31-93D1-F078BCBA7CC2}" destId="{9FBBD6F3-F36F-45C0-8E9C-260BDF64E6F9}" srcOrd="0" destOrd="1" presId="urn:microsoft.com/office/officeart/2018/2/layout/IconLabelDescriptionList"/>
    <dgm:cxn modelId="{D3DDFAAB-2862-4FBE-A480-78B96A9FA888}" type="presOf" srcId="{B51C5CBD-8439-4ABE-95DE-21C152C990C8}" destId="{01A0BF2B-A0B7-46D1-B5B4-E5010D40547F}" srcOrd="0" destOrd="0" presId="urn:microsoft.com/office/officeart/2018/2/layout/IconLabelDescriptionList"/>
    <dgm:cxn modelId="{E8FEE3E3-6D22-4599-8B1C-21403E063B76}" srcId="{FBE71143-6F12-430D-AA07-619491E72B8D}" destId="{699C9536-FE8E-4004-A28D-0228C4AD880D}" srcOrd="0" destOrd="0" parTransId="{B403C5D4-164D-491B-A0B9-5DC726AF31E2}" sibTransId="{105EBF7D-FCC8-49CE-84AF-27A4CCD694B1}"/>
    <dgm:cxn modelId="{19B102E6-112E-46C9-8F26-03247F77074E}" type="presOf" srcId="{DD71AC49-46DB-4CD0-AD73-F6EA7B1A0290}" destId="{608E88DB-8CE9-4E1E-A120-97422F14F21E}" srcOrd="0" destOrd="1" presId="urn:microsoft.com/office/officeart/2018/2/layout/IconLabelDescriptionList"/>
    <dgm:cxn modelId="{74CFAAF8-C594-400C-9830-C19754076A7F}" type="presOf" srcId="{699C9536-FE8E-4004-A28D-0228C4AD880D}" destId="{608E88DB-8CE9-4E1E-A120-97422F14F21E}" srcOrd="0" destOrd="0" presId="urn:microsoft.com/office/officeart/2018/2/layout/IconLabelDescriptionList"/>
    <dgm:cxn modelId="{D9B212F9-4392-4FDB-868E-1D6FDA490B34}" type="presOf" srcId="{F40EA6E0-2234-4E39-8B6C-D4E5B9EEA26D}" destId="{88E466BB-F80E-4308-B2F3-947D2A1C4D5C}" srcOrd="0" destOrd="0" presId="urn:microsoft.com/office/officeart/2018/2/layout/IconLabelDescriptionList"/>
    <dgm:cxn modelId="{BCFAC9B1-DDB3-4BA5-836B-29A5ECF8BCB9}" type="presParOf" srcId="{01A0BF2B-A0B7-46D1-B5B4-E5010D40547F}" destId="{FCF96C16-4EE4-4A71-9F1F-B9EEAA621D22}" srcOrd="0" destOrd="0" presId="urn:microsoft.com/office/officeart/2018/2/layout/IconLabelDescriptionList"/>
    <dgm:cxn modelId="{BF78EBE2-5117-4C8A-8B29-36E716FB0F2A}" type="presParOf" srcId="{FCF96C16-4EE4-4A71-9F1F-B9EEAA621D22}" destId="{78BE5B7A-1CE4-45F9-BDBD-70C97E10677F}" srcOrd="0" destOrd="0" presId="urn:microsoft.com/office/officeart/2018/2/layout/IconLabelDescriptionList"/>
    <dgm:cxn modelId="{A3FEDAD3-3626-4D40-8F04-608BBC4F3562}" type="presParOf" srcId="{FCF96C16-4EE4-4A71-9F1F-B9EEAA621D22}" destId="{20C47325-4803-4D40-8885-7D0AB3E7475E}" srcOrd="1" destOrd="0" presId="urn:microsoft.com/office/officeart/2018/2/layout/IconLabelDescriptionList"/>
    <dgm:cxn modelId="{12500E25-4E9E-45FC-A534-16B5DA37458A}" type="presParOf" srcId="{FCF96C16-4EE4-4A71-9F1F-B9EEAA621D22}" destId="{BF518EA9-C7AA-4241-AF04-E988676E3B14}" srcOrd="2" destOrd="0" presId="urn:microsoft.com/office/officeart/2018/2/layout/IconLabelDescriptionList"/>
    <dgm:cxn modelId="{E873B01F-1DC8-419F-99D9-6A5C3F00A214}" type="presParOf" srcId="{FCF96C16-4EE4-4A71-9F1F-B9EEAA621D22}" destId="{B2A70193-0B66-455C-B83E-ECF3C8F261EC}" srcOrd="3" destOrd="0" presId="urn:microsoft.com/office/officeart/2018/2/layout/IconLabelDescriptionList"/>
    <dgm:cxn modelId="{07E224B6-3AC5-4915-95AD-D1F261AE2E04}" type="presParOf" srcId="{FCF96C16-4EE4-4A71-9F1F-B9EEAA621D22}" destId="{92CD4AB7-EF50-4229-BCCD-F2E4E83B0C9F}" srcOrd="4" destOrd="0" presId="urn:microsoft.com/office/officeart/2018/2/layout/IconLabelDescriptionList"/>
    <dgm:cxn modelId="{E0F595B4-5E4C-4A45-AEA9-1EE692AB7085}" type="presParOf" srcId="{01A0BF2B-A0B7-46D1-B5B4-E5010D40547F}" destId="{31B1FEE4-8B7B-4ECE-9F07-A116CD2B8484}" srcOrd="1" destOrd="0" presId="urn:microsoft.com/office/officeart/2018/2/layout/IconLabelDescriptionList"/>
    <dgm:cxn modelId="{8584E5E9-DA82-4E80-8E48-507F0E60CA34}" type="presParOf" srcId="{01A0BF2B-A0B7-46D1-B5B4-E5010D40547F}" destId="{92BAA53A-9CF2-4B0A-B99E-E00F24E7491F}" srcOrd="2" destOrd="0" presId="urn:microsoft.com/office/officeart/2018/2/layout/IconLabelDescriptionList"/>
    <dgm:cxn modelId="{34EA8F0E-21E2-46DE-848B-BDF393B38AEC}" type="presParOf" srcId="{92BAA53A-9CF2-4B0A-B99E-E00F24E7491F}" destId="{F0E330C5-61F3-4C12-84E8-13B95144F81D}" srcOrd="0" destOrd="0" presId="urn:microsoft.com/office/officeart/2018/2/layout/IconLabelDescriptionList"/>
    <dgm:cxn modelId="{D7EC6EEA-D6AA-4885-BC1E-0BC29B2A2EA4}" type="presParOf" srcId="{92BAA53A-9CF2-4B0A-B99E-E00F24E7491F}" destId="{4D8AF06B-6718-46EC-9F54-D96CD64E10B6}" srcOrd="1" destOrd="0" presId="urn:microsoft.com/office/officeart/2018/2/layout/IconLabelDescriptionList"/>
    <dgm:cxn modelId="{47B4C74E-8A33-4152-9FFF-5D470EF23E2D}" type="presParOf" srcId="{92BAA53A-9CF2-4B0A-B99E-E00F24E7491F}" destId="{5B2D4D39-E7F9-4F86-9908-878BA2C93221}" srcOrd="2" destOrd="0" presId="urn:microsoft.com/office/officeart/2018/2/layout/IconLabelDescriptionList"/>
    <dgm:cxn modelId="{A3C0DD5E-4772-4C18-9189-85F52E059A68}" type="presParOf" srcId="{92BAA53A-9CF2-4B0A-B99E-E00F24E7491F}" destId="{D7B3AA93-6D12-4A34-912D-56D857B52386}" srcOrd="3" destOrd="0" presId="urn:microsoft.com/office/officeart/2018/2/layout/IconLabelDescriptionList"/>
    <dgm:cxn modelId="{E3EE6A61-2C3E-404B-9CC9-6510C1FC3411}" type="presParOf" srcId="{92BAA53A-9CF2-4B0A-B99E-E00F24E7491F}" destId="{608E88DB-8CE9-4E1E-A120-97422F14F21E}" srcOrd="4" destOrd="0" presId="urn:microsoft.com/office/officeart/2018/2/layout/IconLabelDescriptionList"/>
    <dgm:cxn modelId="{787936E8-D4F6-4114-9C8D-332A40A2563A}" type="presParOf" srcId="{01A0BF2B-A0B7-46D1-B5B4-E5010D40547F}" destId="{693E5A82-9949-407B-9FE4-9B5FA30BE095}" srcOrd="3" destOrd="0" presId="urn:microsoft.com/office/officeart/2018/2/layout/IconLabelDescriptionList"/>
    <dgm:cxn modelId="{A93F16B8-E52E-4514-97D9-E5490B3FA7C0}" type="presParOf" srcId="{01A0BF2B-A0B7-46D1-B5B4-E5010D40547F}" destId="{0F43C11A-F9E7-445C-BA2A-E91780D263CF}" srcOrd="4" destOrd="0" presId="urn:microsoft.com/office/officeart/2018/2/layout/IconLabelDescriptionList"/>
    <dgm:cxn modelId="{AF9C3999-29EF-496B-84C4-1C7702DFC0B9}" type="presParOf" srcId="{0F43C11A-F9E7-445C-BA2A-E91780D263CF}" destId="{C6663250-BD65-4AB2-90B5-303CB7489134}" srcOrd="0" destOrd="0" presId="urn:microsoft.com/office/officeart/2018/2/layout/IconLabelDescriptionList"/>
    <dgm:cxn modelId="{CE776A7C-4B7B-4FD1-9AF0-B564956C743E}" type="presParOf" srcId="{0F43C11A-F9E7-445C-BA2A-E91780D263CF}" destId="{B3B24EF1-43E0-4B66-B056-380D69018859}" srcOrd="1" destOrd="0" presId="urn:microsoft.com/office/officeart/2018/2/layout/IconLabelDescriptionList"/>
    <dgm:cxn modelId="{494B0F91-7F91-473F-8134-6C585415835F}" type="presParOf" srcId="{0F43C11A-F9E7-445C-BA2A-E91780D263CF}" destId="{88E466BB-F80E-4308-B2F3-947D2A1C4D5C}" srcOrd="2" destOrd="0" presId="urn:microsoft.com/office/officeart/2018/2/layout/IconLabelDescriptionList"/>
    <dgm:cxn modelId="{89D82558-9A48-404D-B579-0DF3BEC1A81F}" type="presParOf" srcId="{0F43C11A-F9E7-445C-BA2A-E91780D263CF}" destId="{E7BDC1B0-6A15-4E06-BAED-077457719471}" srcOrd="3" destOrd="0" presId="urn:microsoft.com/office/officeart/2018/2/layout/IconLabelDescriptionList"/>
    <dgm:cxn modelId="{A32ECA82-1D45-4620-BC2F-4C89A00F82E9}" type="presParOf" srcId="{0F43C11A-F9E7-445C-BA2A-E91780D263CF}" destId="{9FBBD6F3-F36F-45C0-8E9C-260BDF64E6F9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419161-6B63-4BFA-8FB3-77C0C0E87252}" type="doc">
      <dgm:prSet loTypeId="urn:microsoft.com/office/officeart/2005/8/layout/hList1" loCatId="list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798D4E7B-757E-4A2F-8981-22C19A413CB0}">
      <dgm:prSet/>
      <dgm:spPr>
        <a:solidFill>
          <a:srgbClr val="8B0101"/>
        </a:solidFill>
        <a:ln>
          <a:noFill/>
        </a:ln>
      </dgm:spPr>
      <dgm:t>
        <a:bodyPr/>
        <a:lstStyle/>
        <a:p>
          <a:r>
            <a:rPr lang="en-US" b="1"/>
            <a:t>Respondent Profiles</a:t>
          </a:r>
          <a:endParaRPr lang="en-US"/>
        </a:p>
      </dgm:t>
    </dgm:pt>
    <dgm:pt modelId="{135C9285-64C7-4FB7-9AA8-63B50B239A2A}" type="parTrans" cxnId="{44BE9A03-0F7E-4746-980D-61502DCCD286}">
      <dgm:prSet/>
      <dgm:spPr/>
      <dgm:t>
        <a:bodyPr/>
        <a:lstStyle/>
        <a:p>
          <a:endParaRPr lang="en-US"/>
        </a:p>
      </dgm:t>
    </dgm:pt>
    <dgm:pt modelId="{936F9330-8A87-4438-9304-CA682E6F6A4F}" type="sibTrans" cxnId="{44BE9A03-0F7E-4746-980D-61502DCCD286}">
      <dgm:prSet/>
      <dgm:spPr/>
      <dgm:t>
        <a:bodyPr/>
        <a:lstStyle/>
        <a:p>
          <a:endParaRPr lang="en-US"/>
        </a:p>
      </dgm:t>
    </dgm:pt>
    <dgm:pt modelId="{2C5F2F7E-3B41-4A43-8122-970713B0ED9B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 dirty="0"/>
            <a:t>Age: Middle-aged (36–45 years) most active; significant youth (26–30 years) engagement.</a:t>
          </a:r>
        </a:p>
      </dgm:t>
    </dgm:pt>
    <dgm:pt modelId="{0EE4C7D1-B3BF-4658-A0AA-61ED61F0C8AC}" type="parTrans" cxnId="{AE6562CD-FDED-4FBC-9739-860AA2F1B9B9}">
      <dgm:prSet/>
      <dgm:spPr/>
      <dgm:t>
        <a:bodyPr/>
        <a:lstStyle/>
        <a:p>
          <a:endParaRPr lang="en-US"/>
        </a:p>
      </dgm:t>
    </dgm:pt>
    <dgm:pt modelId="{024840AD-7648-4750-92A8-58772504479A}" type="sibTrans" cxnId="{AE6562CD-FDED-4FBC-9739-860AA2F1B9B9}">
      <dgm:prSet/>
      <dgm:spPr/>
      <dgm:t>
        <a:bodyPr/>
        <a:lstStyle/>
        <a:p>
          <a:endParaRPr lang="en-US"/>
        </a:p>
      </dgm:t>
    </dgm:pt>
    <dgm:pt modelId="{58269D54-2BDF-4964-884A-021248209A9B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/>
            <a:t>Disability: 5% representation, highlighting underrepresentation.</a:t>
          </a:r>
        </a:p>
      </dgm:t>
    </dgm:pt>
    <dgm:pt modelId="{EC1DC25E-1682-46BA-B078-7C7405EEEB0D}" type="parTrans" cxnId="{0EDDA7AA-13F8-404F-A249-8C7DCACA1650}">
      <dgm:prSet/>
      <dgm:spPr/>
      <dgm:t>
        <a:bodyPr/>
        <a:lstStyle/>
        <a:p>
          <a:endParaRPr lang="en-US"/>
        </a:p>
      </dgm:t>
    </dgm:pt>
    <dgm:pt modelId="{50D4C379-7D9A-40FD-A0F8-2C0C3F525835}" type="sibTrans" cxnId="{0EDDA7AA-13F8-404F-A249-8C7DCACA1650}">
      <dgm:prSet/>
      <dgm:spPr/>
      <dgm:t>
        <a:bodyPr/>
        <a:lstStyle/>
        <a:p>
          <a:endParaRPr lang="en-US"/>
        </a:p>
      </dgm:t>
    </dgm:pt>
    <dgm:pt modelId="{08AE5422-A488-4D91-A1ED-864FBBD38F90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/>
            <a:t>Occupations: Farming dominates (Upper East/Savannah); trade and teaching thrive in North-East Gonja.</a:t>
          </a:r>
        </a:p>
      </dgm:t>
    </dgm:pt>
    <dgm:pt modelId="{4E20D3CB-C85B-4FE3-9736-827DB60452C3}" type="parTrans" cxnId="{CA224A03-3BB9-4D30-82BB-B4319362F94B}">
      <dgm:prSet/>
      <dgm:spPr/>
      <dgm:t>
        <a:bodyPr/>
        <a:lstStyle/>
        <a:p>
          <a:endParaRPr lang="en-US"/>
        </a:p>
      </dgm:t>
    </dgm:pt>
    <dgm:pt modelId="{6B686A59-4944-4794-8FBB-ECFBF901A091}" type="sibTrans" cxnId="{CA224A03-3BB9-4D30-82BB-B4319362F94B}">
      <dgm:prSet/>
      <dgm:spPr/>
      <dgm:t>
        <a:bodyPr/>
        <a:lstStyle/>
        <a:p>
          <a:endParaRPr lang="en-US"/>
        </a:p>
      </dgm:t>
    </dgm:pt>
    <dgm:pt modelId="{4B0E1F47-F8E7-4055-BD8D-248EFB0F0DFF}">
      <dgm:prSet/>
      <dgm:spPr>
        <a:solidFill>
          <a:srgbClr val="8B0101"/>
        </a:solidFill>
        <a:ln>
          <a:noFill/>
        </a:ln>
      </dgm:spPr>
      <dgm:t>
        <a:bodyPr/>
        <a:lstStyle/>
        <a:p>
          <a:r>
            <a:rPr lang="en-US" b="1"/>
            <a:t>Implications</a:t>
          </a:r>
          <a:endParaRPr lang="en-US"/>
        </a:p>
      </dgm:t>
    </dgm:pt>
    <dgm:pt modelId="{4A157219-D9E9-4F52-9087-BA00F2F18C41}" type="parTrans" cxnId="{F83FAF2D-2C75-45B8-BAA9-35897B659F06}">
      <dgm:prSet/>
      <dgm:spPr/>
      <dgm:t>
        <a:bodyPr/>
        <a:lstStyle/>
        <a:p>
          <a:endParaRPr lang="en-US"/>
        </a:p>
      </dgm:t>
    </dgm:pt>
    <dgm:pt modelId="{4DEB5550-363A-4832-B07E-75F99C80074B}" type="sibTrans" cxnId="{F83FAF2D-2C75-45B8-BAA9-35897B659F06}">
      <dgm:prSet/>
      <dgm:spPr/>
      <dgm:t>
        <a:bodyPr/>
        <a:lstStyle/>
        <a:p>
          <a:endParaRPr lang="en-US"/>
        </a:p>
      </dgm:t>
    </dgm:pt>
    <dgm:pt modelId="{AEA09636-F481-4BA6-A7A1-FD7E773E6A92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/>
            <a:t>Need for tailored interventions targeting farmers, youth, and persons with disabilities.</a:t>
          </a:r>
        </a:p>
      </dgm:t>
    </dgm:pt>
    <dgm:pt modelId="{7E873F90-4711-442C-92CD-714BD1611454}" type="parTrans" cxnId="{D3599CB0-8C36-4C3A-AF18-3EF938895598}">
      <dgm:prSet/>
      <dgm:spPr/>
      <dgm:t>
        <a:bodyPr/>
        <a:lstStyle/>
        <a:p>
          <a:endParaRPr lang="en-US"/>
        </a:p>
      </dgm:t>
    </dgm:pt>
    <dgm:pt modelId="{66ABA810-CFBB-45C5-9F65-8571FC0F4DAF}" type="sibTrans" cxnId="{D3599CB0-8C36-4C3A-AF18-3EF938895598}">
      <dgm:prSet/>
      <dgm:spPr/>
      <dgm:t>
        <a:bodyPr/>
        <a:lstStyle/>
        <a:p>
          <a:endParaRPr lang="en-US"/>
        </a:p>
      </dgm:t>
    </dgm:pt>
    <dgm:pt modelId="{5CF804C0-05FF-4FEC-9A74-A8CDD78A9677}" type="pres">
      <dgm:prSet presAssocID="{05419161-6B63-4BFA-8FB3-77C0C0E87252}" presName="Name0" presStyleCnt="0">
        <dgm:presLayoutVars>
          <dgm:dir/>
          <dgm:animLvl val="lvl"/>
          <dgm:resizeHandles val="exact"/>
        </dgm:presLayoutVars>
      </dgm:prSet>
      <dgm:spPr/>
    </dgm:pt>
    <dgm:pt modelId="{8D88337C-5238-45CF-B4E9-88644724672F}" type="pres">
      <dgm:prSet presAssocID="{798D4E7B-757E-4A2F-8981-22C19A413CB0}" presName="composite" presStyleCnt="0"/>
      <dgm:spPr/>
    </dgm:pt>
    <dgm:pt modelId="{38CF1A9F-E41B-4682-85F3-25B99550C4C5}" type="pres">
      <dgm:prSet presAssocID="{798D4E7B-757E-4A2F-8981-22C19A413CB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17E48D4-39BB-45B8-A3C9-5E0CB1E655EA}" type="pres">
      <dgm:prSet presAssocID="{798D4E7B-757E-4A2F-8981-22C19A413CB0}" presName="desTx" presStyleLbl="alignAccFollowNode1" presStyleIdx="0" presStyleCnt="2">
        <dgm:presLayoutVars>
          <dgm:bulletEnabled val="1"/>
        </dgm:presLayoutVars>
      </dgm:prSet>
      <dgm:spPr/>
    </dgm:pt>
    <dgm:pt modelId="{AB6723BB-6938-4E75-BAFC-A132744BC15C}" type="pres">
      <dgm:prSet presAssocID="{936F9330-8A87-4438-9304-CA682E6F6A4F}" presName="space" presStyleCnt="0"/>
      <dgm:spPr/>
    </dgm:pt>
    <dgm:pt modelId="{DBE98ACE-28AE-458B-89F2-E79B35E71EDE}" type="pres">
      <dgm:prSet presAssocID="{4B0E1F47-F8E7-4055-BD8D-248EFB0F0DFF}" presName="composite" presStyleCnt="0"/>
      <dgm:spPr/>
    </dgm:pt>
    <dgm:pt modelId="{28B5BD1F-3AC2-4E9A-AC54-F9AA48BD68E5}" type="pres">
      <dgm:prSet presAssocID="{4B0E1F47-F8E7-4055-BD8D-248EFB0F0DFF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AD29F31B-F025-441C-A4CB-6180F5C3E442}" type="pres">
      <dgm:prSet presAssocID="{4B0E1F47-F8E7-4055-BD8D-248EFB0F0DFF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CA224A03-3BB9-4D30-82BB-B4319362F94B}" srcId="{798D4E7B-757E-4A2F-8981-22C19A413CB0}" destId="{08AE5422-A488-4D91-A1ED-864FBBD38F90}" srcOrd="2" destOrd="0" parTransId="{4E20D3CB-C85B-4FE3-9736-827DB60452C3}" sibTransId="{6B686A59-4944-4794-8FBB-ECFBF901A091}"/>
    <dgm:cxn modelId="{44BE9A03-0F7E-4746-980D-61502DCCD286}" srcId="{05419161-6B63-4BFA-8FB3-77C0C0E87252}" destId="{798D4E7B-757E-4A2F-8981-22C19A413CB0}" srcOrd="0" destOrd="0" parTransId="{135C9285-64C7-4FB7-9AA8-63B50B239A2A}" sibTransId="{936F9330-8A87-4438-9304-CA682E6F6A4F}"/>
    <dgm:cxn modelId="{F83FAF2D-2C75-45B8-BAA9-35897B659F06}" srcId="{05419161-6B63-4BFA-8FB3-77C0C0E87252}" destId="{4B0E1F47-F8E7-4055-BD8D-248EFB0F0DFF}" srcOrd="1" destOrd="0" parTransId="{4A157219-D9E9-4F52-9087-BA00F2F18C41}" sibTransId="{4DEB5550-363A-4832-B07E-75F99C80074B}"/>
    <dgm:cxn modelId="{180E2536-C67D-4F51-9C44-71FA2C79A75A}" type="presOf" srcId="{58269D54-2BDF-4964-884A-021248209A9B}" destId="{C17E48D4-39BB-45B8-A3C9-5E0CB1E655EA}" srcOrd="0" destOrd="1" presId="urn:microsoft.com/office/officeart/2005/8/layout/hList1"/>
    <dgm:cxn modelId="{CCDC7A6F-F6A1-420E-B57D-F4B7246B58C5}" type="presOf" srcId="{AEA09636-F481-4BA6-A7A1-FD7E773E6A92}" destId="{AD29F31B-F025-441C-A4CB-6180F5C3E442}" srcOrd="0" destOrd="0" presId="urn:microsoft.com/office/officeart/2005/8/layout/hList1"/>
    <dgm:cxn modelId="{9727F391-AC4A-4386-A53D-B9A8C1AA1054}" type="presOf" srcId="{05419161-6B63-4BFA-8FB3-77C0C0E87252}" destId="{5CF804C0-05FF-4FEC-9A74-A8CDD78A9677}" srcOrd="0" destOrd="0" presId="urn:microsoft.com/office/officeart/2005/8/layout/hList1"/>
    <dgm:cxn modelId="{3DFC289C-398B-4FB8-B398-43AAFF3CE092}" type="presOf" srcId="{4B0E1F47-F8E7-4055-BD8D-248EFB0F0DFF}" destId="{28B5BD1F-3AC2-4E9A-AC54-F9AA48BD68E5}" srcOrd="0" destOrd="0" presId="urn:microsoft.com/office/officeart/2005/8/layout/hList1"/>
    <dgm:cxn modelId="{51EC2BA6-ECE2-4FA2-81E5-C179F90736A6}" type="presOf" srcId="{08AE5422-A488-4D91-A1ED-864FBBD38F90}" destId="{C17E48D4-39BB-45B8-A3C9-5E0CB1E655EA}" srcOrd="0" destOrd="2" presId="urn:microsoft.com/office/officeart/2005/8/layout/hList1"/>
    <dgm:cxn modelId="{0EDDA7AA-13F8-404F-A249-8C7DCACA1650}" srcId="{798D4E7B-757E-4A2F-8981-22C19A413CB0}" destId="{58269D54-2BDF-4964-884A-021248209A9B}" srcOrd="1" destOrd="0" parTransId="{EC1DC25E-1682-46BA-B078-7C7405EEEB0D}" sibTransId="{50D4C379-7D9A-40FD-A0F8-2C0C3F525835}"/>
    <dgm:cxn modelId="{D3599CB0-8C36-4C3A-AF18-3EF938895598}" srcId="{4B0E1F47-F8E7-4055-BD8D-248EFB0F0DFF}" destId="{AEA09636-F481-4BA6-A7A1-FD7E773E6A92}" srcOrd="0" destOrd="0" parTransId="{7E873F90-4711-442C-92CD-714BD1611454}" sibTransId="{66ABA810-CFBB-45C5-9F65-8571FC0F4DAF}"/>
    <dgm:cxn modelId="{4C62AFB8-D858-4CAE-A628-C4FB8569468E}" type="presOf" srcId="{2C5F2F7E-3B41-4A43-8122-970713B0ED9B}" destId="{C17E48D4-39BB-45B8-A3C9-5E0CB1E655EA}" srcOrd="0" destOrd="0" presId="urn:microsoft.com/office/officeart/2005/8/layout/hList1"/>
    <dgm:cxn modelId="{AE6562CD-FDED-4FBC-9739-860AA2F1B9B9}" srcId="{798D4E7B-757E-4A2F-8981-22C19A413CB0}" destId="{2C5F2F7E-3B41-4A43-8122-970713B0ED9B}" srcOrd="0" destOrd="0" parTransId="{0EE4C7D1-B3BF-4658-A0AA-61ED61F0C8AC}" sibTransId="{024840AD-7648-4750-92A8-58772504479A}"/>
    <dgm:cxn modelId="{579550DE-FE99-43C2-8820-F9F1B3F8F5B3}" type="presOf" srcId="{798D4E7B-757E-4A2F-8981-22C19A413CB0}" destId="{38CF1A9F-E41B-4682-85F3-25B99550C4C5}" srcOrd="0" destOrd="0" presId="urn:microsoft.com/office/officeart/2005/8/layout/hList1"/>
    <dgm:cxn modelId="{14B5A8C3-2349-4DDA-8970-B072AEB0F1E0}" type="presParOf" srcId="{5CF804C0-05FF-4FEC-9A74-A8CDD78A9677}" destId="{8D88337C-5238-45CF-B4E9-88644724672F}" srcOrd="0" destOrd="0" presId="urn:microsoft.com/office/officeart/2005/8/layout/hList1"/>
    <dgm:cxn modelId="{18A653C7-9C51-4C0C-9422-A0FC2CA330B2}" type="presParOf" srcId="{8D88337C-5238-45CF-B4E9-88644724672F}" destId="{38CF1A9F-E41B-4682-85F3-25B99550C4C5}" srcOrd="0" destOrd="0" presId="urn:microsoft.com/office/officeart/2005/8/layout/hList1"/>
    <dgm:cxn modelId="{1EF402B2-4D1C-4BE8-9C7C-9D38FECE96EC}" type="presParOf" srcId="{8D88337C-5238-45CF-B4E9-88644724672F}" destId="{C17E48D4-39BB-45B8-A3C9-5E0CB1E655EA}" srcOrd="1" destOrd="0" presId="urn:microsoft.com/office/officeart/2005/8/layout/hList1"/>
    <dgm:cxn modelId="{A7818842-CCBD-4CC6-8B96-57DB122FFEEC}" type="presParOf" srcId="{5CF804C0-05FF-4FEC-9A74-A8CDD78A9677}" destId="{AB6723BB-6938-4E75-BAFC-A132744BC15C}" srcOrd="1" destOrd="0" presId="urn:microsoft.com/office/officeart/2005/8/layout/hList1"/>
    <dgm:cxn modelId="{0D557025-289E-4D73-ADDE-B3F9AB1EB5EE}" type="presParOf" srcId="{5CF804C0-05FF-4FEC-9A74-A8CDD78A9677}" destId="{DBE98ACE-28AE-458B-89F2-E79B35E71EDE}" srcOrd="2" destOrd="0" presId="urn:microsoft.com/office/officeart/2005/8/layout/hList1"/>
    <dgm:cxn modelId="{4DA393AF-347D-4BD6-A23A-3DAA5CA424A6}" type="presParOf" srcId="{DBE98ACE-28AE-458B-89F2-E79B35E71EDE}" destId="{28B5BD1F-3AC2-4E9A-AC54-F9AA48BD68E5}" srcOrd="0" destOrd="0" presId="urn:microsoft.com/office/officeart/2005/8/layout/hList1"/>
    <dgm:cxn modelId="{0BB8D4CB-ABE4-484E-BD11-F60BFA70904C}" type="presParOf" srcId="{DBE98ACE-28AE-458B-89F2-E79B35E71EDE}" destId="{AD29F31B-F025-441C-A4CB-6180F5C3E44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860B051-1B06-4B8F-A1E3-C72322DDE762}" type="doc">
      <dgm:prSet loTypeId="urn:microsoft.com/office/officeart/2005/8/layout/hList1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77B10E25-C56B-4D3C-A163-E72957454752}">
      <dgm:prSet/>
      <dgm:spPr>
        <a:solidFill>
          <a:srgbClr val="8B0101"/>
        </a:solidFill>
        <a:ln>
          <a:solidFill>
            <a:srgbClr val="8B0101"/>
          </a:solidFill>
        </a:ln>
      </dgm:spPr>
      <dgm:t>
        <a:bodyPr/>
        <a:lstStyle/>
        <a:p>
          <a:r>
            <a:rPr lang="en-US" b="1" dirty="0"/>
            <a:t>Impact of Governance</a:t>
          </a:r>
          <a:endParaRPr lang="en-US" dirty="0"/>
        </a:p>
      </dgm:t>
    </dgm:pt>
    <dgm:pt modelId="{88CA0B84-D64F-4D10-8F88-EF59BC3F2F74}" type="parTrans" cxnId="{2C5F6D98-BF30-40C9-A681-42AEF867E548}">
      <dgm:prSet/>
      <dgm:spPr/>
      <dgm:t>
        <a:bodyPr/>
        <a:lstStyle/>
        <a:p>
          <a:endParaRPr lang="en-US"/>
        </a:p>
      </dgm:t>
    </dgm:pt>
    <dgm:pt modelId="{164FF9AA-D207-4E0A-9E2E-7D565E42AA55}" type="sibTrans" cxnId="{2C5F6D98-BF30-40C9-A681-42AEF867E548}">
      <dgm:prSet/>
      <dgm:spPr/>
      <dgm:t>
        <a:bodyPr/>
        <a:lstStyle/>
        <a:p>
          <a:endParaRPr lang="en-US"/>
        </a:p>
      </dgm:t>
    </dgm:pt>
    <dgm:pt modelId="{A41CF7C0-2E61-4C0F-975F-93E99E960F2C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 dirty="0"/>
            <a:t>Strong correlation between trust in assemblies and perceptions of transparency and responsiveness (r &gt; 0.5).</a:t>
          </a:r>
        </a:p>
      </dgm:t>
    </dgm:pt>
    <dgm:pt modelId="{44458BA7-E5AB-450F-AD9E-19854621BA82}" type="parTrans" cxnId="{0DEC3758-34BD-4FA0-B570-8A5CC442B845}">
      <dgm:prSet/>
      <dgm:spPr/>
      <dgm:t>
        <a:bodyPr/>
        <a:lstStyle/>
        <a:p>
          <a:endParaRPr lang="en-US"/>
        </a:p>
      </dgm:t>
    </dgm:pt>
    <dgm:pt modelId="{4D41D768-B665-43B0-8374-1CD9AD501B69}" type="sibTrans" cxnId="{0DEC3758-34BD-4FA0-B570-8A5CC442B845}">
      <dgm:prSet/>
      <dgm:spPr/>
      <dgm:t>
        <a:bodyPr/>
        <a:lstStyle/>
        <a:p>
          <a:endParaRPr lang="en-US"/>
        </a:p>
      </dgm:t>
    </dgm:pt>
    <dgm:pt modelId="{9509158C-7743-4E99-BC5C-53A383FD6B16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/>
            <a:t>Assemblies responsive to community needs seen as more effective (r = 0.62).</a:t>
          </a:r>
        </a:p>
      </dgm:t>
    </dgm:pt>
    <dgm:pt modelId="{DF20998A-4216-450F-840E-BEB397B6E0D5}" type="parTrans" cxnId="{CA905142-80DF-40B4-B2F7-7C6C846CACD4}">
      <dgm:prSet/>
      <dgm:spPr/>
      <dgm:t>
        <a:bodyPr/>
        <a:lstStyle/>
        <a:p>
          <a:endParaRPr lang="en-US"/>
        </a:p>
      </dgm:t>
    </dgm:pt>
    <dgm:pt modelId="{0DCB6986-676E-4A21-A497-F7BA3759A536}" type="sibTrans" cxnId="{CA905142-80DF-40B4-B2F7-7C6C846CACD4}">
      <dgm:prSet/>
      <dgm:spPr/>
      <dgm:t>
        <a:bodyPr/>
        <a:lstStyle/>
        <a:p>
          <a:endParaRPr lang="en-US"/>
        </a:p>
      </dgm:t>
    </dgm:pt>
    <dgm:pt modelId="{8A0F3A6E-D48C-4E9D-B0C2-5B2D3361DBE5}">
      <dgm:prSet/>
      <dgm:spPr>
        <a:solidFill>
          <a:srgbClr val="8B0101"/>
        </a:solidFill>
        <a:ln>
          <a:solidFill>
            <a:srgbClr val="8B0101"/>
          </a:solidFill>
        </a:ln>
      </dgm:spPr>
      <dgm:t>
        <a:bodyPr/>
        <a:lstStyle/>
        <a:p>
          <a:r>
            <a:rPr lang="en-US" b="1"/>
            <a:t>Challenges</a:t>
          </a:r>
          <a:endParaRPr lang="en-US"/>
        </a:p>
      </dgm:t>
    </dgm:pt>
    <dgm:pt modelId="{CC125FAB-0341-44A5-872E-C1AC13794BC3}" type="parTrans" cxnId="{E0DBA835-D7C0-4CEC-A209-03D8CCA44CB4}">
      <dgm:prSet/>
      <dgm:spPr/>
      <dgm:t>
        <a:bodyPr/>
        <a:lstStyle/>
        <a:p>
          <a:endParaRPr lang="en-US"/>
        </a:p>
      </dgm:t>
    </dgm:pt>
    <dgm:pt modelId="{90953413-DF58-4911-B54A-3CFB42E803F7}" type="sibTrans" cxnId="{E0DBA835-D7C0-4CEC-A209-03D8CCA44CB4}">
      <dgm:prSet/>
      <dgm:spPr/>
      <dgm:t>
        <a:bodyPr/>
        <a:lstStyle/>
        <a:p>
          <a:endParaRPr lang="en-US"/>
        </a:p>
      </dgm:t>
    </dgm:pt>
    <dgm:pt modelId="{20B5A34F-3448-4953-B066-AB05372BC771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/>
            <a:t>Resource competition drives fragility in agrarian regions.</a:t>
          </a:r>
        </a:p>
      </dgm:t>
    </dgm:pt>
    <dgm:pt modelId="{0325D39F-99A1-465C-AD76-FB53BCB0A01C}" type="parTrans" cxnId="{E1541CBF-5D27-4EFC-900A-D61E44B3CCBE}">
      <dgm:prSet/>
      <dgm:spPr/>
      <dgm:t>
        <a:bodyPr/>
        <a:lstStyle/>
        <a:p>
          <a:endParaRPr lang="en-US"/>
        </a:p>
      </dgm:t>
    </dgm:pt>
    <dgm:pt modelId="{D214633D-FA02-4026-9A9A-CC3878F3A4DC}" type="sibTrans" cxnId="{E1541CBF-5D27-4EFC-900A-D61E44B3CCBE}">
      <dgm:prSet/>
      <dgm:spPr/>
      <dgm:t>
        <a:bodyPr/>
        <a:lstStyle/>
        <a:p>
          <a:endParaRPr lang="en-US"/>
        </a:p>
      </dgm:t>
    </dgm:pt>
    <dgm:pt modelId="{6523E034-0058-4642-BCCF-07332E928CB3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/>
            <a:t>Ethnic and historical grievances persist.</a:t>
          </a:r>
        </a:p>
      </dgm:t>
    </dgm:pt>
    <dgm:pt modelId="{1B5AA2B2-3AD7-4B0F-A829-6F4A83115F57}" type="parTrans" cxnId="{6D3370F2-F6D2-4F4B-B881-7D62FD642E56}">
      <dgm:prSet/>
      <dgm:spPr/>
      <dgm:t>
        <a:bodyPr/>
        <a:lstStyle/>
        <a:p>
          <a:endParaRPr lang="en-US"/>
        </a:p>
      </dgm:t>
    </dgm:pt>
    <dgm:pt modelId="{8E497F63-CB24-497F-B652-EE435D02AF80}" type="sibTrans" cxnId="{6D3370F2-F6D2-4F4B-B881-7D62FD642E56}">
      <dgm:prSet/>
      <dgm:spPr/>
      <dgm:t>
        <a:bodyPr/>
        <a:lstStyle/>
        <a:p>
          <a:endParaRPr lang="en-US"/>
        </a:p>
      </dgm:t>
    </dgm:pt>
    <dgm:pt modelId="{0B391CD0-F20C-49B2-AD6D-028A05F207CD}">
      <dgm:prSet/>
      <dgm:spPr>
        <a:solidFill>
          <a:srgbClr val="8B0101"/>
        </a:solidFill>
        <a:ln>
          <a:solidFill>
            <a:srgbClr val="8B0101"/>
          </a:solidFill>
        </a:ln>
      </dgm:spPr>
      <dgm:t>
        <a:bodyPr/>
        <a:lstStyle/>
        <a:p>
          <a:r>
            <a:rPr lang="en-US" b="1"/>
            <a:t>Regional Disparities</a:t>
          </a:r>
          <a:endParaRPr lang="en-US"/>
        </a:p>
      </dgm:t>
    </dgm:pt>
    <dgm:pt modelId="{A26B8976-4BD1-4305-B541-F82CD32F3BE7}" type="parTrans" cxnId="{3234EF80-26A1-46AD-A38E-2228E526C9CB}">
      <dgm:prSet/>
      <dgm:spPr/>
      <dgm:t>
        <a:bodyPr/>
        <a:lstStyle/>
        <a:p>
          <a:endParaRPr lang="en-US"/>
        </a:p>
      </dgm:t>
    </dgm:pt>
    <dgm:pt modelId="{04471D0A-636D-46AA-8575-CA8C70C80884}" type="sibTrans" cxnId="{3234EF80-26A1-46AD-A38E-2228E526C9CB}">
      <dgm:prSet/>
      <dgm:spPr/>
      <dgm:t>
        <a:bodyPr/>
        <a:lstStyle/>
        <a:p>
          <a:endParaRPr lang="en-US"/>
        </a:p>
      </dgm:t>
    </dgm:pt>
    <dgm:pt modelId="{10766C4F-8DD6-481A-B15A-15D6141D08CC}">
      <dgm:prSet/>
      <dgm:spPr>
        <a:noFill/>
        <a:ln>
          <a:solidFill>
            <a:srgbClr val="8B0101">
              <a:alpha val="90000"/>
            </a:srgbClr>
          </a:solidFill>
        </a:ln>
      </dgm:spPr>
      <dgm:t>
        <a:bodyPr/>
        <a:lstStyle/>
        <a:p>
          <a:r>
            <a:rPr lang="en-US"/>
            <a:t>Inequities in service delivery and development efforts exacerbate fragility.</a:t>
          </a:r>
        </a:p>
      </dgm:t>
    </dgm:pt>
    <dgm:pt modelId="{C66D5F15-47F0-4329-864E-ACB410E1F063}" type="parTrans" cxnId="{FAD29685-272B-41C9-BDD4-6A031DBD8AD8}">
      <dgm:prSet/>
      <dgm:spPr/>
      <dgm:t>
        <a:bodyPr/>
        <a:lstStyle/>
        <a:p>
          <a:endParaRPr lang="en-US"/>
        </a:p>
      </dgm:t>
    </dgm:pt>
    <dgm:pt modelId="{E483C25C-ECA2-4170-BE13-4C7B0FEAFD0B}" type="sibTrans" cxnId="{FAD29685-272B-41C9-BDD4-6A031DBD8AD8}">
      <dgm:prSet/>
      <dgm:spPr/>
      <dgm:t>
        <a:bodyPr/>
        <a:lstStyle/>
        <a:p>
          <a:endParaRPr lang="en-US"/>
        </a:p>
      </dgm:t>
    </dgm:pt>
    <dgm:pt modelId="{50E10706-026E-4BD2-AF62-5F4CC40B7BEF}" type="pres">
      <dgm:prSet presAssocID="{4860B051-1B06-4B8F-A1E3-C72322DDE762}" presName="Name0" presStyleCnt="0">
        <dgm:presLayoutVars>
          <dgm:dir/>
          <dgm:animLvl val="lvl"/>
          <dgm:resizeHandles val="exact"/>
        </dgm:presLayoutVars>
      </dgm:prSet>
      <dgm:spPr/>
    </dgm:pt>
    <dgm:pt modelId="{3FD44C82-55D3-48ED-9E9B-D1E456154E52}" type="pres">
      <dgm:prSet presAssocID="{77B10E25-C56B-4D3C-A163-E72957454752}" presName="composite" presStyleCnt="0"/>
      <dgm:spPr/>
    </dgm:pt>
    <dgm:pt modelId="{F003BFF5-FFED-4162-9E99-98B4AC1B5137}" type="pres">
      <dgm:prSet presAssocID="{77B10E25-C56B-4D3C-A163-E7295745475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74689D03-19DD-4BC1-B3F1-F1F1B7263A04}" type="pres">
      <dgm:prSet presAssocID="{77B10E25-C56B-4D3C-A163-E72957454752}" presName="desTx" presStyleLbl="alignAccFollowNode1" presStyleIdx="0" presStyleCnt="3">
        <dgm:presLayoutVars>
          <dgm:bulletEnabled val="1"/>
        </dgm:presLayoutVars>
      </dgm:prSet>
      <dgm:spPr/>
    </dgm:pt>
    <dgm:pt modelId="{C1D7ACCB-EE40-4A01-9405-7B355844348D}" type="pres">
      <dgm:prSet presAssocID="{164FF9AA-D207-4E0A-9E2E-7D565E42AA55}" presName="space" presStyleCnt="0"/>
      <dgm:spPr/>
    </dgm:pt>
    <dgm:pt modelId="{DBD98E8D-EE88-4F74-9543-2B3C21AA5BA5}" type="pres">
      <dgm:prSet presAssocID="{8A0F3A6E-D48C-4E9D-B0C2-5B2D3361DBE5}" presName="composite" presStyleCnt="0"/>
      <dgm:spPr/>
    </dgm:pt>
    <dgm:pt modelId="{5246FDDB-AEE7-47F1-B93D-0B1AA5DE53A9}" type="pres">
      <dgm:prSet presAssocID="{8A0F3A6E-D48C-4E9D-B0C2-5B2D3361DBE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01C7036A-0259-4435-9C9E-8D9E907EC3A1}" type="pres">
      <dgm:prSet presAssocID="{8A0F3A6E-D48C-4E9D-B0C2-5B2D3361DBE5}" presName="desTx" presStyleLbl="alignAccFollowNode1" presStyleIdx="1" presStyleCnt="3">
        <dgm:presLayoutVars>
          <dgm:bulletEnabled val="1"/>
        </dgm:presLayoutVars>
      </dgm:prSet>
      <dgm:spPr/>
    </dgm:pt>
    <dgm:pt modelId="{DFA31349-B818-4A97-A5D9-6683C6D45563}" type="pres">
      <dgm:prSet presAssocID="{90953413-DF58-4911-B54A-3CFB42E803F7}" presName="space" presStyleCnt="0"/>
      <dgm:spPr/>
    </dgm:pt>
    <dgm:pt modelId="{0D3C25E5-64A9-48DC-A94C-4945002DE359}" type="pres">
      <dgm:prSet presAssocID="{0B391CD0-F20C-49B2-AD6D-028A05F207CD}" presName="composite" presStyleCnt="0"/>
      <dgm:spPr/>
    </dgm:pt>
    <dgm:pt modelId="{90B08730-D63F-40FA-94D5-E86CF89B2470}" type="pres">
      <dgm:prSet presAssocID="{0B391CD0-F20C-49B2-AD6D-028A05F207C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C6C10857-FFFF-41FC-8185-0DBF13C0C6F4}" type="pres">
      <dgm:prSet presAssocID="{0B391CD0-F20C-49B2-AD6D-028A05F207CD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E0DBA835-D7C0-4CEC-A209-03D8CCA44CB4}" srcId="{4860B051-1B06-4B8F-A1E3-C72322DDE762}" destId="{8A0F3A6E-D48C-4E9D-B0C2-5B2D3361DBE5}" srcOrd="1" destOrd="0" parTransId="{CC125FAB-0341-44A5-872E-C1AC13794BC3}" sibTransId="{90953413-DF58-4911-B54A-3CFB42E803F7}"/>
    <dgm:cxn modelId="{4FFA7D38-652B-402F-AD78-085B2AB867E8}" type="presOf" srcId="{A41CF7C0-2E61-4C0F-975F-93E99E960F2C}" destId="{74689D03-19DD-4BC1-B3F1-F1F1B7263A04}" srcOrd="0" destOrd="0" presId="urn:microsoft.com/office/officeart/2005/8/layout/hList1"/>
    <dgm:cxn modelId="{27A8225D-29E9-4298-92AA-0B334AC828BA}" type="presOf" srcId="{6523E034-0058-4642-BCCF-07332E928CB3}" destId="{01C7036A-0259-4435-9C9E-8D9E907EC3A1}" srcOrd="0" destOrd="1" presId="urn:microsoft.com/office/officeart/2005/8/layout/hList1"/>
    <dgm:cxn modelId="{CA905142-80DF-40B4-B2F7-7C6C846CACD4}" srcId="{77B10E25-C56B-4D3C-A163-E72957454752}" destId="{9509158C-7743-4E99-BC5C-53A383FD6B16}" srcOrd="1" destOrd="0" parTransId="{DF20998A-4216-450F-840E-BEB397B6E0D5}" sibTransId="{0DCB6986-676E-4A21-A497-F7BA3759A536}"/>
    <dgm:cxn modelId="{9BD81365-83B8-406A-A664-C2E2F216CBED}" type="presOf" srcId="{4860B051-1B06-4B8F-A1E3-C72322DDE762}" destId="{50E10706-026E-4BD2-AF62-5F4CC40B7BEF}" srcOrd="0" destOrd="0" presId="urn:microsoft.com/office/officeart/2005/8/layout/hList1"/>
    <dgm:cxn modelId="{0DEC3758-34BD-4FA0-B570-8A5CC442B845}" srcId="{77B10E25-C56B-4D3C-A163-E72957454752}" destId="{A41CF7C0-2E61-4C0F-975F-93E99E960F2C}" srcOrd="0" destOrd="0" parTransId="{44458BA7-E5AB-450F-AD9E-19854621BA82}" sibTransId="{4D41D768-B665-43B0-8374-1CD9AD501B69}"/>
    <dgm:cxn modelId="{3234EF80-26A1-46AD-A38E-2228E526C9CB}" srcId="{4860B051-1B06-4B8F-A1E3-C72322DDE762}" destId="{0B391CD0-F20C-49B2-AD6D-028A05F207CD}" srcOrd="2" destOrd="0" parTransId="{A26B8976-4BD1-4305-B541-F82CD32F3BE7}" sibTransId="{04471D0A-636D-46AA-8575-CA8C70C80884}"/>
    <dgm:cxn modelId="{FAD29685-272B-41C9-BDD4-6A031DBD8AD8}" srcId="{0B391CD0-F20C-49B2-AD6D-028A05F207CD}" destId="{10766C4F-8DD6-481A-B15A-15D6141D08CC}" srcOrd="0" destOrd="0" parTransId="{C66D5F15-47F0-4329-864E-ACB410E1F063}" sibTransId="{E483C25C-ECA2-4170-BE13-4C7B0FEAFD0B}"/>
    <dgm:cxn modelId="{18DD488E-CE0D-40A0-B5FF-9444271656EC}" type="presOf" srcId="{77B10E25-C56B-4D3C-A163-E72957454752}" destId="{F003BFF5-FFED-4162-9E99-98B4AC1B5137}" srcOrd="0" destOrd="0" presId="urn:microsoft.com/office/officeart/2005/8/layout/hList1"/>
    <dgm:cxn modelId="{2C5F6D98-BF30-40C9-A681-42AEF867E548}" srcId="{4860B051-1B06-4B8F-A1E3-C72322DDE762}" destId="{77B10E25-C56B-4D3C-A163-E72957454752}" srcOrd="0" destOrd="0" parTransId="{88CA0B84-D64F-4D10-8F88-EF59BC3F2F74}" sibTransId="{164FF9AA-D207-4E0A-9E2E-7D565E42AA55}"/>
    <dgm:cxn modelId="{C30FF39C-9F93-4550-8A7D-2F2CE280E176}" type="presOf" srcId="{0B391CD0-F20C-49B2-AD6D-028A05F207CD}" destId="{90B08730-D63F-40FA-94D5-E86CF89B2470}" srcOrd="0" destOrd="0" presId="urn:microsoft.com/office/officeart/2005/8/layout/hList1"/>
    <dgm:cxn modelId="{6AC8F29F-237F-4D91-9F11-421768B698AE}" type="presOf" srcId="{10766C4F-8DD6-481A-B15A-15D6141D08CC}" destId="{C6C10857-FFFF-41FC-8185-0DBF13C0C6F4}" srcOrd="0" destOrd="0" presId="urn:microsoft.com/office/officeart/2005/8/layout/hList1"/>
    <dgm:cxn modelId="{E1541CBF-5D27-4EFC-900A-D61E44B3CCBE}" srcId="{8A0F3A6E-D48C-4E9D-B0C2-5B2D3361DBE5}" destId="{20B5A34F-3448-4953-B066-AB05372BC771}" srcOrd="0" destOrd="0" parTransId="{0325D39F-99A1-465C-AD76-FB53BCB0A01C}" sibTransId="{D214633D-FA02-4026-9A9A-CC3878F3A4DC}"/>
    <dgm:cxn modelId="{5687D8D7-FC3F-432B-8552-505677520F48}" type="presOf" srcId="{9509158C-7743-4E99-BC5C-53A383FD6B16}" destId="{74689D03-19DD-4BC1-B3F1-F1F1B7263A04}" srcOrd="0" destOrd="1" presId="urn:microsoft.com/office/officeart/2005/8/layout/hList1"/>
    <dgm:cxn modelId="{6D3370F2-F6D2-4F4B-B881-7D62FD642E56}" srcId="{8A0F3A6E-D48C-4E9D-B0C2-5B2D3361DBE5}" destId="{6523E034-0058-4642-BCCF-07332E928CB3}" srcOrd="1" destOrd="0" parTransId="{1B5AA2B2-3AD7-4B0F-A829-6F4A83115F57}" sibTransId="{8E497F63-CB24-497F-B652-EE435D02AF80}"/>
    <dgm:cxn modelId="{8E3C0AF6-4E9B-4E9F-B22F-8ECFFAEAC36F}" type="presOf" srcId="{8A0F3A6E-D48C-4E9D-B0C2-5B2D3361DBE5}" destId="{5246FDDB-AEE7-47F1-B93D-0B1AA5DE53A9}" srcOrd="0" destOrd="0" presId="urn:microsoft.com/office/officeart/2005/8/layout/hList1"/>
    <dgm:cxn modelId="{D00860FB-1C72-46EF-8458-1354CA2905F3}" type="presOf" srcId="{20B5A34F-3448-4953-B066-AB05372BC771}" destId="{01C7036A-0259-4435-9C9E-8D9E907EC3A1}" srcOrd="0" destOrd="0" presId="urn:microsoft.com/office/officeart/2005/8/layout/hList1"/>
    <dgm:cxn modelId="{F8380A91-823D-4C5B-BFD1-3D1A8DEB8E56}" type="presParOf" srcId="{50E10706-026E-4BD2-AF62-5F4CC40B7BEF}" destId="{3FD44C82-55D3-48ED-9E9B-D1E456154E52}" srcOrd="0" destOrd="0" presId="urn:microsoft.com/office/officeart/2005/8/layout/hList1"/>
    <dgm:cxn modelId="{5A2C63A0-0A0C-4062-B148-7292257139AC}" type="presParOf" srcId="{3FD44C82-55D3-48ED-9E9B-D1E456154E52}" destId="{F003BFF5-FFED-4162-9E99-98B4AC1B5137}" srcOrd="0" destOrd="0" presId="urn:microsoft.com/office/officeart/2005/8/layout/hList1"/>
    <dgm:cxn modelId="{94935569-B759-45AF-A3E0-138DA07A620B}" type="presParOf" srcId="{3FD44C82-55D3-48ED-9E9B-D1E456154E52}" destId="{74689D03-19DD-4BC1-B3F1-F1F1B7263A04}" srcOrd="1" destOrd="0" presId="urn:microsoft.com/office/officeart/2005/8/layout/hList1"/>
    <dgm:cxn modelId="{67F2377E-C79F-443B-A62D-05B4405CE4C1}" type="presParOf" srcId="{50E10706-026E-4BD2-AF62-5F4CC40B7BEF}" destId="{C1D7ACCB-EE40-4A01-9405-7B355844348D}" srcOrd="1" destOrd="0" presId="urn:microsoft.com/office/officeart/2005/8/layout/hList1"/>
    <dgm:cxn modelId="{C6042589-A961-4998-9C8C-5A67C2C82FAF}" type="presParOf" srcId="{50E10706-026E-4BD2-AF62-5F4CC40B7BEF}" destId="{DBD98E8D-EE88-4F74-9543-2B3C21AA5BA5}" srcOrd="2" destOrd="0" presId="urn:microsoft.com/office/officeart/2005/8/layout/hList1"/>
    <dgm:cxn modelId="{DC29E083-F230-4B05-BBC9-DBA100E11FDE}" type="presParOf" srcId="{DBD98E8D-EE88-4F74-9543-2B3C21AA5BA5}" destId="{5246FDDB-AEE7-47F1-B93D-0B1AA5DE53A9}" srcOrd="0" destOrd="0" presId="urn:microsoft.com/office/officeart/2005/8/layout/hList1"/>
    <dgm:cxn modelId="{36BA5FCA-2A6C-4F5C-880C-8634D27C53C0}" type="presParOf" srcId="{DBD98E8D-EE88-4F74-9543-2B3C21AA5BA5}" destId="{01C7036A-0259-4435-9C9E-8D9E907EC3A1}" srcOrd="1" destOrd="0" presId="urn:microsoft.com/office/officeart/2005/8/layout/hList1"/>
    <dgm:cxn modelId="{A7E422A8-7457-45F9-A696-A40A318766D1}" type="presParOf" srcId="{50E10706-026E-4BD2-AF62-5F4CC40B7BEF}" destId="{DFA31349-B818-4A97-A5D9-6683C6D45563}" srcOrd="3" destOrd="0" presId="urn:microsoft.com/office/officeart/2005/8/layout/hList1"/>
    <dgm:cxn modelId="{9D60C3B8-068A-4C7F-AD5B-0D0CF5FA4DE0}" type="presParOf" srcId="{50E10706-026E-4BD2-AF62-5F4CC40B7BEF}" destId="{0D3C25E5-64A9-48DC-A94C-4945002DE359}" srcOrd="4" destOrd="0" presId="urn:microsoft.com/office/officeart/2005/8/layout/hList1"/>
    <dgm:cxn modelId="{5755340D-BB43-4DCC-AE6B-B6C87EC96FDB}" type="presParOf" srcId="{0D3C25E5-64A9-48DC-A94C-4945002DE359}" destId="{90B08730-D63F-40FA-94D5-E86CF89B2470}" srcOrd="0" destOrd="0" presId="urn:microsoft.com/office/officeart/2005/8/layout/hList1"/>
    <dgm:cxn modelId="{BBF8DC10-4D76-4820-8691-5349E8791502}" type="presParOf" srcId="{0D3C25E5-64A9-48DC-A94C-4945002DE359}" destId="{C6C10857-FFFF-41FC-8185-0DBF13C0C6F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D88EB60-06DA-495A-9B96-2464BCF68536}" type="doc">
      <dgm:prSet loTypeId="urn:microsoft.com/office/officeart/2016/7/layout/BasicLinearProcessNumbered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0336E6-C0DA-410F-9190-DC0CAF8B9C70}">
      <dgm:prSet/>
      <dgm:spPr>
        <a:solidFill>
          <a:srgbClr val="F0D2D2">
            <a:alpha val="89804"/>
          </a:srgbClr>
        </a:solidFill>
        <a:ln>
          <a:solidFill>
            <a:srgbClr val="F0D2D2">
              <a:alpha val="90000"/>
            </a:srgbClr>
          </a:solidFill>
        </a:ln>
      </dgm:spPr>
      <dgm:t>
        <a:bodyPr/>
        <a:lstStyle/>
        <a:p>
          <a:r>
            <a:rPr lang="en-US" b="1" dirty="0">
              <a:solidFill>
                <a:srgbClr val="C00000"/>
              </a:solidFill>
            </a:rPr>
            <a:t>Transparency and Trust</a:t>
          </a:r>
          <a:r>
            <a:rPr lang="en-US" dirty="0">
              <a:solidFill>
                <a:srgbClr val="C00000"/>
              </a:solidFill>
            </a:rPr>
            <a:t>: </a:t>
          </a:r>
          <a:r>
            <a:rPr lang="en-US" dirty="0"/>
            <a:t>Foundational for governance legitimacy. Assemblies perceived as transparent were more trusted and cohesive.</a:t>
          </a:r>
        </a:p>
      </dgm:t>
    </dgm:pt>
    <dgm:pt modelId="{5328FDD8-A5B0-4C81-B511-C02482C703C0}" type="parTrans" cxnId="{DBBCF848-F3BE-431D-B1CB-82514068C3AD}">
      <dgm:prSet/>
      <dgm:spPr/>
      <dgm:t>
        <a:bodyPr/>
        <a:lstStyle/>
        <a:p>
          <a:endParaRPr lang="en-US"/>
        </a:p>
      </dgm:t>
    </dgm:pt>
    <dgm:pt modelId="{411F01DD-BD22-455E-92CC-627AD648AB25}" type="sibTrans" cxnId="{DBBCF848-F3BE-431D-B1CB-82514068C3AD}">
      <dgm:prSet phldrT="1" phldr="0"/>
      <dgm:spPr>
        <a:solidFill>
          <a:srgbClr val="FF5050"/>
        </a:solidFill>
        <a:ln>
          <a:solidFill>
            <a:srgbClr val="FF5050"/>
          </a:solidFill>
        </a:ln>
      </dgm:spPr>
      <dgm:t>
        <a:bodyPr/>
        <a:lstStyle/>
        <a:p>
          <a:r>
            <a:rPr lang="en-US"/>
            <a:t>1</a:t>
          </a:r>
          <a:endParaRPr lang="en-US" dirty="0"/>
        </a:p>
      </dgm:t>
    </dgm:pt>
    <dgm:pt modelId="{91A5BF75-7127-45B5-86C0-317880276028}">
      <dgm:prSet/>
      <dgm:spPr>
        <a:solidFill>
          <a:srgbClr val="F0D2D2">
            <a:alpha val="89804"/>
          </a:srgbClr>
        </a:solidFill>
        <a:ln>
          <a:solidFill>
            <a:srgbClr val="F0D2D2">
              <a:alpha val="90000"/>
            </a:srgbClr>
          </a:solidFill>
        </a:ln>
      </dgm:spPr>
      <dgm:t>
        <a:bodyPr/>
        <a:lstStyle/>
        <a:p>
          <a:r>
            <a:rPr lang="en-US" b="1" dirty="0">
              <a:solidFill>
                <a:srgbClr val="C00000"/>
              </a:solidFill>
            </a:rPr>
            <a:t>Resource Competition</a:t>
          </a:r>
          <a:r>
            <a:rPr lang="en-US" dirty="0">
              <a:solidFill>
                <a:srgbClr val="C00000"/>
              </a:solidFill>
            </a:rPr>
            <a:t>:</a:t>
          </a:r>
          <a:r>
            <a:rPr lang="en-US" dirty="0"/>
            <a:t> Highlighted as a critical driver of fragility. Governance must prioritize fair resource allocation.</a:t>
          </a:r>
        </a:p>
      </dgm:t>
    </dgm:pt>
    <dgm:pt modelId="{8830AE99-E97A-4A44-AB77-83BDDB3FEBAE}" type="parTrans" cxnId="{C61C73F4-4E48-429F-8D52-3D8C30102D16}">
      <dgm:prSet/>
      <dgm:spPr/>
      <dgm:t>
        <a:bodyPr/>
        <a:lstStyle/>
        <a:p>
          <a:endParaRPr lang="en-US"/>
        </a:p>
      </dgm:t>
    </dgm:pt>
    <dgm:pt modelId="{49880F42-C92A-4024-9AFC-C2B903C178EC}" type="sibTrans" cxnId="{C61C73F4-4E48-429F-8D52-3D8C30102D16}">
      <dgm:prSet phldrT="2" phldr="0"/>
      <dgm:spPr>
        <a:solidFill>
          <a:srgbClr val="FF3300"/>
        </a:solidFill>
        <a:ln>
          <a:solidFill>
            <a:srgbClr val="FF3300"/>
          </a:solidFill>
        </a:ln>
      </dgm:spPr>
      <dgm:t>
        <a:bodyPr/>
        <a:lstStyle/>
        <a:p>
          <a:r>
            <a:rPr lang="en-US"/>
            <a:t>2</a:t>
          </a:r>
          <a:endParaRPr lang="en-US" dirty="0"/>
        </a:p>
      </dgm:t>
    </dgm:pt>
    <dgm:pt modelId="{A3AB6977-ADEC-419D-9A09-F6F2361E817E}">
      <dgm:prSet/>
      <dgm:spPr>
        <a:solidFill>
          <a:srgbClr val="F0D2D2">
            <a:alpha val="89804"/>
          </a:srgbClr>
        </a:solidFill>
        <a:ln>
          <a:solidFill>
            <a:srgbClr val="F0D2D2">
              <a:alpha val="90000"/>
            </a:srgbClr>
          </a:solidFill>
        </a:ln>
      </dgm:spPr>
      <dgm:t>
        <a:bodyPr/>
        <a:lstStyle/>
        <a:p>
          <a:r>
            <a:rPr lang="en-US" b="1" dirty="0">
              <a:solidFill>
                <a:srgbClr val="C00000"/>
              </a:solidFill>
            </a:rPr>
            <a:t>Inclusivity Gaps</a:t>
          </a:r>
          <a:r>
            <a:rPr lang="en-US" dirty="0">
              <a:solidFill>
                <a:srgbClr val="C00000"/>
              </a:solidFill>
            </a:rPr>
            <a:t>: </a:t>
          </a:r>
          <a:r>
            <a:rPr lang="en-US" dirty="0"/>
            <a:t>	</a:t>
          </a:r>
          <a:br>
            <a:rPr lang="en-US" dirty="0"/>
          </a:br>
          <a:r>
            <a:rPr lang="en-US" dirty="0"/>
            <a:t>Persons with disabilities and marginalized groups face systemic exclusion. Addressing these barriers is essential for fostering cohesion.</a:t>
          </a:r>
        </a:p>
      </dgm:t>
    </dgm:pt>
    <dgm:pt modelId="{56828E16-6E1A-4031-9231-66F000500E96}" type="parTrans" cxnId="{651E1038-74F3-4885-AA30-E9567F52ABCA}">
      <dgm:prSet/>
      <dgm:spPr/>
      <dgm:t>
        <a:bodyPr/>
        <a:lstStyle/>
        <a:p>
          <a:endParaRPr lang="en-US"/>
        </a:p>
      </dgm:t>
    </dgm:pt>
    <dgm:pt modelId="{9216A944-9E8C-4083-8F98-D2130ABBCC55}" type="sibTrans" cxnId="{651E1038-74F3-4885-AA30-E9567F52ABCA}">
      <dgm:prSet phldrT="3" phldr="0"/>
      <dgm:spPr>
        <a:solidFill>
          <a:srgbClr val="CC0000"/>
        </a:solidFill>
        <a:ln>
          <a:solidFill>
            <a:srgbClr val="CC0000"/>
          </a:solidFill>
        </a:ln>
      </dgm:spPr>
      <dgm:t>
        <a:bodyPr/>
        <a:lstStyle/>
        <a:p>
          <a:r>
            <a:rPr lang="en-US"/>
            <a:t>3</a:t>
          </a:r>
        </a:p>
      </dgm:t>
    </dgm:pt>
    <dgm:pt modelId="{80D1B758-40EF-4067-B77C-709D6F2EB924}">
      <dgm:prSet/>
      <dgm:spPr>
        <a:solidFill>
          <a:srgbClr val="F0D2D2">
            <a:alpha val="89804"/>
          </a:srgbClr>
        </a:solidFill>
        <a:ln>
          <a:solidFill>
            <a:srgbClr val="F0D2D2">
              <a:alpha val="90000"/>
            </a:srgbClr>
          </a:solidFill>
        </a:ln>
      </dgm:spPr>
      <dgm:t>
        <a:bodyPr/>
        <a:lstStyle/>
        <a:p>
          <a:r>
            <a:rPr lang="en-US" b="1" dirty="0">
              <a:solidFill>
                <a:srgbClr val="C00000"/>
              </a:solidFill>
            </a:rPr>
            <a:t>Interdependencies</a:t>
          </a:r>
          <a:r>
            <a:rPr lang="en-US" dirty="0">
              <a:solidFill>
                <a:srgbClr val="C00000"/>
              </a:solidFill>
            </a:rPr>
            <a:t>: </a:t>
          </a:r>
          <a:r>
            <a:rPr lang="en-US" dirty="0"/>
            <a:t>Governance reforms alone are insufficient without tailored, context-specific interventions.</a:t>
          </a:r>
        </a:p>
      </dgm:t>
    </dgm:pt>
    <dgm:pt modelId="{7EF6315D-C8C5-4433-9591-C27C7E47847A}" type="parTrans" cxnId="{EEAF7931-A9E0-4BA2-AFA6-B7D1F564D70F}">
      <dgm:prSet/>
      <dgm:spPr/>
      <dgm:t>
        <a:bodyPr/>
        <a:lstStyle/>
        <a:p>
          <a:endParaRPr lang="en-US"/>
        </a:p>
      </dgm:t>
    </dgm:pt>
    <dgm:pt modelId="{3CD07301-D4C1-4F64-A746-FDDC0918315A}" type="sibTrans" cxnId="{EEAF7931-A9E0-4BA2-AFA6-B7D1F564D70F}">
      <dgm:prSet phldrT="4" phldr="0"/>
      <dgm:spPr>
        <a:solidFill>
          <a:srgbClr val="8B0101"/>
        </a:solidFill>
        <a:ln>
          <a:solidFill>
            <a:srgbClr val="8B0101"/>
          </a:solidFill>
        </a:ln>
      </dgm:spPr>
      <dgm:t>
        <a:bodyPr/>
        <a:lstStyle/>
        <a:p>
          <a:r>
            <a:rPr lang="en-US"/>
            <a:t>4</a:t>
          </a:r>
          <a:endParaRPr lang="en-US" dirty="0"/>
        </a:p>
      </dgm:t>
    </dgm:pt>
    <dgm:pt modelId="{F6F50C19-69F8-4AC1-A2FB-28B91451FE4F}" type="pres">
      <dgm:prSet presAssocID="{FD88EB60-06DA-495A-9B96-2464BCF68536}" presName="Name0" presStyleCnt="0">
        <dgm:presLayoutVars>
          <dgm:animLvl val="lvl"/>
          <dgm:resizeHandles val="exact"/>
        </dgm:presLayoutVars>
      </dgm:prSet>
      <dgm:spPr/>
    </dgm:pt>
    <dgm:pt modelId="{AEFAA176-ADD1-4E57-A3E0-284CA5558C86}" type="pres">
      <dgm:prSet presAssocID="{410336E6-C0DA-410F-9190-DC0CAF8B9C70}" presName="compositeNode" presStyleCnt="0">
        <dgm:presLayoutVars>
          <dgm:bulletEnabled val="1"/>
        </dgm:presLayoutVars>
      </dgm:prSet>
      <dgm:spPr/>
    </dgm:pt>
    <dgm:pt modelId="{3E007A6B-640F-42A3-96F4-47E43CCA546F}" type="pres">
      <dgm:prSet presAssocID="{410336E6-C0DA-410F-9190-DC0CAF8B9C70}" presName="bgRect" presStyleLbl="bgAccFollowNode1" presStyleIdx="0" presStyleCnt="4"/>
      <dgm:spPr/>
    </dgm:pt>
    <dgm:pt modelId="{7652959C-966B-461A-B4F8-DF3708772BE9}" type="pres">
      <dgm:prSet presAssocID="{411F01DD-BD22-455E-92CC-627AD648AB25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B49DDFC4-3406-4814-8FB6-006A1A55DF0C}" type="pres">
      <dgm:prSet presAssocID="{410336E6-C0DA-410F-9190-DC0CAF8B9C70}" presName="bottomLine" presStyleLbl="alignNode1" presStyleIdx="1" presStyleCnt="8">
        <dgm:presLayoutVars/>
      </dgm:prSet>
      <dgm:spPr/>
    </dgm:pt>
    <dgm:pt modelId="{3AFCD4AA-AD4B-4872-81A8-828E69267AD0}" type="pres">
      <dgm:prSet presAssocID="{410336E6-C0DA-410F-9190-DC0CAF8B9C70}" presName="nodeText" presStyleLbl="bgAccFollowNode1" presStyleIdx="0" presStyleCnt="4">
        <dgm:presLayoutVars>
          <dgm:bulletEnabled val="1"/>
        </dgm:presLayoutVars>
      </dgm:prSet>
      <dgm:spPr/>
    </dgm:pt>
    <dgm:pt modelId="{4FF97CAF-4A95-4B2D-BA65-65C967EAE294}" type="pres">
      <dgm:prSet presAssocID="{411F01DD-BD22-455E-92CC-627AD648AB25}" presName="sibTrans" presStyleCnt="0"/>
      <dgm:spPr/>
    </dgm:pt>
    <dgm:pt modelId="{38A05F23-15AE-422E-826E-46F9EF3910DA}" type="pres">
      <dgm:prSet presAssocID="{91A5BF75-7127-45B5-86C0-317880276028}" presName="compositeNode" presStyleCnt="0">
        <dgm:presLayoutVars>
          <dgm:bulletEnabled val="1"/>
        </dgm:presLayoutVars>
      </dgm:prSet>
      <dgm:spPr/>
    </dgm:pt>
    <dgm:pt modelId="{D2D00CF5-69F2-49B4-A30C-8E9D73BFF967}" type="pres">
      <dgm:prSet presAssocID="{91A5BF75-7127-45B5-86C0-317880276028}" presName="bgRect" presStyleLbl="bgAccFollowNode1" presStyleIdx="1" presStyleCnt="4"/>
      <dgm:spPr/>
    </dgm:pt>
    <dgm:pt modelId="{1DAEEE71-339F-46EB-9215-02355CEBE792}" type="pres">
      <dgm:prSet presAssocID="{49880F42-C92A-4024-9AFC-C2B903C178EC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5A837067-1EE2-4DBC-BE16-B8AC0C42410A}" type="pres">
      <dgm:prSet presAssocID="{91A5BF75-7127-45B5-86C0-317880276028}" presName="bottomLine" presStyleLbl="alignNode1" presStyleIdx="3" presStyleCnt="8">
        <dgm:presLayoutVars/>
      </dgm:prSet>
      <dgm:spPr/>
    </dgm:pt>
    <dgm:pt modelId="{DE4DBFA5-F7C9-494F-B6C8-21554E100C8D}" type="pres">
      <dgm:prSet presAssocID="{91A5BF75-7127-45B5-86C0-317880276028}" presName="nodeText" presStyleLbl="bgAccFollowNode1" presStyleIdx="1" presStyleCnt="4">
        <dgm:presLayoutVars>
          <dgm:bulletEnabled val="1"/>
        </dgm:presLayoutVars>
      </dgm:prSet>
      <dgm:spPr/>
    </dgm:pt>
    <dgm:pt modelId="{FF983A2D-7298-47BD-872B-90B2985E63F5}" type="pres">
      <dgm:prSet presAssocID="{49880F42-C92A-4024-9AFC-C2B903C178EC}" presName="sibTrans" presStyleCnt="0"/>
      <dgm:spPr/>
    </dgm:pt>
    <dgm:pt modelId="{DB4606D2-BFB2-4F82-931D-96F5C133E301}" type="pres">
      <dgm:prSet presAssocID="{A3AB6977-ADEC-419D-9A09-F6F2361E817E}" presName="compositeNode" presStyleCnt="0">
        <dgm:presLayoutVars>
          <dgm:bulletEnabled val="1"/>
        </dgm:presLayoutVars>
      </dgm:prSet>
      <dgm:spPr/>
    </dgm:pt>
    <dgm:pt modelId="{B4845A23-241F-4AA6-B0D9-8255898BF291}" type="pres">
      <dgm:prSet presAssocID="{A3AB6977-ADEC-419D-9A09-F6F2361E817E}" presName="bgRect" presStyleLbl="bgAccFollowNode1" presStyleIdx="2" presStyleCnt="4"/>
      <dgm:spPr/>
    </dgm:pt>
    <dgm:pt modelId="{15BD7EF7-6BCA-44A8-A242-636BDE5B3749}" type="pres">
      <dgm:prSet presAssocID="{9216A944-9E8C-4083-8F98-D2130ABBCC55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1EA2567A-2DC4-480C-9CDD-206A2FF855B7}" type="pres">
      <dgm:prSet presAssocID="{A3AB6977-ADEC-419D-9A09-F6F2361E817E}" presName="bottomLine" presStyleLbl="alignNode1" presStyleIdx="5" presStyleCnt="8">
        <dgm:presLayoutVars/>
      </dgm:prSet>
      <dgm:spPr/>
    </dgm:pt>
    <dgm:pt modelId="{0A764A64-84F3-458D-ACB1-075315A20C16}" type="pres">
      <dgm:prSet presAssocID="{A3AB6977-ADEC-419D-9A09-F6F2361E817E}" presName="nodeText" presStyleLbl="bgAccFollowNode1" presStyleIdx="2" presStyleCnt="4">
        <dgm:presLayoutVars>
          <dgm:bulletEnabled val="1"/>
        </dgm:presLayoutVars>
      </dgm:prSet>
      <dgm:spPr/>
    </dgm:pt>
    <dgm:pt modelId="{5F87589F-5380-4112-8011-D6742FFB6AC0}" type="pres">
      <dgm:prSet presAssocID="{9216A944-9E8C-4083-8F98-D2130ABBCC55}" presName="sibTrans" presStyleCnt="0"/>
      <dgm:spPr/>
    </dgm:pt>
    <dgm:pt modelId="{A8926023-4AAB-40A3-BB85-0A418B21ADD2}" type="pres">
      <dgm:prSet presAssocID="{80D1B758-40EF-4067-B77C-709D6F2EB924}" presName="compositeNode" presStyleCnt="0">
        <dgm:presLayoutVars>
          <dgm:bulletEnabled val="1"/>
        </dgm:presLayoutVars>
      </dgm:prSet>
      <dgm:spPr/>
    </dgm:pt>
    <dgm:pt modelId="{D4C8A6FD-67BC-4D08-9AB2-77071AC212E7}" type="pres">
      <dgm:prSet presAssocID="{80D1B758-40EF-4067-B77C-709D6F2EB924}" presName="bgRect" presStyleLbl="bgAccFollowNode1" presStyleIdx="3" presStyleCnt="4"/>
      <dgm:spPr/>
    </dgm:pt>
    <dgm:pt modelId="{8F0996F6-6450-4E1A-8A00-C738EC458DC4}" type="pres">
      <dgm:prSet presAssocID="{3CD07301-D4C1-4F64-A746-FDDC0918315A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65718DC8-6B83-4228-B9EB-C2C10879CA1E}" type="pres">
      <dgm:prSet presAssocID="{80D1B758-40EF-4067-B77C-709D6F2EB924}" presName="bottomLine" presStyleLbl="alignNode1" presStyleIdx="7" presStyleCnt="8">
        <dgm:presLayoutVars/>
      </dgm:prSet>
      <dgm:spPr/>
    </dgm:pt>
    <dgm:pt modelId="{F04B1C58-A341-4731-AF80-3F5444A08A6D}" type="pres">
      <dgm:prSet presAssocID="{80D1B758-40EF-4067-B77C-709D6F2EB924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14BB250D-65E9-4AF9-8637-D13EC47EF822}" type="presOf" srcId="{80D1B758-40EF-4067-B77C-709D6F2EB924}" destId="{D4C8A6FD-67BC-4D08-9AB2-77071AC212E7}" srcOrd="0" destOrd="0" presId="urn:microsoft.com/office/officeart/2016/7/layout/BasicLinearProcessNumbered"/>
    <dgm:cxn modelId="{00D7E515-745E-4F12-846C-27D8A7B07D88}" type="presOf" srcId="{3CD07301-D4C1-4F64-A746-FDDC0918315A}" destId="{8F0996F6-6450-4E1A-8A00-C738EC458DC4}" srcOrd="0" destOrd="0" presId="urn:microsoft.com/office/officeart/2016/7/layout/BasicLinearProcessNumbered"/>
    <dgm:cxn modelId="{39C1591D-246F-4037-B43E-96E89836BCE1}" type="presOf" srcId="{91A5BF75-7127-45B5-86C0-317880276028}" destId="{DE4DBFA5-F7C9-494F-B6C8-21554E100C8D}" srcOrd="1" destOrd="0" presId="urn:microsoft.com/office/officeart/2016/7/layout/BasicLinearProcessNumbered"/>
    <dgm:cxn modelId="{F7C1651F-3595-46BD-AA38-11202E5E84BE}" type="presOf" srcId="{410336E6-C0DA-410F-9190-DC0CAF8B9C70}" destId="{3AFCD4AA-AD4B-4872-81A8-828E69267AD0}" srcOrd="1" destOrd="0" presId="urn:microsoft.com/office/officeart/2016/7/layout/BasicLinearProcessNumbered"/>
    <dgm:cxn modelId="{03E6A62C-2F32-4871-BBEE-0B7E43780604}" type="presOf" srcId="{FD88EB60-06DA-495A-9B96-2464BCF68536}" destId="{F6F50C19-69F8-4AC1-A2FB-28B91451FE4F}" srcOrd="0" destOrd="0" presId="urn:microsoft.com/office/officeart/2016/7/layout/BasicLinearProcessNumbered"/>
    <dgm:cxn modelId="{EEAF7931-A9E0-4BA2-AFA6-B7D1F564D70F}" srcId="{FD88EB60-06DA-495A-9B96-2464BCF68536}" destId="{80D1B758-40EF-4067-B77C-709D6F2EB924}" srcOrd="3" destOrd="0" parTransId="{7EF6315D-C8C5-4433-9591-C27C7E47847A}" sibTransId="{3CD07301-D4C1-4F64-A746-FDDC0918315A}"/>
    <dgm:cxn modelId="{651E1038-74F3-4885-AA30-E9567F52ABCA}" srcId="{FD88EB60-06DA-495A-9B96-2464BCF68536}" destId="{A3AB6977-ADEC-419D-9A09-F6F2361E817E}" srcOrd="2" destOrd="0" parTransId="{56828E16-6E1A-4031-9231-66F000500E96}" sibTransId="{9216A944-9E8C-4083-8F98-D2130ABBCC55}"/>
    <dgm:cxn modelId="{2CAC625E-186B-42E0-A0DD-672BA1798CCA}" type="presOf" srcId="{49880F42-C92A-4024-9AFC-C2B903C178EC}" destId="{1DAEEE71-339F-46EB-9215-02355CEBE792}" srcOrd="0" destOrd="0" presId="urn:microsoft.com/office/officeart/2016/7/layout/BasicLinearProcessNumbered"/>
    <dgm:cxn modelId="{7E6BB446-EC13-40C5-BB21-4BC0207904EF}" type="presOf" srcId="{A3AB6977-ADEC-419D-9A09-F6F2361E817E}" destId="{B4845A23-241F-4AA6-B0D9-8255898BF291}" srcOrd="0" destOrd="0" presId="urn:microsoft.com/office/officeart/2016/7/layout/BasicLinearProcessNumbered"/>
    <dgm:cxn modelId="{DBBCF848-F3BE-431D-B1CB-82514068C3AD}" srcId="{FD88EB60-06DA-495A-9B96-2464BCF68536}" destId="{410336E6-C0DA-410F-9190-DC0CAF8B9C70}" srcOrd="0" destOrd="0" parTransId="{5328FDD8-A5B0-4C81-B511-C02482C703C0}" sibTransId="{411F01DD-BD22-455E-92CC-627AD648AB25}"/>
    <dgm:cxn modelId="{0F452669-D0F7-4A53-A222-EA3FCE4C80F3}" type="presOf" srcId="{91A5BF75-7127-45B5-86C0-317880276028}" destId="{D2D00CF5-69F2-49B4-A30C-8E9D73BFF967}" srcOrd="0" destOrd="0" presId="urn:microsoft.com/office/officeart/2016/7/layout/BasicLinearProcessNumbered"/>
    <dgm:cxn modelId="{5049667D-CB04-4C26-967F-3FA5D9FDF068}" type="presOf" srcId="{9216A944-9E8C-4083-8F98-D2130ABBCC55}" destId="{15BD7EF7-6BCA-44A8-A242-636BDE5B3749}" srcOrd="0" destOrd="0" presId="urn:microsoft.com/office/officeart/2016/7/layout/BasicLinearProcessNumbered"/>
    <dgm:cxn modelId="{72168892-CD63-4053-89B4-98401C9018FA}" type="presOf" srcId="{411F01DD-BD22-455E-92CC-627AD648AB25}" destId="{7652959C-966B-461A-B4F8-DF3708772BE9}" srcOrd="0" destOrd="0" presId="urn:microsoft.com/office/officeart/2016/7/layout/BasicLinearProcessNumbered"/>
    <dgm:cxn modelId="{137D54AD-D1FF-4BAA-A53F-C7FFFAF8D047}" type="presOf" srcId="{80D1B758-40EF-4067-B77C-709D6F2EB924}" destId="{F04B1C58-A341-4731-AF80-3F5444A08A6D}" srcOrd="1" destOrd="0" presId="urn:microsoft.com/office/officeart/2016/7/layout/BasicLinearProcessNumbered"/>
    <dgm:cxn modelId="{A9FE04D5-D730-4085-ADED-34C56AFC801A}" type="presOf" srcId="{410336E6-C0DA-410F-9190-DC0CAF8B9C70}" destId="{3E007A6B-640F-42A3-96F4-47E43CCA546F}" srcOrd="0" destOrd="0" presId="urn:microsoft.com/office/officeart/2016/7/layout/BasicLinearProcessNumbered"/>
    <dgm:cxn modelId="{DCF54FDA-6EB5-415F-BA2B-D0D8588917CB}" type="presOf" srcId="{A3AB6977-ADEC-419D-9A09-F6F2361E817E}" destId="{0A764A64-84F3-458D-ACB1-075315A20C16}" srcOrd="1" destOrd="0" presId="urn:microsoft.com/office/officeart/2016/7/layout/BasicLinearProcessNumbered"/>
    <dgm:cxn modelId="{C61C73F4-4E48-429F-8D52-3D8C30102D16}" srcId="{FD88EB60-06DA-495A-9B96-2464BCF68536}" destId="{91A5BF75-7127-45B5-86C0-317880276028}" srcOrd="1" destOrd="0" parTransId="{8830AE99-E97A-4A44-AB77-83BDDB3FEBAE}" sibTransId="{49880F42-C92A-4024-9AFC-C2B903C178EC}"/>
    <dgm:cxn modelId="{50CBE991-3561-45FB-8E39-D896F6B7C4EA}" type="presParOf" srcId="{F6F50C19-69F8-4AC1-A2FB-28B91451FE4F}" destId="{AEFAA176-ADD1-4E57-A3E0-284CA5558C86}" srcOrd="0" destOrd="0" presId="urn:microsoft.com/office/officeart/2016/7/layout/BasicLinearProcessNumbered"/>
    <dgm:cxn modelId="{07E41738-DD5D-4BC5-BE0A-5E539A6DF7D8}" type="presParOf" srcId="{AEFAA176-ADD1-4E57-A3E0-284CA5558C86}" destId="{3E007A6B-640F-42A3-96F4-47E43CCA546F}" srcOrd="0" destOrd="0" presId="urn:microsoft.com/office/officeart/2016/7/layout/BasicLinearProcessNumbered"/>
    <dgm:cxn modelId="{EBF38000-E9F2-4782-9F63-41C654A3EBAD}" type="presParOf" srcId="{AEFAA176-ADD1-4E57-A3E0-284CA5558C86}" destId="{7652959C-966B-461A-B4F8-DF3708772BE9}" srcOrd="1" destOrd="0" presId="urn:microsoft.com/office/officeart/2016/7/layout/BasicLinearProcessNumbered"/>
    <dgm:cxn modelId="{02963921-3FA1-42EC-AA44-AAB29140290E}" type="presParOf" srcId="{AEFAA176-ADD1-4E57-A3E0-284CA5558C86}" destId="{B49DDFC4-3406-4814-8FB6-006A1A55DF0C}" srcOrd="2" destOrd="0" presId="urn:microsoft.com/office/officeart/2016/7/layout/BasicLinearProcessNumbered"/>
    <dgm:cxn modelId="{D902B76F-9DD4-48E6-9883-829ECC919858}" type="presParOf" srcId="{AEFAA176-ADD1-4E57-A3E0-284CA5558C86}" destId="{3AFCD4AA-AD4B-4872-81A8-828E69267AD0}" srcOrd="3" destOrd="0" presId="urn:microsoft.com/office/officeart/2016/7/layout/BasicLinearProcessNumbered"/>
    <dgm:cxn modelId="{457F4E75-7B3D-4531-A669-621E891B3751}" type="presParOf" srcId="{F6F50C19-69F8-4AC1-A2FB-28B91451FE4F}" destId="{4FF97CAF-4A95-4B2D-BA65-65C967EAE294}" srcOrd="1" destOrd="0" presId="urn:microsoft.com/office/officeart/2016/7/layout/BasicLinearProcessNumbered"/>
    <dgm:cxn modelId="{CD06F56C-C5DC-4C01-A253-4EB2D9D923A2}" type="presParOf" srcId="{F6F50C19-69F8-4AC1-A2FB-28B91451FE4F}" destId="{38A05F23-15AE-422E-826E-46F9EF3910DA}" srcOrd="2" destOrd="0" presId="urn:microsoft.com/office/officeart/2016/7/layout/BasicLinearProcessNumbered"/>
    <dgm:cxn modelId="{CEBF0E96-67F7-466D-AC49-87ED4974DC3C}" type="presParOf" srcId="{38A05F23-15AE-422E-826E-46F9EF3910DA}" destId="{D2D00CF5-69F2-49B4-A30C-8E9D73BFF967}" srcOrd="0" destOrd="0" presId="urn:microsoft.com/office/officeart/2016/7/layout/BasicLinearProcessNumbered"/>
    <dgm:cxn modelId="{4DD074D2-4A62-497C-9065-1C9508ECA4CD}" type="presParOf" srcId="{38A05F23-15AE-422E-826E-46F9EF3910DA}" destId="{1DAEEE71-339F-46EB-9215-02355CEBE792}" srcOrd="1" destOrd="0" presId="urn:microsoft.com/office/officeart/2016/7/layout/BasicLinearProcessNumbered"/>
    <dgm:cxn modelId="{7896BB41-0485-44B8-B718-6DFC55387A49}" type="presParOf" srcId="{38A05F23-15AE-422E-826E-46F9EF3910DA}" destId="{5A837067-1EE2-4DBC-BE16-B8AC0C42410A}" srcOrd="2" destOrd="0" presId="urn:microsoft.com/office/officeart/2016/7/layout/BasicLinearProcessNumbered"/>
    <dgm:cxn modelId="{4C3C0A8C-C1BF-415B-81E0-16CEDAB503DC}" type="presParOf" srcId="{38A05F23-15AE-422E-826E-46F9EF3910DA}" destId="{DE4DBFA5-F7C9-494F-B6C8-21554E100C8D}" srcOrd="3" destOrd="0" presId="urn:microsoft.com/office/officeart/2016/7/layout/BasicLinearProcessNumbered"/>
    <dgm:cxn modelId="{531127B2-AAF8-4DBF-9670-5D838AE5553F}" type="presParOf" srcId="{F6F50C19-69F8-4AC1-A2FB-28B91451FE4F}" destId="{FF983A2D-7298-47BD-872B-90B2985E63F5}" srcOrd="3" destOrd="0" presId="urn:microsoft.com/office/officeart/2016/7/layout/BasicLinearProcessNumbered"/>
    <dgm:cxn modelId="{00FBB4CC-46DC-4E29-B4DF-3537CD47A535}" type="presParOf" srcId="{F6F50C19-69F8-4AC1-A2FB-28B91451FE4F}" destId="{DB4606D2-BFB2-4F82-931D-96F5C133E301}" srcOrd="4" destOrd="0" presId="urn:microsoft.com/office/officeart/2016/7/layout/BasicLinearProcessNumbered"/>
    <dgm:cxn modelId="{3B10A1C2-00F4-413F-8F78-D01F196D095C}" type="presParOf" srcId="{DB4606D2-BFB2-4F82-931D-96F5C133E301}" destId="{B4845A23-241F-4AA6-B0D9-8255898BF291}" srcOrd="0" destOrd="0" presId="urn:microsoft.com/office/officeart/2016/7/layout/BasicLinearProcessNumbered"/>
    <dgm:cxn modelId="{EB01814F-7BC4-44E0-BEA5-53CFA1D44CD0}" type="presParOf" srcId="{DB4606D2-BFB2-4F82-931D-96F5C133E301}" destId="{15BD7EF7-6BCA-44A8-A242-636BDE5B3749}" srcOrd="1" destOrd="0" presId="urn:microsoft.com/office/officeart/2016/7/layout/BasicLinearProcessNumbered"/>
    <dgm:cxn modelId="{49AFA8D9-2377-4618-A172-04377EEC581E}" type="presParOf" srcId="{DB4606D2-BFB2-4F82-931D-96F5C133E301}" destId="{1EA2567A-2DC4-480C-9CDD-206A2FF855B7}" srcOrd="2" destOrd="0" presId="urn:microsoft.com/office/officeart/2016/7/layout/BasicLinearProcessNumbered"/>
    <dgm:cxn modelId="{757E3BF5-E6D9-4F7D-81E1-3C617E11EE37}" type="presParOf" srcId="{DB4606D2-BFB2-4F82-931D-96F5C133E301}" destId="{0A764A64-84F3-458D-ACB1-075315A20C16}" srcOrd="3" destOrd="0" presId="urn:microsoft.com/office/officeart/2016/7/layout/BasicLinearProcessNumbered"/>
    <dgm:cxn modelId="{AEE65DBD-3C11-47AF-8550-2B293C959637}" type="presParOf" srcId="{F6F50C19-69F8-4AC1-A2FB-28B91451FE4F}" destId="{5F87589F-5380-4112-8011-D6742FFB6AC0}" srcOrd="5" destOrd="0" presId="urn:microsoft.com/office/officeart/2016/7/layout/BasicLinearProcessNumbered"/>
    <dgm:cxn modelId="{11376865-E5A2-4DEB-BA44-912CDB77009C}" type="presParOf" srcId="{F6F50C19-69F8-4AC1-A2FB-28B91451FE4F}" destId="{A8926023-4AAB-40A3-BB85-0A418B21ADD2}" srcOrd="6" destOrd="0" presId="urn:microsoft.com/office/officeart/2016/7/layout/BasicLinearProcessNumbered"/>
    <dgm:cxn modelId="{93EB35A5-2EF8-4633-9379-FA980FE5915F}" type="presParOf" srcId="{A8926023-4AAB-40A3-BB85-0A418B21ADD2}" destId="{D4C8A6FD-67BC-4D08-9AB2-77071AC212E7}" srcOrd="0" destOrd="0" presId="urn:microsoft.com/office/officeart/2016/7/layout/BasicLinearProcessNumbered"/>
    <dgm:cxn modelId="{606961FA-BEFD-4C79-B25E-203143DD9ADA}" type="presParOf" srcId="{A8926023-4AAB-40A3-BB85-0A418B21ADD2}" destId="{8F0996F6-6450-4E1A-8A00-C738EC458DC4}" srcOrd="1" destOrd="0" presId="urn:microsoft.com/office/officeart/2016/7/layout/BasicLinearProcessNumbered"/>
    <dgm:cxn modelId="{D27BA3A6-EA95-44ED-85D6-C97C92031272}" type="presParOf" srcId="{A8926023-4AAB-40A3-BB85-0A418B21ADD2}" destId="{65718DC8-6B83-4228-B9EB-C2C10879CA1E}" srcOrd="2" destOrd="0" presId="urn:microsoft.com/office/officeart/2016/7/layout/BasicLinearProcessNumbered"/>
    <dgm:cxn modelId="{34FF4C1A-593E-412B-BBDB-3213081788D8}" type="presParOf" srcId="{A8926023-4AAB-40A3-BB85-0A418B21ADD2}" destId="{F04B1C58-A341-4731-AF80-3F5444A08A6D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812BF93-66E0-417B-BD24-6BAD656B2469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BA71FAB2-FA4F-4822-A8A4-2982BBBCC785}">
      <dgm:prSet/>
      <dgm:spPr/>
      <dgm:t>
        <a:bodyPr/>
        <a:lstStyle/>
        <a:p>
          <a:pPr>
            <a:defRPr b="1"/>
          </a:pPr>
          <a:r>
            <a:rPr lang="en-US" b="1" dirty="0">
              <a:solidFill>
                <a:srgbClr val="C00000"/>
              </a:solidFill>
            </a:rPr>
            <a:t>1. Institutional Strengthening</a:t>
          </a:r>
          <a:endParaRPr lang="en-US" dirty="0">
            <a:solidFill>
              <a:srgbClr val="C00000"/>
            </a:solidFill>
          </a:endParaRPr>
        </a:p>
      </dgm:t>
    </dgm:pt>
    <dgm:pt modelId="{B49A3AFD-A8EB-4B7F-B5B0-ADE09581C1AA}" type="parTrans" cxnId="{54B114D8-7C6E-4574-ADBC-61281E05AA4E}">
      <dgm:prSet/>
      <dgm:spPr/>
      <dgm:t>
        <a:bodyPr/>
        <a:lstStyle/>
        <a:p>
          <a:endParaRPr lang="en-US"/>
        </a:p>
      </dgm:t>
    </dgm:pt>
    <dgm:pt modelId="{39C6B167-F634-44E5-BD25-5D97807BAA44}" type="sibTrans" cxnId="{54B114D8-7C6E-4574-ADBC-61281E05AA4E}">
      <dgm:prSet/>
      <dgm:spPr/>
      <dgm:t>
        <a:bodyPr/>
        <a:lstStyle/>
        <a:p>
          <a:endParaRPr lang="en-US"/>
        </a:p>
      </dgm:t>
    </dgm:pt>
    <dgm:pt modelId="{5407371F-28F1-409C-BAC5-7FA6A2FE2087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Build capacity of MMDAs to address fragility and mediate disputes.</a:t>
          </a:r>
        </a:p>
      </dgm:t>
    </dgm:pt>
    <dgm:pt modelId="{DBC0B7E6-3365-4D07-A0EB-7D6985BD451B}" type="parTrans" cxnId="{B6A86024-F728-4395-BE7F-F17599EC5BF8}">
      <dgm:prSet/>
      <dgm:spPr/>
      <dgm:t>
        <a:bodyPr/>
        <a:lstStyle/>
        <a:p>
          <a:endParaRPr lang="en-US"/>
        </a:p>
      </dgm:t>
    </dgm:pt>
    <dgm:pt modelId="{F8745050-C047-4B8E-BC06-5B33473C4118}" type="sibTrans" cxnId="{B6A86024-F728-4395-BE7F-F17599EC5BF8}">
      <dgm:prSet/>
      <dgm:spPr/>
      <dgm:t>
        <a:bodyPr/>
        <a:lstStyle/>
        <a:p>
          <a:endParaRPr lang="en-US"/>
        </a:p>
      </dgm:t>
    </dgm:pt>
    <dgm:pt modelId="{F61D7DC5-32B9-4EC9-8D54-A06CF91F43F0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Establish accountability mechanisms to reduce corruption and improve public trust.</a:t>
          </a:r>
        </a:p>
      </dgm:t>
    </dgm:pt>
    <dgm:pt modelId="{0DF1A219-20EE-442F-B972-FC52E8AC5889}" type="parTrans" cxnId="{062231B9-BDCA-4D3B-BE00-7580DB29286A}">
      <dgm:prSet/>
      <dgm:spPr/>
      <dgm:t>
        <a:bodyPr/>
        <a:lstStyle/>
        <a:p>
          <a:endParaRPr lang="en-US"/>
        </a:p>
      </dgm:t>
    </dgm:pt>
    <dgm:pt modelId="{E95AF9B5-2965-4F51-8E21-D0DC46884DB9}" type="sibTrans" cxnId="{062231B9-BDCA-4D3B-BE00-7580DB29286A}">
      <dgm:prSet/>
      <dgm:spPr/>
      <dgm:t>
        <a:bodyPr/>
        <a:lstStyle/>
        <a:p>
          <a:endParaRPr lang="en-US"/>
        </a:p>
      </dgm:t>
    </dgm:pt>
    <dgm:pt modelId="{853F3971-BB49-45F9-B951-DD1BEC5F8ACA}">
      <dgm:prSet/>
      <dgm:spPr/>
      <dgm:t>
        <a:bodyPr/>
        <a:lstStyle/>
        <a:p>
          <a:pPr>
            <a:defRPr b="1"/>
          </a:pPr>
          <a:r>
            <a:rPr lang="en-US" b="1" dirty="0">
              <a:solidFill>
                <a:srgbClr val="C00000"/>
              </a:solidFill>
            </a:rPr>
            <a:t>2. Inclusive Governance</a:t>
          </a:r>
          <a:endParaRPr lang="en-US" dirty="0">
            <a:solidFill>
              <a:srgbClr val="C00000"/>
            </a:solidFill>
          </a:endParaRPr>
        </a:p>
      </dgm:t>
    </dgm:pt>
    <dgm:pt modelId="{3B85B172-02A7-4A0C-B506-D6330B7CEB31}" type="parTrans" cxnId="{ADF488C3-88A8-426E-A93A-AB87BA99937E}">
      <dgm:prSet/>
      <dgm:spPr/>
      <dgm:t>
        <a:bodyPr/>
        <a:lstStyle/>
        <a:p>
          <a:endParaRPr lang="en-US"/>
        </a:p>
      </dgm:t>
    </dgm:pt>
    <dgm:pt modelId="{E292A75C-962A-4FED-9BDF-22AA96B864C4}" type="sibTrans" cxnId="{ADF488C3-88A8-426E-A93A-AB87BA99937E}">
      <dgm:prSet/>
      <dgm:spPr/>
      <dgm:t>
        <a:bodyPr/>
        <a:lstStyle/>
        <a:p>
          <a:endParaRPr lang="en-US"/>
        </a:p>
      </dgm:t>
    </dgm:pt>
    <dgm:pt modelId="{97018186-80EE-4D7E-BC17-6A967A39A614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Promote participatory budgeting and equitable representation of marginalized groups.</a:t>
          </a:r>
        </a:p>
      </dgm:t>
    </dgm:pt>
    <dgm:pt modelId="{F73011CE-0A74-4DA9-86F1-217353428AB8}" type="parTrans" cxnId="{B47E2695-96E1-4BE1-82B5-55299C9AE3A7}">
      <dgm:prSet/>
      <dgm:spPr/>
      <dgm:t>
        <a:bodyPr/>
        <a:lstStyle/>
        <a:p>
          <a:endParaRPr lang="en-US"/>
        </a:p>
      </dgm:t>
    </dgm:pt>
    <dgm:pt modelId="{F02B277C-7CB5-4300-90E2-1C0AC718C06D}" type="sibTrans" cxnId="{B47E2695-96E1-4BE1-82B5-55299C9AE3A7}">
      <dgm:prSet/>
      <dgm:spPr/>
      <dgm:t>
        <a:bodyPr/>
        <a:lstStyle/>
        <a:p>
          <a:endParaRPr lang="en-US"/>
        </a:p>
      </dgm:t>
    </dgm:pt>
    <dgm:pt modelId="{CC9015E3-3F41-443A-BE30-907DABE7EDE5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Integrate traditional authorities into governance for conflict resolution.</a:t>
          </a:r>
        </a:p>
      </dgm:t>
    </dgm:pt>
    <dgm:pt modelId="{6EC90DA3-632C-4C14-806A-9513FFAC1110}" type="parTrans" cxnId="{2BF04347-5A78-4CB7-A98F-0236B54CCC3D}">
      <dgm:prSet/>
      <dgm:spPr/>
      <dgm:t>
        <a:bodyPr/>
        <a:lstStyle/>
        <a:p>
          <a:endParaRPr lang="en-US"/>
        </a:p>
      </dgm:t>
    </dgm:pt>
    <dgm:pt modelId="{8AF626D6-79FE-46C5-B716-3024FBEA0096}" type="sibTrans" cxnId="{2BF04347-5A78-4CB7-A98F-0236B54CCC3D}">
      <dgm:prSet/>
      <dgm:spPr/>
      <dgm:t>
        <a:bodyPr/>
        <a:lstStyle/>
        <a:p>
          <a:endParaRPr lang="en-US"/>
        </a:p>
      </dgm:t>
    </dgm:pt>
    <dgm:pt modelId="{E23426B2-E6AF-4BDA-AB5C-057C67DE2103}">
      <dgm:prSet/>
      <dgm:spPr/>
      <dgm:t>
        <a:bodyPr/>
        <a:lstStyle/>
        <a:p>
          <a:pPr>
            <a:defRPr b="1"/>
          </a:pPr>
          <a:r>
            <a:rPr lang="en-US" b="1" dirty="0">
              <a:solidFill>
                <a:srgbClr val="C00000"/>
              </a:solidFill>
            </a:rPr>
            <a:t>3. Equitable Development</a:t>
          </a:r>
          <a:endParaRPr lang="en-US" dirty="0">
            <a:solidFill>
              <a:srgbClr val="C00000"/>
            </a:solidFill>
          </a:endParaRPr>
        </a:p>
      </dgm:t>
    </dgm:pt>
    <dgm:pt modelId="{939DC741-C11B-433D-808C-E0CD71DE1C16}" type="parTrans" cxnId="{37CC6775-E250-45CA-AFA2-FD2EB7F72824}">
      <dgm:prSet/>
      <dgm:spPr/>
      <dgm:t>
        <a:bodyPr/>
        <a:lstStyle/>
        <a:p>
          <a:endParaRPr lang="en-US"/>
        </a:p>
      </dgm:t>
    </dgm:pt>
    <dgm:pt modelId="{55250A67-82BB-43F9-80C5-2224C2738E03}" type="sibTrans" cxnId="{37CC6775-E250-45CA-AFA2-FD2EB7F72824}">
      <dgm:prSet/>
      <dgm:spPr/>
      <dgm:t>
        <a:bodyPr/>
        <a:lstStyle/>
        <a:p>
          <a:endParaRPr lang="en-US"/>
        </a:p>
      </dgm:t>
    </dgm:pt>
    <dgm:pt modelId="{6084140E-0247-4105-B2ED-FECC9B4DE878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Address regional disparities through targeted development </a:t>
          </a:r>
          <a:r>
            <a:rPr lang="en-US" dirty="0" err="1">
              <a:latin typeface="Poppins" panose="00000500000000000000" pitchFamily="50" charset="0"/>
              <a:cs typeface="Poppins" panose="00000500000000000000" pitchFamily="50" charset="0"/>
            </a:rPr>
            <a:t>programmes</a:t>
          </a:r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.</a:t>
          </a:r>
        </a:p>
      </dgm:t>
    </dgm:pt>
    <dgm:pt modelId="{1ED92A97-2B66-42B1-AC36-B388E5881C5F}" type="parTrans" cxnId="{DCCA73E2-85B8-447A-A0F9-674C0D023372}">
      <dgm:prSet/>
      <dgm:spPr/>
      <dgm:t>
        <a:bodyPr/>
        <a:lstStyle/>
        <a:p>
          <a:endParaRPr lang="en-US"/>
        </a:p>
      </dgm:t>
    </dgm:pt>
    <dgm:pt modelId="{84225048-866F-446C-98FC-79E752517EAB}" type="sibTrans" cxnId="{DCCA73E2-85B8-447A-A0F9-674C0D023372}">
      <dgm:prSet/>
      <dgm:spPr/>
      <dgm:t>
        <a:bodyPr/>
        <a:lstStyle/>
        <a:p>
          <a:endParaRPr lang="en-US"/>
        </a:p>
      </dgm:t>
    </dgm:pt>
    <dgm:pt modelId="{C403EAC0-E47D-44DE-AA8C-819C943033E6}">
      <dgm:prSet/>
      <dgm:spPr/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Foster reconciliation through traditional mediation practices.</a:t>
          </a:r>
        </a:p>
      </dgm:t>
    </dgm:pt>
    <dgm:pt modelId="{6E4CCF0B-2E32-47B9-BE70-2C0E02C7E440}" type="parTrans" cxnId="{0F5D149F-AC1C-4CAB-97BE-8FFFEA2B56E2}">
      <dgm:prSet/>
      <dgm:spPr/>
      <dgm:t>
        <a:bodyPr/>
        <a:lstStyle/>
        <a:p>
          <a:endParaRPr lang="en-US"/>
        </a:p>
      </dgm:t>
    </dgm:pt>
    <dgm:pt modelId="{F1755CA0-552A-413A-BC10-FB93F850D1F7}" type="sibTrans" cxnId="{0F5D149F-AC1C-4CAB-97BE-8FFFEA2B56E2}">
      <dgm:prSet/>
      <dgm:spPr/>
      <dgm:t>
        <a:bodyPr/>
        <a:lstStyle/>
        <a:p>
          <a:endParaRPr lang="en-US"/>
        </a:p>
      </dgm:t>
    </dgm:pt>
    <dgm:pt modelId="{47BE557B-ACFC-4562-9C92-F992750FA36F}" type="pres">
      <dgm:prSet presAssocID="{A812BF93-66E0-417B-BD24-6BAD656B2469}" presName="root" presStyleCnt="0">
        <dgm:presLayoutVars>
          <dgm:dir/>
          <dgm:resizeHandles val="exact"/>
        </dgm:presLayoutVars>
      </dgm:prSet>
      <dgm:spPr/>
    </dgm:pt>
    <dgm:pt modelId="{3B4556D2-ABEC-4FF3-B206-E80DD64755B3}" type="pres">
      <dgm:prSet presAssocID="{BA71FAB2-FA4F-4822-A8A4-2982BBBCC785}" presName="compNode" presStyleCnt="0"/>
      <dgm:spPr/>
    </dgm:pt>
    <dgm:pt modelId="{792350A7-8177-446A-8C55-8FBAAEF4057C}" type="pres">
      <dgm:prSet presAssocID="{BA71FAB2-FA4F-4822-A8A4-2982BBBCC785}" presName="iconRect" presStyleLbl="node1" presStyleIdx="0" presStyleCnt="3" custLinFactNeighborX="65198" custLinFactNeighborY="-159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 Secure"/>
        </a:ext>
      </dgm:extLst>
    </dgm:pt>
    <dgm:pt modelId="{2A9B4C24-0ABD-40D6-B36A-798267C1C1D0}" type="pres">
      <dgm:prSet presAssocID="{BA71FAB2-FA4F-4822-A8A4-2982BBBCC785}" presName="iconSpace" presStyleCnt="0"/>
      <dgm:spPr/>
    </dgm:pt>
    <dgm:pt modelId="{A5FCBC8C-BBD8-4327-85EF-4DA911F67311}" type="pres">
      <dgm:prSet presAssocID="{BA71FAB2-FA4F-4822-A8A4-2982BBBCC785}" presName="parTx" presStyleLbl="revTx" presStyleIdx="0" presStyleCnt="6" custLinFactNeighborX="-5285">
        <dgm:presLayoutVars>
          <dgm:chMax val="0"/>
          <dgm:chPref val="0"/>
        </dgm:presLayoutVars>
      </dgm:prSet>
      <dgm:spPr/>
    </dgm:pt>
    <dgm:pt modelId="{A0B2D0E5-B56E-4CB6-88F3-C7D86BF8FA6A}" type="pres">
      <dgm:prSet presAssocID="{BA71FAB2-FA4F-4822-A8A4-2982BBBCC785}" presName="txSpace" presStyleCnt="0"/>
      <dgm:spPr/>
    </dgm:pt>
    <dgm:pt modelId="{18CE46B0-28AD-493D-9851-2A9C3753107E}" type="pres">
      <dgm:prSet presAssocID="{BA71FAB2-FA4F-4822-A8A4-2982BBBCC785}" presName="desTx" presStyleLbl="revTx" presStyleIdx="1" presStyleCnt="6" custScaleX="114166">
        <dgm:presLayoutVars/>
      </dgm:prSet>
      <dgm:spPr/>
    </dgm:pt>
    <dgm:pt modelId="{1BC87949-972B-4E03-B2A9-BE0D282AB12B}" type="pres">
      <dgm:prSet presAssocID="{39C6B167-F634-44E5-BD25-5D97807BAA44}" presName="sibTrans" presStyleCnt="0"/>
      <dgm:spPr/>
    </dgm:pt>
    <dgm:pt modelId="{FA847959-E901-40F7-AF23-F864BDE3CAE7}" type="pres">
      <dgm:prSet presAssocID="{853F3971-BB49-45F9-B951-DD1BEC5F8ACA}" presName="compNode" presStyleCnt="0"/>
      <dgm:spPr/>
    </dgm:pt>
    <dgm:pt modelId="{157753FA-5C35-4B3E-8C0A-481C742A2C32}" type="pres">
      <dgm:prSet presAssocID="{853F3971-BB49-45F9-B951-DD1BEC5F8ACA}" presName="iconRect" presStyleLbl="node1" presStyleIdx="1" presStyleCnt="3" custLinFactNeighborX="5249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nboarding"/>
        </a:ext>
      </dgm:extLst>
    </dgm:pt>
    <dgm:pt modelId="{376D5DC0-BD5A-4534-BAB1-0285C689EABD}" type="pres">
      <dgm:prSet presAssocID="{853F3971-BB49-45F9-B951-DD1BEC5F8ACA}" presName="iconSpace" presStyleCnt="0"/>
      <dgm:spPr/>
    </dgm:pt>
    <dgm:pt modelId="{0C139CE4-FA63-4206-A2A7-65D210D18508}" type="pres">
      <dgm:prSet presAssocID="{853F3971-BB49-45F9-B951-DD1BEC5F8ACA}" presName="parTx" presStyleLbl="revTx" presStyleIdx="2" presStyleCnt="6" custLinFactNeighborX="-11136">
        <dgm:presLayoutVars>
          <dgm:chMax val="0"/>
          <dgm:chPref val="0"/>
        </dgm:presLayoutVars>
      </dgm:prSet>
      <dgm:spPr/>
    </dgm:pt>
    <dgm:pt modelId="{5F876D1E-E48A-4968-8187-F1EC2155D71D}" type="pres">
      <dgm:prSet presAssocID="{853F3971-BB49-45F9-B951-DD1BEC5F8ACA}" presName="txSpace" presStyleCnt="0"/>
      <dgm:spPr/>
    </dgm:pt>
    <dgm:pt modelId="{6B96D09A-7A3C-40AC-BC25-0FD2BA3DC756}" type="pres">
      <dgm:prSet presAssocID="{853F3971-BB49-45F9-B951-DD1BEC5F8ACA}" presName="desTx" presStyleLbl="revTx" presStyleIdx="3" presStyleCnt="6" custScaleX="113882">
        <dgm:presLayoutVars/>
      </dgm:prSet>
      <dgm:spPr/>
    </dgm:pt>
    <dgm:pt modelId="{C5E0A5B9-FA49-49F0-ADD4-03170AAC7D40}" type="pres">
      <dgm:prSet presAssocID="{E292A75C-962A-4FED-9BDF-22AA96B864C4}" presName="sibTrans" presStyleCnt="0"/>
      <dgm:spPr/>
    </dgm:pt>
    <dgm:pt modelId="{41F50B52-9128-40CE-A787-2E3AE769C0E2}" type="pres">
      <dgm:prSet presAssocID="{E23426B2-E6AF-4BDA-AB5C-057C67DE2103}" presName="compNode" presStyleCnt="0"/>
      <dgm:spPr/>
    </dgm:pt>
    <dgm:pt modelId="{F63AD6E7-F699-44B0-86E1-75DAD7C84489}" type="pres">
      <dgm:prSet presAssocID="{E23426B2-E6AF-4BDA-AB5C-057C67DE2103}" presName="iconRect" presStyleLbl="node1" presStyleIdx="2" presStyleCnt="3" custLinFactNeighborX="7234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mily"/>
        </a:ext>
      </dgm:extLst>
    </dgm:pt>
    <dgm:pt modelId="{899BEE34-2668-4B61-99A1-D34C62AD90D2}" type="pres">
      <dgm:prSet presAssocID="{E23426B2-E6AF-4BDA-AB5C-057C67DE2103}" presName="iconSpace" presStyleCnt="0"/>
      <dgm:spPr/>
    </dgm:pt>
    <dgm:pt modelId="{30367EA9-0891-4608-811F-F2F85BF7C0CE}" type="pres">
      <dgm:prSet presAssocID="{E23426B2-E6AF-4BDA-AB5C-057C67DE2103}" presName="parTx" presStyleLbl="revTx" presStyleIdx="4" presStyleCnt="6" custLinFactNeighborX="-834">
        <dgm:presLayoutVars>
          <dgm:chMax val="0"/>
          <dgm:chPref val="0"/>
        </dgm:presLayoutVars>
      </dgm:prSet>
      <dgm:spPr/>
    </dgm:pt>
    <dgm:pt modelId="{012FB516-32EB-44B6-9349-F7771B860F89}" type="pres">
      <dgm:prSet presAssocID="{E23426B2-E6AF-4BDA-AB5C-057C67DE2103}" presName="txSpace" presStyleCnt="0"/>
      <dgm:spPr/>
    </dgm:pt>
    <dgm:pt modelId="{2448A274-87F1-4B5F-809C-6CBF1B33A8A4}" type="pres">
      <dgm:prSet presAssocID="{E23426B2-E6AF-4BDA-AB5C-057C67DE2103}" presName="desTx" presStyleLbl="revTx" presStyleIdx="5" presStyleCnt="6">
        <dgm:presLayoutVars/>
      </dgm:prSet>
      <dgm:spPr/>
    </dgm:pt>
  </dgm:ptLst>
  <dgm:cxnLst>
    <dgm:cxn modelId="{5EDA0F06-7DE1-44F0-A77A-35B85635A26D}" type="presOf" srcId="{6084140E-0247-4105-B2ED-FECC9B4DE878}" destId="{2448A274-87F1-4B5F-809C-6CBF1B33A8A4}" srcOrd="0" destOrd="0" presId="urn:microsoft.com/office/officeart/2018/2/layout/IconLabelDescriptionList"/>
    <dgm:cxn modelId="{B6A86024-F728-4395-BE7F-F17599EC5BF8}" srcId="{BA71FAB2-FA4F-4822-A8A4-2982BBBCC785}" destId="{5407371F-28F1-409C-BAC5-7FA6A2FE2087}" srcOrd="0" destOrd="0" parTransId="{DBC0B7E6-3365-4D07-A0EB-7D6985BD451B}" sibTransId="{F8745050-C047-4B8E-BC06-5B33473C4118}"/>
    <dgm:cxn modelId="{E3AB8625-2043-42EA-B55C-039DC0CBA914}" type="presOf" srcId="{5407371F-28F1-409C-BAC5-7FA6A2FE2087}" destId="{18CE46B0-28AD-493D-9851-2A9C3753107E}" srcOrd="0" destOrd="0" presId="urn:microsoft.com/office/officeart/2018/2/layout/IconLabelDescriptionList"/>
    <dgm:cxn modelId="{83436333-730B-4C01-BC4F-649369A5F617}" type="presOf" srcId="{A812BF93-66E0-417B-BD24-6BAD656B2469}" destId="{47BE557B-ACFC-4562-9C92-F992750FA36F}" srcOrd="0" destOrd="0" presId="urn:microsoft.com/office/officeart/2018/2/layout/IconLabelDescriptionList"/>
    <dgm:cxn modelId="{2BF04347-5A78-4CB7-A98F-0236B54CCC3D}" srcId="{853F3971-BB49-45F9-B951-DD1BEC5F8ACA}" destId="{CC9015E3-3F41-443A-BE30-907DABE7EDE5}" srcOrd="1" destOrd="0" parTransId="{6EC90DA3-632C-4C14-806A-9513FFAC1110}" sibTransId="{8AF626D6-79FE-46C5-B716-3024FBEA0096}"/>
    <dgm:cxn modelId="{8E73654C-8446-411B-A57C-6C184B5BB90A}" type="presOf" srcId="{CC9015E3-3F41-443A-BE30-907DABE7EDE5}" destId="{6B96D09A-7A3C-40AC-BC25-0FD2BA3DC756}" srcOrd="0" destOrd="1" presId="urn:microsoft.com/office/officeart/2018/2/layout/IconLabelDescriptionList"/>
    <dgm:cxn modelId="{B28C7572-C8A4-4B04-901D-89403128B125}" type="presOf" srcId="{F61D7DC5-32B9-4EC9-8D54-A06CF91F43F0}" destId="{18CE46B0-28AD-493D-9851-2A9C3753107E}" srcOrd="0" destOrd="1" presId="urn:microsoft.com/office/officeart/2018/2/layout/IconLabelDescriptionList"/>
    <dgm:cxn modelId="{37CC6775-E250-45CA-AFA2-FD2EB7F72824}" srcId="{A812BF93-66E0-417B-BD24-6BAD656B2469}" destId="{E23426B2-E6AF-4BDA-AB5C-057C67DE2103}" srcOrd="2" destOrd="0" parTransId="{939DC741-C11B-433D-808C-E0CD71DE1C16}" sibTransId="{55250A67-82BB-43F9-80C5-2224C2738E03}"/>
    <dgm:cxn modelId="{E0F2A484-08C8-468B-B016-AF4EEEBDAF06}" type="presOf" srcId="{C403EAC0-E47D-44DE-AA8C-819C943033E6}" destId="{2448A274-87F1-4B5F-809C-6CBF1B33A8A4}" srcOrd="0" destOrd="1" presId="urn:microsoft.com/office/officeart/2018/2/layout/IconLabelDescriptionList"/>
    <dgm:cxn modelId="{B01EF086-15A7-4679-AB63-B16EA6D0B5A6}" type="presOf" srcId="{E23426B2-E6AF-4BDA-AB5C-057C67DE2103}" destId="{30367EA9-0891-4608-811F-F2F85BF7C0CE}" srcOrd="0" destOrd="0" presId="urn:microsoft.com/office/officeart/2018/2/layout/IconLabelDescriptionList"/>
    <dgm:cxn modelId="{B47E2695-96E1-4BE1-82B5-55299C9AE3A7}" srcId="{853F3971-BB49-45F9-B951-DD1BEC5F8ACA}" destId="{97018186-80EE-4D7E-BC17-6A967A39A614}" srcOrd="0" destOrd="0" parTransId="{F73011CE-0A74-4DA9-86F1-217353428AB8}" sibTransId="{F02B277C-7CB5-4300-90E2-1C0AC718C06D}"/>
    <dgm:cxn modelId="{0F5D149F-AC1C-4CAB-97BE-8FFFEA2B56E2}" srcId="{E23426B2-E6AF-4BDA-AB5C-057C67DE2103}" destId="{C403EAC0-E47D-44DE-AA8C-819C943033E6}" srcOrd="1" destOrd="0" parTransId="{6E4CCF0B-2E32-47B9-BE70-2C0E02C7E440}" sibTransId="{F1755CA0-552A-413A-BC10-FB93F850D1F7}"/>
    <dgm:cxn modelId="{457D63A8-7CCD-457D-BA35-4514F46A561D}" type="presOf" srcId="{853F3971-BB49-45F9-B951-DD1BEC5F8ACA}" destId="{0C139CE4-FA63-4206-A2A7-65D210D18508}" srcOrd="0" destOrd="0" presId="urn:microsoft.com/office/officeart/2018/2/layout/IconLabelDescriptionList"/>
    <dgm:cxn modelId="{062231B9-BDCA-4D3B-BE00-7580DB29286A}" srcId="{BA71FAB2-FA4F-4822-A8A4-2982BBBCC785}" destId="{F61D7DC5-32B9-4EC9-8D54-A06CF91F43F0}" srcOrd="1" destOrd="0" parTransId="{0DF1A219-20EE-442F-B972-FC52E8AC5889}" sibTransId="{E95AF9B5-2965-4F51-8E21-D0DC46884DB9}"/>
    <dgm:cxn modelId="{ADF488C3-88A8-426E-A93A-AB87BA99937E}" srcId="{A812BF93-66E0-417B-BD24-6BAD656B2469}" destId="{853F3971-BB49-45F9-B951-DD1BEC5F8ACA}" srcOrd="1" destOrd="0" parTransId="{3B85B172-02A7-4A0C-B506-D6330B7CEB31}" sibTransId="{E292A75C-962A-4FED-9BDF-22AA96B864C4}"/>
    <dgm:cxn modelId="{0FC85BD6-D62D-4864-91B4-1D242D82F435}" type="presOf" srcId="{97018186-80EE-4D7E-BC17-6A967A39A614}" destId="{6B96D09A-7A3C-40AC-BC25-0FD2BA3DC756}" srcOrd="0" destOrd="0" presId="urn:microsoft.com/office/officeart/2018/2/layout/IconLabelDescriptionList"/>
    <dgm:cxn modelId="{54B114D8-7C6E-4574-ADBC-61281E05AA4E}" srcId="{A812BF93-66E0-417B-BD24-6BAD656B2469}" destId="{BA71FAB2-FA4F-4822-A8A4-2982BBBCC785}" srcOrd="0" destOrd="0" parTransId="{B49A3AFD-A8EB-4B7F-B5B0-ADE09581C1AA}" sibTransId="{39C6B167-F634-44E5-BD25-5D97807BAA44}"/>
    <dgm:cxn modelId="{DCCA73E2-85B8-447A-A0F9-674C0D023372}" srcId="{E23426B2-E6AF-4BDA-AB5C-057C67DE2103}" destId="{6084140E-0247-4105-B2ED-FECC9B4DE878}" srcOrd="0" destOrd="0" parTransId="{1ED92A97-2B66-42B1-AC36-B388E5881C5F}" sibTransId="{84225048-866F-446C-98FC-79E752517EAB}"/>
    <dgm:cxn modelId="{80C00EEC-B0E8-458A-88EC-FC071339693C}" type="presOf" srcId="{BA71FAB2-FA4F-4822-A8A4-2982BBBCC785}" destId="{A5FCBC8C-BBD8-4327-85EF-4DA911F67311}" srcOrd="0" destOrd="0" presId="urn:microsoft.com/office/officeart/2018/2/layout/IconLabelDescriptionList"/>
    <dgm:cxn modelId="{56401097-865C-4A58-A0E5-A966DCF5789F}" type="presParOf" srcId="{47BE557B-ACFC-4562-9C92-F992750FA36F}" destId="{3B4556D2-ABEC-4FF3-B206-E80DD64755B3}" srcOrd="0" destOrd="0" presId="urn:microsoft.com/office/officeart/2018/2/layout/IconLabelDescriptionList"/>
    <dgm:cxn modelId="{C1785025-0F17-42FB-BFEF-9B6EB5004320}" type="presParOf" srcId="{3B4556D2-ABEC-4FF3-B206-E80DD64755B3}" destId="{792350A7-8177-446A-8C55-8FBAAEF4057C}" srcOrd="0" destOrd="0" presId="urn:microsoft.com/office/officeart/2018/2/layout/IconLabelDescriptionList"/>
    <dgm:cxn modelId="{98E5F3B4-B0BC-43E6-B425-6DA348E0E3CD}" type="presParOf" srcId="{3B4556D2-ABEC-4FF3-B206-E80DD64755B3}" destId="{2A9B4C24-0ABD-40D6-B36A-798267C1C1D0}" srcOrd="1" destOrd="0" presId="urn:microsoft.com/office/officeart/2018/2/layout/IconLabelDescriptionList"/>
    <dgm:cxn modelId="{5C6CA63D-6E94-4E1A-A93F-DC72CB256C12}" type="presParOf" srcId="{3B4556D2-ABEC-4FF3-B206-E80DD64755B3}" destId="{A5FCBC8C-BBD8-4327-85EF-4DA911F67311}" srcOrd="2" destOrd="0" presId="urn:microsoft.com/office/officeart/2018/2/layout/IconLabelDescriptionList"/>
    <dgm:cxn modelId="{74CAC441-E094-4A88-AFE3-EA0372B18915}" type="presParOf" srcId="{3B4556D2-ABEC-4FF3-B206-E80DD64755B3}" destId="{A0B2D0E5-B56E-4CB6-88F3-C7D86BF8FA6A}" srcOrd="3" destOrd="0" presId="urn:microsoft.com/office/officeart/2018/2/layout/IconLabelDescriptionList"/>
    <dgm:cxn modelId="{53AAA65F-E62D-4F1A-B958-E0121BD38427}" type="presParOf" srcId="{3B4556D2-ABEC-4FF3-B206-E80DD64755B3}" destId="{18CE46B0-28AD-493D-9851-2A9C3753107E}" srcOrd="4" destOrd="0" presId="urn:microsoft.com/office/officeart/2018/2/layout/IconLabelDescriptionList"/>
    <dgm:cxn modelId="{8037286A-4465-41AA-869A-CC6BA63C3D34}" type="presParOf" srcId="{47BE557B-ACFC-4562-9C92-F992750FA36F}" destId="{1BC87949-972B-4E03-B2A9-BE0D282AB12B}" srcOrd="1" destOrd="0" presId="urn:microsoft.com/office/officeart/2018/2/layout/IconLabelDescriptionList"/>
    <dgm:cxn modelId="{5BA83152-C56C-454E-8320-7C417E894296}" type="presParOf" srcId="{47BE557B-ACFC-4562-9C92-F992750FA36F}" destId="{FA847959-E901-40F7-AF23-F864BDE3CAE7}" srcOrd="2" destOrd="0" presId="urn:microsoft.com/office/officeart/2018/2/layout/IconLabelDescriptionList"/>
    <dgm:cxn modelId="{428EDFE0-59FE-4847-ADA4-6DFA236B7070}" type="presParOf" srcId="{FA847959-E901-40F7-AF23-F864BDE3CAE7}" destId="{157753FA-5C35-4B3E-8C0A-481C742A2C32}" srcOrd="0" destOrd="0" presId="urn:microsoft.com/office/officeart/2018/2/layout/IconLabelDescriptionList"/>
    <dgm:cxn modelId="{1A9C86A6-CCB0-40B0-A47B-7EB46F179583}" type="presParOf" srcId="{FA847959-E901-40F7-AF23-F864BDE3CAE7}" destId="{376D5DC0-BD5A-4534-BAB1-0285C689EABD}" srcOrd="1" destOrd="0" presId="urn:microsoft.com/office/officeart/2018/2/layout/IconLabelDescriptionList"/>
    <dgm:cxn modelId="{530CC1F0-9CDE-46A6-B362-4F55FA58FFB5}" type="presParOf" srcId="{FA847959-E901-40F7-AF23-F864BDE3CAE7}" destId="{0C139CE4-FA63-4206-A2A7-65D210D18508}" srcOrd="2" destOrd="0" presId="urn:microsoft.com/office/officeart/2018/2/layout/IconLabelDescriptionList"/>
    <dgm:cxn modelId="{367E1123-8E7C-4329-88F9-B89DEAB0971F}" type="presParOf" srcId="{FA847959-E901-40F7-AF23-F864BDE3CAE7}" destId="{5F876D1E-E48A-4968-8187-F1EC2155D71D}" srcOrd="3" destOrd="0" presId="urn:microsoft.com/office/officeart/2018/2/layout/IconLabelDescriptionList"/>
    <dgm:cxn modelId="{79AA847A-4BE1-4FAD-8747-76AD71A76884}" type="presParOf" srcId="{FA847959-E901-40F7-AF23-F864BDE3CAE7}" destId="{6B96D09A-7A3C-40AC-BC25-0FD2BA3DC756}" srcOrd="4" destOrd="0" presId="urn:microsoft.com/office/officeart/2018/2/layout/IconLabelDescriptionList"/>
    <dgm:cxn modelId="{0CC6A448-1C38-4EBD-81FE-DB6379A3D150}" type="presParOf" srcId="{47BE557B-ACFC-4562-9C92-F992750FA36F}" destId="{C5E0A5B9-FA49-49F0-ADD4-03170AAC7D40}" srcOrd="3" destOrd="0" presId="urn:microsoft.com/office/officeart/2018/2/layout/IconLabelDescriptionList"/>
    <dgm:cxn modelId="{DE4C76EA-6652-4E44-BBBE-1E1994F2660B}" type="presParOf" srcId="{47BE557B-ACFC-4562-9C92-F992750FA36F}" destId="{41F50B52-9128-40CE-A787-2E3AE769C0E2}" srcOrd="4" destOrd="0" presId="urn:microsoft.com/office/officeart/2018/2/layout/IconLabelDescriptionList"/>
    <dgm:cxn modelId="{08408216-713F-4804-BFD8-3D380FE58F4F}" type="presParOf" srcId="{41F50B52-9128-40CE-A787-2E3AE769C0E2}" destId="{F63AD6E7-F699-44B0-86E1-75DAD7C84489}" srcOrd="0" destOrd="0" presId="urn:microsoft.com/office/officeart/2018/2/layout/IconLabelDescriptionList"/>
    <dgm:cxn modelId="{6ADC0D26-1441-498C-AA5D-FF918A0CC111}" type="presParOf" srcId="{41F50B52-9128-40CE-A787-2E3AE769C0E2}" destId="{899BEE34-2668-4B61-99A1-D34C62AD90D2}" srcOrd="1" destOrd="0" presId="urn:microsoft.com/office/officeart/2018/2/layout/IconLabelDescriptionList"/>
    <dgm:cxn modelId="{F312F0FB-1B0E-4803-AFED-A9180660BE34}" type="presParOf" srcId="{41F50B52-9128-40CE-A787-2E3AE769C0E2}" destId="{30367EA9-0891-4608-811F-F2F85BF7C0CE}" srcOrd="2" destOrd="0" presId="urn:microsoft.com/office/officeart/2018/2/layout/IconLabelDescriptionList"/>
    <dgm:cxn modelId="{6ADFDFC8-A2E5-4B5A-911C-7D5FBA79520D}" type="presParOf" srcId="{41F50B52-9128-40CE-A787-2E3AE769C0E2}" destId="{012FB516-32EB-44B6-9349-F7771B860F89}" srcOrd="3" destOrd="0" presId="urn:microsoft.com/office/officeart/2018/2/layout/IconLabelDescriptionList"/>
    <dgm:cxn modelId="{93C0C29A-C8C7-4DDE-9DC7-38A18920F6E4}" type="presParOf" srcId="{41F50B52-9128-40CE-A787-2E3AE769C0E2}" destId="{2448A274-87F1-4B5F-809C-6CBF1B33A8A4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3C95533-C3F2-4C54-ABAE-0E1B2EABDCB2}" type="doc">
      <dgm:prSet loTypeId="urn:microsoft.com/office/officeart/2005/8/layout/hierarchy1" loCatId="hierarchy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E508A1F-9CE0-4572-8550-6AAD1A68A595}">
      <dgm:prSet/>
      <dgm:spPr>
        <a:ln>
          <a:solidFill>
            <a:srgbClr val="FF3300"/>
          </a:solidFill>
        </a:ln>
      </dgm:spPr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Local governance and social cohesion are interdependent pillars for sustainable development.</a:t>
          </a:r>
        </a:p>
      </dgm:t>
    </dgm:pt>
    <dgm:pt modelId="{C1C22266-13F9-479F-9D22-7F4541E5C0BA}" type="parTrans" cxnId="{1E6F910B-32CC-45DD-BEDB-1E28206516DA}">
      <dgm:prSet/>
      <dgm:spPr/>
      <dgm:t>
        <a:bodyPr/>
        <a:lstStyle/>
        <a:p>
          <a:endParaRPr lang="en-US"/>
        </a:p>
      </dgm:t>
    </dgm:pt>
    <dgm:pt modelId="{829C02B3-C3CA-4324-9E34-4D50805579AA}" type="sibTrans" cxnId="{1E6F910B-32CC-45DD-BEDB-1E28206516DA}">
      <dgm:prSet/>
      <dgm:spPr/>
      <dgm:t>
        <a:bodyPr/>
        <a:lstStyle/>
        <a:p>
          <a:endParaRPr lang="en-US"/>
        </a:p>
      </dgm:t>
    </dgm:pt>
    <dgm:pt modelId="{E0CF2C43-BE1E-479B-88AA-D3722C1C839D}">
      <dgm:prSet/>
      <dgm:spPr>
        <a:ln>
          <a:solidFill>
            <a:srgbClr val="CC0000"/>
          </a:solidFill>
        </a:ln>
      </dgm:spPr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Addressing systemic challenges requires inclusivity, transparency, and fairness in governance.</a:t>
          </a:r>
        </a:p>
      </dgm:t>
    </dgm:pt>
    <dgm:pt modelId="{DDACF389-8E56-4DB0-9169-6ADA31846469}" type="parTrans" cxnId="{82D12878-FB66-4389-BFED-1B4CBC212E64}">
      <dgm:prSet/>
      <dgm:spPr/>
      <dgm:t>
        <a:bodyPr/>
        <a:lstStyle/>
        <a:p>
          <a:endParaRPr lang="en-US"/>
        </a:p>
      </dgm:t>
    </dgm:pt>
    <dgm:pt modelId="{3AD8C6F0-6916-4E92-9B76-F7D61AE7A800}" type="sibTrans" cxnId="{82D12878-FB66-4389-BFED-1B4CBC212E64}">
      <dgm:prSet/>
      <dgm:spPr/>
      <dgm:t>
        <a:bodyPr/>
        <a:lstStyle/>
        <a:p>
          <a:endParaRPr lang="en-US"/>
        </a:p>
      </dgm:t>
    </dgm:pt>
    <dgm:pt modelId="{C4CD668E-6568-4E52-8D06-3946B8477422}">
      <dgm:prSet/>
      <dgm:spPr>
        <a:ln>
          <a:solidFill>
            <a:srgbClr val="8B0101"/>
          </a:solidFill>
        </a:ln>
      </dgm:spPr>
      <dgm:t>
        <a:bodyPr/>
        <a:lstStyle/>
        <a:p>
          <a:r>
            <a:rPr lang="en-US" dirty="0">
              <a:latin typeface="Poppins" panose="00000500000000000000" pitchFamily="50" charset="0"/>
              <a:cs typeface="Poppins" panose="00000500000000000000" pitchFamily="50" charset="0"/>
            </a:rPr>
            <a:t>Collaborative efforts between policymakers, civil society, and communities are essential for fostering trust, equity, and harmony.</a:t>
          </a:r>
        </a:p>
      </dgm:t>
    </dgm:pt>
    <dgm:pt modelId="{490EC280-B8CC-4778-8A14-11812A9B5E04}" type="parTrans" cxnId="{FCD64B79-FABE-4BA2-9832-60652B719C0C}">
      <dgm:prSet/>
      <dgm:spPr/>
      <dgm:t>
        <a:bodyPr/>
        <a:lstStyle/>
        <a:p>
          <a:endParaRPr lang="en-US"/>
        </a:p>
      </dgm:t>
    </dgm:pt>
    <dgm:pt modelId="{FFDB5696-12EC-431E-BEC2-A41121FAF003}" type="sibTrans" cxnId="{FCD64B79-FABE-4BA2-9832-60652B719C0C}">
      <dgm:prSet/>
      <dgm:spPr/>
      <dgm:t>
        <a:bodyPr/>
        <a:lstStyle/>
        <a:p>
          <a:endParaRPr lang="en-US"/>
        </a:p>
      </dgm:t>
    </dgm:pt>
    <dgm:pt modelId="{85976FC5-5CE9-49AC-B82B-68A1F111EA0E}" type="pres">
      <dgm:prSet presAssocID="{13C95533-C3F2-4C54-ABAE-0E1B2EABDCB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816724-5DEA-4349-A135-F2C97E3225DD}" type="pres">
      <dgm:prSet presAssocID="{BE508A1F-9CE0-4572-8550-6AAD1A68A595}" presName="hierRoot1" presStyleCnt="0"/>
      <dgm:spPr/>
    </dgm:pt>
    <dgm:pt modelId="{B17001AA-6385-4006-ABB0-C7CF8276846E}" type="pres">
      <dgm:prSet presAssocID="{BE508A1F-9CE0-4572-8550-6AAD1A68A595}" presName="composite" presStyleCnt="0"/>
      <dgm:spPr/>
    </dgm:pt>
    <dgm:pt modelId="{1773435B-C7CC-4A52-820D-CD6330364386}" type="pres">
      <dgm:prSet presAssocID="{BE508A1F-9CE0-4572-8550-6AAD1A68A595}" presName="background" presStyleLbl="node0" presStyleIdx="0" presStyleCnt="3"/>
      <dgm:spPr>
        <a:solidFill>
          <a:srgbClr val="FF3300"/>
        </a:solidFill>
      </dgm:spPr>
    </dgm:pt>
    <dgm:pt modelId="{F5003519-F891-42D1-96C1-9BD763B401E8}" type="pres">
      <dgm:prSet presAssocID="{BE508A1F-9CE0-4572-8550-6AAD1A68A595}" presName="text" presStyleLbl="fgAcc0" presStyleIdx="0" presStyleCnt="3">
        <dgm:presLayoutVars>
          <dgm:chPref val="3"/>
        </dgm:presLayoutVars>
      </dgm:prSet>
      <dgm:spPr/>
    </dgm:pt>
    <dgm:pt modelId="{9B34400D-34B7-4AEF-8867-D999883DAF58}" type="pres">
      <dgm:prSet presAssocID="{BE508A1F-9CE0-4572-8550-6AAD1A68A595}" presName="hierChild2" presStyleCnt="0"/>
      <dgm:spPr/>
    </dgm:pt>
    <dgm:pt modelId="{10E19C5E-DE5F-4E77-8B5B-57C8E63DDBD2}" type="pres">
      <dgm:prSet presAssocID="{E0CF2C43-BE1E-479B-88AA-D3722C1C839D}" presName="hierRoot1" presStyleCnt="0"/>
      <dgm:spPr/>
    </dgm:pt>
    <dgm:pt modelId="{9110E527-AB65-4403-86E8-99C183CE31CA}" type="pres">
      <dgm:prSet presAssocID="{E0CF2C43-BE1E-479B-88AA-D3722C1C839D}" presName="composite" presStyleCnt="0"/>
      <dgm:spPr/>
    </dgm:pt>
    <dgm:pt modelId="{2685C669-6B0D-46D9-B96A-7474D5602281}" type="pres">
      <dgm:prSet presAssocID="{E0CF2C43-BE1E-479B-88AA-D3722C1C839D}" presName="background" presStyleLbl="node0" presStyleIdx="1" presStyleCnt="3"/>
      <dgm:spPr>
        <a:solidFill>
          <a:srgbClr val="CC0000"/>
        </a:solidFill>
      </dgm:spPr>
    </dgm:pt>
    <dgm:pt modelId="{6520B2CC-F7A4-43C0-BCBC-D83616BE4709}" type="pres">
      <dgm:prSet presAssocID="{E0CF2C43-BE1E-479B-88AA-D3722C1C839D}" presName="text" presStyleLbl="fgAcc0" presStyleIdx="1" presStyleCnt="3">
        <dgm:presLayoutVars>
          <dgm:chPref val="3"/>
        </dgm:presLayoutVars>
      </dgm:prSet>
      <dgm:spPr/>
    </dgm:pt>
    <dgm:pt modelId="{1C6356D3-2EB1-430C-BAFB-F4DA37F734DD}" type="pres">
      <dgm:prSet presAssocID="{E0CF2C43-BE1E-479B-88AA-D3722C1C839D}" presName="hierChild2" presStyleCnt="0"/>
      <dgm:spPr/>
    </dgm:pt>
    <dgm:pt modelId="{77B30F1C-E8B4-4610-8AEA-C3C1661F1E51}" type="pres">
      <dgm:prSet presAssocID="{C4CD668E-6568-4E52-8D06-3946B8477422}" presName="hierRoot1" presStyleCnt="0"/>
      <dgm:spPr/>
    </dgm:pt>
    <dgm:pt modelId="{85C5F235-0A74-4748-85A9-68C18A0FEA7A}" type="pres">
      <dgm:prSet presAssocID="{C4CD668E-6568-4E52-8D06-3946B8477422}" presName="composite" presStyleCnt="0"/>
      <dgm:spPr/>
    </dgm:pt>
    <dgm:pt modelId="{28196AE7-282C-484A-82E5-65458AC610B3}" type="pres">
      <dgm:prSet presAssocID="{C4CD668E-6568-4E52-8D06-3946B8477422}" presName="background" presStyleLbl="node0" presStyleIdx="2" presStyleCnt="3"/>
      <dgm:spPr>
        <a:solidFill>
          <a:srgbClr val="8B0101"/>
        </a:solidFill>
      </dgm:spPr>
    </dgm:pt>
    <dgm:pt modelId="{BCA63B46-C9A1-4024-BC5C-00D883E4B6E0}" type="pres">
      <dgm:prSet presAssocID="{C4CD668E-6568-4E52-8D06-3946B8477422}" presName="text" presStyleLbl="fgAcc0" presStyleIdx="2" presStyleCnt="3">
        <dgm:presLayoutVars>
          <dgm:chPref val="3"/>
        </dgm:presLayoutVars>
      </dgm:prSet>
      <dgm:spPr/>
    </dgm:pt>
    <dgm:pt modelId="{06EA2D72-5DAC-4DD8-A046-5057EE5D200C}" type="pres">
      <dgm:prSet presAssocID="{C4CD668E-6568-4E52-8D06-3946B8477422}" presName="hierChild2" presStyleCnt="0"/>
      <dgm:spPr/>
    </dgm:pt>
  </dgm:ptLst>
  <dgm:cxnLst>
    <dgm:cxn modelId="{B77C4309-FDFA-49F1-B3F5-1EB8FC6DA69D}" type="presOf" srcId="{C4CD668E-6568-4E52-8D06-3946B8477422}" destId="{BCA63B46-C9A1-4024-BC5C-00D883E4B6E0}" srcOrd="0" destOrd="0" presId="urn:microsoft.com/office/officeart/2005/8/layout/hierarchy1"/>
    <dgm:cxn modelId="{1E6F910B-32CC-45DD-BEDB-1E28206516DA}" srcId="{13C95533-C3F2-4C54-ABAE-0E1B2EABDCB2}" destId="{BE508A1F-9CE0-4572-8550-6AAD1A68A595}" srcOrd="0" destOrd="0" parTransId="{C1C22266-13F9-479F-9D22-7F4541E5C0BA}" sibTransId="{829C02B3-C3CA-4324-9E34-4D50805579AA}"/>
    <dgm:cxn modelId="{98C2570E-98B4-4B4D-B58A-795F8DBD2DC2}" type="presOf" srcId="{13C95533-C3F2-4C54-ABAE-0E1B2EABDCB2}" destId="{85976FC5-5CE9-49AC-B82B-68A1F111EA0E}" srcOrd="0" destOrd="0" presId="urn:microsoft.com/office/officeart/2005/8/layout/hierarchy1"/>
    <dgm:cxn modelId="{9F471F66-FA1A-455E-8F63-5AAC754FDD8A}" type="presOf" srcId="{E0CF2C43-BE1E-479B-88AA-D3722C1C839D}" destId="{6520B2CC-F7A4-43C0-BCBC-D83616BE4709}" srcOrd="0" destOrd="0" presId="urn:microsoft.com/office/officeart/2005/8/layout/hierarchy1"/>
    <dgm:cxn modelId="{82D12878-FB66-4389-BFED-1B4CBC212E64}" srcId="{13C95533-C3F2-4C54-ABAE-0E1B2EABDCB2}" destId="{E0CF2C43-BE1E-479B-88AA-D3722C1C839D}" srcOrd="1" destOrd="0" parTransId="{DDACF389-8E56-4DB0-9169-6ADA31846469}" sibTransId="{3AD8C6F0-6916-4E92-9B76-F7D61AE7A800}"/>
    <dgm:cxn modelId="{FCD64B79-FABE-4BA2-9832-60652B719C0C}" srcId="{13C95533-C3F2-4C54-ABAE-0E1B2EABDCB2}" destId="{C4CD668E-6568-4E52-8D06-3946B8477422}" srcOrd="2" destOrd="0" parTransId="{490EC280-B8CC-4778-8A14-11812A9B5E04}" sibTransId="{FFDB5696-12EC-431E-BEC2-A41121FAF003}"/>
    <dgm:cxn modelId="{4469937D-8236-4430-8EF0-A9F7427915A4}" type="presOf" srcId="{BE508A1F-9CE0-4572-8550-6AAD1A68A595}" destId="{F5003519-F891-42D1-96C1-9BD763B401E8}" srcOrd="0" destOrd="0" presId="urn:microsoft.com/office/officeart/2005/8/layout/hierarchy1"/>
    <dgm:cxn modelId="{E7522E64-DB5F-4B76-A018-E97C5C9A4213}" type="presParOf" srcId="{85976FC5-5CE9-49AC-B82B-68A1F111EA0E}" destId="{02816724-5DEA-4349-A135-F2C97E3225DD}" srcOrd="0" destOrd="0" presId="urn:microsoft.com/office/officeart/2005/8/layout/hierarchy1"/>
    <dgm:cxn modelId="{B546E4B1-85F2-4D44-8E03-E6FE463DE9BC}" type="presParOf" srcId="{02816724-5DEA-4349-A135-F2C97E3225DD}" destId="{B17001AA-6385-4006-ABB0-C7CF8276846E}" srcOrd="0" destOrd="0" presId="urn:microsoft.com/office/officeart/2005/8/layout/hierarchy1"/>
    <dgm:cxn modelId="{B92A9EC1-A694-4F84-B1F3-4981836F30BF}" type="presParOf" srcId="{B17001AA-6385-4006-ABB0-C7CF8276846E}" destId="{1773435B-C7CC-4A52-820D-CD6330364386}" srcOrd="0" destOrd="0" presId="urn:microsoft.com/office/officeart/2005/8/layout/hierarchy1"/>
    <dgm:cxn modelId="{73E0A7EE-D9D2-49D1-B2E6-CE798338E2C7}" type="presParOf" srcId="{B17001AA-6385-4006-ABB0-C7CF8276846E}" destId="{F5003519-F891-42D1-96C1-9BD763B401E8}" srcOrd="1" destOrd="0" presId="urn:microsoft.com/office/officeart/2005/8/layout/hierarchy1"/>
    <dgm:cxn modelId="{DC862864-385F-4ADF-8E07-988BC00807F4}" type="presParOf" srcId="{02816724-5DEA-4349-A135-F2C97E3225DD}" destId="{9B34400D-34B7-4AEF-8867-D999883DAF58}" srcOrd="1" destOrd="0" presId="urn:microsoft.com/office/officeart/2005/8/layout/hierarchy1"/>
    <dgm:cxn modelId="{631F0CCD-7FEF-43A7-B039-4F0D59DCAC6B}" type="presParOf" srcId="{85976FC5-5CE9-49AC-B82B-68A1F111EA0E}" destId="{10E19C5E-DE5F-4E77-8B5B-57C8E63DDBD2}" srcOrd="1" destOrd="0" presId="urn:microsoft.com/office/officeart/2005/8/layout/hierarchy1"/>
    <dgm:cxn modelId="{D04E478A-3870-439D-B210-BE67C0D5354A}" type="presParOf" srcId="{10E19C5E-DE5F-4E77-8B5B-57C8E63DDBD2}" destId="{9110E527-AB65-4403-86E8-99C183CE31CA}" srcOrd="0" destOrd="0" presId="urn:microsoft.com/office/officeart/2005/8/layout/hierarchy1"/>
    <dgm:cxn modelId="{E3E98DC3-CD64-453F-B92A-8CB0D1112BB9}" type="presParOf" srcId="{9110E527-AB65-4403-86E8-99C183CE31CA}" destId="{2685C669-6B0D-46D9-B96A-7474D5602281}" srcOrd="0" destOrd="0" presId="urn:microsoft.com/office/officeart/2005/8/layout/hierarchy1"/>
    <dgm:cxn modelId="{F9FBAFA6-87AC-4AEC-8DEF-783244DADBBA}" type="presParOf" srcId="{9110E527-AB65-4403-86E8-99C183CE31CA}" destId="{6520B2CC-F7A4-43C0-BCBC-D83616BE4709}" srcOrd="1" destOrd="0" presId="urn:microsoft.com/office/officeart/2005/8/layout/hierarchy1"/>
    <dgm:cxn modelId="{5468C164-AD76-4713-9596-7E3B1A8F88C6}" type="presParOf" srcId="{10E19C5E-DE5F-4E77-8B5B-57C8E63DDBD2}" destId="{1C6356D3-2EB1-430C-BAFB-F4DA37F734DD}" srcOrd="1" destOrd="0" presId="urn:microsoft.com/office/officeart/2005/8/layout/hierarchy1"/>
    <dgm:cxn modelId="{8AA35186-15A0-426F-B311-96BEBC2A8697}" type="presParOf" srcId="{85976FC5-5CE9-49AC-B82B-68A1F111EA0E}" destId="{77B30F1C-E8B4-4610-8AEA-C3C1661F1E51}" srcOrd="2" destOrd="0" presId="urn:microsoft.com/office/officeart/2005/8/layout/hierarchy1"/>
    <dgm:cxn modelId="{58A40897-62E3-4C9D-8D17-0870CD9F46AC}" type="presParOf" srcId="{77B30F1C-E8B4-4610-8AEA-C3C1661F1E51}" destId="{85C5F235-0A74-4748-85A9-68C18A0FEA7A}" srcOrd="0" destOrd="0" presId="urn:microsoft.com/office/officeart/2005/8/layout/hierarchy1"/>
    <dgm:cxn modelId="{BB54D5C5-DA70-4A35-B746-452146CE4C23}" type="presParOf" srcId="{85C5F235-0A74-4748-85A9-68C18A0FEA7A}" destId="{28196AE7-282C-484A-82E5-65458AC610B3}" srcOrd="0" destOrd="0" presId="urn:microsoft.com/office/officeart/2005/8/layout/hierarchy1"/>
    <dgm:cxn modelId="{395547AB-7FCC-4351-A37C-F774B8D1D5A2}" type="presParOf" srcId="{85C5F235-0A74-4748-85A9-68C18A0FEA7A}" destId="{BCA63B46-C9A1-4024-BC5C-00D883E4B6E0}" srcOrd="1" destOrd="0" presId="urn:microsoft.com/office/officeart/2005/8/layout/hierarchy1"/>
    <dgm:cxn modelId="{294937A7-11B7-4856-B4E4-16CF2C03DD4A}" type="presParOf" srcId="{77B30F1C-E8B4-4610-8AEA-C3C1661F1E51}" destId="{06EA2D72-5DAC-4DD8-A046-5057EE5D200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97DCBD-AB79-4B08-85F4-E32B8262CE44}">
      <dsp:nvSpPr>
        <dsp:cNvPr id="0" name=""/>
        <dsp:cNvSpPr/>
      </dsp:nvSpPr>
      <dsp:spPr>
        <a:xfrm>
          <a:off x="0" y="517"/>
          <a:ext cx="8923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5B7C02-480F-4564-94F3-02D83CCF64D9}">
      <dsp:nvSpPr>
        <dsp:cNvPr id="0" name=""/>
        <dsp:cNvSpPr/>
      </dsp:nvSpPr>
      <dsp:spPr>
        <a:xfrm>
          <a:off x="0" y="517"/>
          <a:ext cx="8923193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Poppins" panose="00000500000000000000" pitchFamily="50" charset="0"/>
              <a:cs typeface="Poppins" panose="00000500000000000000" pitchFamily="50" charset="0"/>
            </a:rPr>
            <a:t>1. Introduction</a:t>
          </a:r>
        </a:p>
      </dsp:txBody>
      <dsp:txXfrm>
        <a:off x="0" y="517"/>
        <a:ext cx="8923193" cy="605493"/>
      </dsp:txXfrm>
    </dsp:sp>
    <dsp:sp modelId="{8F557755-BE0F-4BCF-90D7-AFA0A932C6C6}">
      <dsp:nvSpPr>
        <dsp:cNvPr id="0" name=""/>
        <dsp:cNvSpPr/>
      </dsp:nvSpPr>
      <dsp:spPr>
        <a:xfrm>
          <a:off x="0" y="606011"/>
          <a:ext cx="8923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7E142-E917-4BDD-934C-8740D01D457C}">
      <dsp:nvSpPr>
        <dsp:cNvPr id="0" name=""/>
        <dsp:cNvSpPr/>
      </dsp:nvSpPr>
      <dsp:spPr>
        <a:xfrm>
          <a:off x="0" y="606011"/>
          <a:ext cx="8923193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Poppins" panose="00000500000000000000" pitchFamily="50" charset="0"/>
              <a:cs typeface="Poppins" panose="00000500000000000000" pitchFamily="50" charset="0"/>
            </a:rPr>
            <a:t>2. Legal and Policy Context</a:t>
          </a:r>
        </a:p>
      </dsp:txBody>
      <dsp:txXfrm>
        <a:off x="0" y="606011"/>
        <a:ext cx="8923193" cy="605493"/>
      </dsp:txXfrm>
    </dsp:sp>
    <dsp:sp modelId="{A6C6C40E-96D2-4ECE-9F5A-741D8ABBF81F}">
      <dsp:nvSpPr>
        <dsp:cNvPr id="0" name=""/>
        <dsp:cNvSpPr/>
      </dsp:nvSpPr>
      <dsp:spPr>
        <a:xfrm>
          <a:off x="0" y="1211504"/>
          <a:ext cx="8923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DF213D-3F9F-4204-9E68-3070B9A72E97}">
      <dsp:nvSpPr>
        <dsp:cNvPr id="0" name=""/>
        <dsp:cNvSpPr/>
      </dsp:nvSpPr>
      <dsp:spPr>
        <a:xfrm>
          <a:off x="0" y="1211504"/>
          <a:ext cx="8923193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Poppins" panose="00000500000000000000" pitchFamily="50" charset="0"/>
              <a:cs typeface="Poppins" panose="00000500000000000000" pitchFamily="50" charset="0"/>
            </a:rPr>
            <a:t>3. Aspects of Local Governance and Social Cohesion</a:t>
          </a:r>
        </a:p>
      </dsp:txBody>
      <dsp:txXfrm>
        <a:off x="0" y="1211504"/>
        <a:ext cx="8923193" cy="605493"/>
      </dsp:txXfrm>
    </dsp:sp>
    <dsp:sp modelId="{68F7C26B-DDBF-406C-8E6C-FD415D719264}">
      <dsp:nvSpPr>
        <dsp:cNvPr id="0" name=""/>
        <dsp:cNvSpPr/>
      </dsp:nvSpPr>
      <dsp:spPr>
        <a:xfrm>
          <a:off x="0" y="1816998"/>
          <a:ext cx="8923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8EA71E-6344-40D4-9755-29AD53BF09F4}">
      <dsp:nvSpPr>
        <dsp:cNvPr id="0" name=""/>
        <dsp:cNvSpPr/>
      </dsp:nvSpPr>
      <dsp:spPr>
        <a:xfrm>
          <a:off x="0" y="1816998"/>
          <a:ext cx="8923193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Poppins" panose="00000500000000000000" pitchFamily="50" charset="0"/>
              <a:cs typeface="Poppins" panose="00000500000000000000" pitchFamily="50" charset="0"/>
            </a:rPr>
            <a:t>4. Methodology </a:t>
          </a:r>
        </a:p>
      </dsp:txBody>
      <dsp:txXfrm>
        <a:off x="0" y="1816998"/>
        <a:ext cx="8923193" cy="605493"/>
      </dsp:txXfrm>
    </dsp:sp>
    <dsp:sp modelId="{4CA6301D-58C1-4FB9-9A23-AD885304DA92}">
      <dsp:nvSpPr>
        <dsp:cNvPr id="0" name=""/>
        <dsp:cNvSpPr/>
      </dsp:nvSpPr>
      <dsp:spPr>
        <a:xfrm>
          <a:off x="0" y="2422492"/>
          <a:ext cx="8923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FBD22E-29B8-44F9-B75D-83207B5C4105}">
      <dsp:nvSpPr>
        <dsp:cNvPr id="0" name=""/>
        <dsp:cNvSpPr/>
      </dsp:nvSpPr>
      <dsp:spPr>
        <a:xfrm>
          <a:off x="0" y="2422492"/>
          <a:ext cx="8923193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Poppins" panose="00000500000000000000" pitchFamily="50" charset="0"/>
              <a:cs typeface="Poppins" panose="00000500000000000000" pitchFamily="50" charset="0"/>
            </a:rPr>
            <a:t>5. Results and Discussions</a:t>
          </a:r>
        </a:p>
      </dsp:txBody>
      <dsp:txXfrm>
        <a:off x="0" y="2422492"/>
        <a:ext cx="8923193" cy="605493"/>
      </dsp:txXfrm>
    </dsp:sp>
    <dsp:sp modelId="{E5FB297B-09D2-41F4-B23A-54BFAB7EC482}">
      <dsp:nvSpPr>
        <dsp:cNvPr id="0" name=""/>
        <dsp:cNvSpPr/>
      </dsp:nvSpPr>
      <dsp:spPr>
        <a:xfrm>
          <a:off x="0" y="3027986"/>
          <a:ext cx="8923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D11C7A-5F53-496F-8ACF-8ABFE388DF06}">
      <dsp:nvSpPr>
        <dsp:cNvPr id="0" name=""/>
        <dsp:cNvSpPr/>
      </dsp:nvSpPr>
      <dsp:spPr>
        <a:xfrm>
          <a:off x="0" y="3027986"/>
          <a:ext cx="8923193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Poppins" panose="00000500000000000000" pitchFamily="50" charset="0"/>
              <a:cs typeface="Poppins" panose="00000500000000000000" pitchFamily="50" charset="0"/>
            </a:rPr>
            <a:t>6. Proposal framework for Integration</a:t>
          </a:r>
        </a:p>
      </dsp:txBody>
      <dsp:txXfrm>
        <a:off x="0" y="3027986"/>
        <a:ext cx="8923193" cy="605493"/>
      </dsp:txXfrm>
    </dsp:sp>
    <dsp:sp modelId="{82F45D29-FCCA-4519-9382-3868E057D001}">
      <dsp:nvSpPr>
        <dsp:cNvPr id="0" name=""/>
        <dsp:cNvSpPr/>
      </dsp:nvSpPr>
      <dsp:spPr>
        <a:xfrm>
          <a:off x="0" y="3633479"/>
          <a:ext cx="892319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FB4D2A-1252-44CE-8099-D1179A3A7106}">
      <dsp:nvSpPr>
        <dsp:cNvPr id="0" name=""/>
        <dsp:cNvSpPr/>
      </dsp:nvSpPr>
      <dsp:spPr>
        <a:xfrm>
          <a:off x="0" y="3633479"/>
          <a:ext cx="8923193" cy="605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Poppins" panose="00000500000000000000" pitchFamily="50" charset="0"/>
              <a:cs typeface="Poppins" panose="00000500000000000000" pitchFamily="50" charset="0"/>
            </a:rPr>
            <a:t>7. Conclusion and Recommendations</a:t>
          </a:r>
        </a:p>
      </dsp:txBody>
      <dsp:txXfrm>
        <a:off x="0" y="3633479"/>
        <a:ext cx="8923193" cy="6054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B49C6C-6A32-48BB-8062-5A088698C156}">
      <dsp:nvSpPr>
        <dsp:cNvPr id="0" name=""/>
        <dsp:cNvSpPr/>
      </dsp:nvSpPr>
      <dsp:spPr>
        <a:xfrm>
          <a:off x="0" y="116697"/>
          <a:ext cx="10671644" cy="1216800"/>
        </a:xfrm>
        <a:prstGeom prst="roundRect">
          <a:avLst/>
        </a:prstGeom>
        <a:noFill/>
        <a:ln w="28575" cap="flat" cmpd="sng" algn="ctr">
          <a:solidFill>
            <a:srgbClr val="FF33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To assess how local governance impacts social cohesion in Northern Ghana.</a:t>
          </a:r>
        </a:p>
      </dsp:txBody>
      <dsp:txXfrm>
        <a:off x="59399" y="176096"/>
        <a:ext cx="10552846" cy="1098002"/>
      </dsp:txXfrm>
    </dsp:sp>
    <dsp:sp modelId="{4655EC41-4C37-47B9-BF14-24C7A33C0C22}">
      <dsp:nvSpPr>
        <dsp:cNvPr id="0" name=""/>
        <dsp:cNvSpPr/>
      </dsp:nvSpPr>
      <dsp:spPr>
        <a:xfrm>
          <a:off x="0" y="1468867"/>
          <a:ext cx="10671644" cy="1216800"/>
        </a:xfrm>
        <a:prstGeom prst="roundRect">
          <a:avLst/>
        </a:prstGeom>
        <a:noFill/>
        <a:ln w="28575" cap="flat" cmpd="sng" algn="ctr">
          <a:solidFill>
            <a:srgbClr val="CC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To identify key drivers and barriers of governance and cohesion.</a:t>
          </a:r>
        </a:p>
      </dsp:txBody>
      <dsp:txXfrm>
        <a:off x="59399" y="1528266"/>
        <a:ext cx="10552846" cy="1098002"/>
      </dsp:txXfrm>
    </dsp:sp>
    <dsp:sp modelId="{8FBD9B54-70A8-4B6B-8744-53319290B073}">
      <dsp:nvSpPr>
        <dsp:cNvPr id="0" name=""/>
        <dsp:cNvSpPr/>
      </dsp:nvSpPr>
      <dsp:spPr>
        <a:xfrm>
          <a:off x="0" y="2859924"/>
          <a:ext cx="10671644" cy="1216800"/>
        </a:xfrm>
        <a:prstGeom prst="roundRect">
          <a:avLst/>
        </a:prstGeom>
        <a:noFill/>
        <a:ln w="28575" cap="flat" cmpd="sng" algn="ctr">
          <a:solidFill>
            <a:srgbClr val="8B010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To propose evidence-based recommendations for inclusive development.</a:t>
          </a:r>
        </a:p>
      </dsp:txBody>
      <dsp:txXfrm>
        <a:off x="59399" y="2919323"/>
        <a:ext cx="10552846" cy="10980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BE5B7A-1CE4-45F9-BDBD-70C97E10677F}">
      <dsp:nvSpPr>
        <dsp:cNvPr id="0" name=""/>
        <dsp:cNvSpPr/>
      </dsp:nvSpPr>
      <dsp:spPr>
        <a:xfrm>
          <a:off x="393" y="363850"/>
          <a:ext cx="1098562" cy="1098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518EA9-C7AA-4241-AF04-E988676E3B14}">
      <dsp:nvSpPr>
        <dsp:cNvPr id="0" name=""/>
        <dsp:cNvSpPr/>
      </dsp:nvSpPr>
      <dsp:spPr>
        <a:xfrm>
          <a:off x="393" y="1618229"/>
          <a:ext cx="3138750" cy="470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b="1" kern="12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Design</a:t>
          </a:r>
          <a:endParaRPr lang="en-US" sz="2400" kern="1200" dirty="0">
            <a:solidFill>
              <a:srgbClr val="8B0101"/>
            </a:solidFill>
            <a:latin typeface="Poppins" panose="00000500000000000000" pitchFamily="50" charset="0"/>
            <a:cs typeface="Poppins" panose="00000500000000000000" pitchFamily="50" charset="0"/>
          </a:endParaRPr>
        </a:p>
      </dsp:txBody>
      <dsp:txXfrm>
        <a:off x="393" y="1618229"/>
        <a:ext cx="3138750" cy="470812"/>
      </dsp:txXfrm>
    </dsp:sp>
    <dsp:sp modelId="{92CD4AB7-EF50-4229-BCCD-F2E4E83B0C9F}">
      <dsp:nvSpPr>
        <dsp:cNvPr id="0" name=""/>
        <dsp:cNvSpPr/>
      </dsp:nvSpPr>
      <dsp:spPr>
        <a:xfrm>
          <a:off x="393" y="2161514"/>
          <a:ext cx="3138750" cy="182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E330C5-61F3-4C12-84E8-13B95144F81D}">
      <dsp:nvSpPr>
        <dsp:cNvPr id="0" name=""/>
        <dsp:cNvSpPr/>
      </dsp:nvSpPr>
      <dsp:spPr>
        <a:xfrm>
          <a:off x="3741221" y="242910"/>
          <a:ext cx="1098562" cy="1098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D4D39-E7F9-4F86-9908-878BA2C93221}">
      <dsp:nvSpPr>
        <dsp:cNvPr id="0" name=""/>
        <dsp:cNvSpPr/>
      </dsp:nvSpPr>
      <dsp:spPr>
        <a:xfrm>
          <a:off x="3688425" y="1618229"/>
          <a:ext cx="3138750" cy="470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b="1" kern="12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Surveys</a:t>
          </a:r>
          <a:endParaRPr lang="en-US" sz="2400" kern="1200" dirty="0">
            <a:solidFill>
              <a:srgbClr val="8B0101"/>
            </a:solidFill>
            <a:latin typeface="Poppins" panose="00000500000000000000" pitchFamily="50" charset="0"/>
            <a:cs typeface="Poppins" panose="00000500000000000000" pitchFamily="50" charset="0"/>
          </a:endParaRPr>
        </a:p>
      </dsp:txBody>
      <dsp:txXfrm>
        <a:off x="3688425" y="1618229"/>
        <a:ext cx="3138750" cy="470812"/>
      </dsp:txXfrm>
    </dsp:sp>
    <dsp:sp modelId="{608E88DB-8CE9-4E1E-A120-97422F14F21E}">
      <dsp:nvSpPr>
        <dsp:cNvPr id="0" name=""/>
        <dsp:cNvSpPr/>
      </dsp:nvSpPr>
      <dsp:spPr>
        <a:xfrm>
          <a:off x="3688425" y="2161514"/>
          <a:ext cx="3138750" cy="182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Conducted in </a:t>
          </a:r>
          <a:r>
            <a:rPr lang="en-US" sz="1600" b="1" kern="1200" dirty="0">
              <a:solidFill>
                <a:srgbClr val="8B0101"/>
              </a:solidFill>
            </a:rPr>
            <a:t>September–October 2024</a:t>
          </a:r>
          <a:r>
            <a:rPr lang="en-US" sz="1600" kern="1200" dirty="0"/>
            <a:t> across six regions (Northern, North-East, Savannah, Upper East, Upper West, and Oti).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Stratified sampling for inclusivity of women, youth, and persons with disabilities.</a:t>
          </a:r>
        </a:p>
      </dsp:txBody>
      <dsp:txXfrm>
        <a:off x="3688425" y="2161514"/>
        <a:ext cx="3138750" cy="1825972"/>
      </dsp:txXfrm>
    </dsp:sp>
    <dsp:sp modelId="{C6663250-BD65-4AB2-90B5-303CB7489134}">
      <dsp:nvSpPr>
        <dsp:cNvPr id="0" name=""/>
        <dsp:cNvSpPr/>
      </dsp:nvSpPr>
      <dsp:spPr>
        <a:xfrm>
          <a:off x="7376456" y="363850"/>
          <a:ext cx="1098562" cy="1098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466BB-F80E-4308-B2F3-947D2A1C4D5C}">
      <dsp:nvSpPr>
        <dsp:cNvPr id="0" name=""/>
        <dsp:cNvSpPr/>
      </dsp:nvSpPr>
      <dsp:spPr>
        <a:xfrm>
          <a:off x="7440392" y="1603375"/>
          <a:ext cx="2145461" cy="470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b="1" kern="12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rPr>
            <a:t>Analysis</a:t>
          </a:r>
          <a:endParaRPr lang="en-US" sz="2400" kern="1200" dirty="0">
            <a:solidFill>
              <a:srgbClr val="8B0101"/>
            </a:solidFill>
            <a:latin typeface="Poppins" panose="00000500000000000000" pitchFamily="50" charset="0"/>
            <a:cs typeface="Poppins" panose="00000500000000000000" pitchFamily="50" charset="0"/>
          </a:endParaRPr>
        </a:p>
      </dsp:txBody>
      <dsp:txXfrm>
        <a:off x="7440392" y="1603375"/>
        <a:ext cx="2145461" cy="470812"/>
      </dsp:txXfrm>
    </dsp:sp>
    <dsp:sp modelId="{9FBBD6F3-F36F-45C0-8E9C-260BDF64E6F9}">
      <dsp:nvSpPr>
        <dsp:cNvPr id="0" name=""/>
        <dsp:cNvSpPr/>
      </dsp:nvSpPr>
      <dsp:spPr>
        <a:xfrm>
          <a:off x="7376456" y="2161514"/>
          <a:ext cx="3138750" cy="18259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Descriptive statistics for demographic patterns.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Correlation analysis for governance-cohesion relationships.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Comparative analysis of regional disparities.</a:t>
          </a:r>
        </a:p>
      </dsp:txBody>
      <dsp:txXfrm>
        <a:off x="7376456" y="2161514"/>
        <a:ext cx="3138750" cy="18259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CF1A9F-E41B-4682-85F3-25B99550C4C5}">
      <dsp:nvSpPr>
        <dsp:cNvPr id="0" name=""/>
        <dsp:cNvSpPr/>
      </dsp:nvSpPr>
      <dsp:spPr>
        <a:xfrm>
          <a:off x="49" y="114285"/>
          <a:ext cx="4700141" cy="633600"/>
        </a:xfrm>
        <a:prstGeom prst="rect">
          <a:avLst/>
        </a:prstGeom>
        <a:solidFill>
          <a:srgbClr val="8B0101"/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Respondent Profiles</a:t>
          </a:r>
          <a:endParaRPr lang="en-US" sz="2200" kern="1200"/>
        </a:p>
      </dsp:txBody>
      <dsp:txXfrm>
        <a:off x="49" y="114285"/>
        <a:ext cx="4700141" cy="633600"/>
      </dsp:txXfrm>
    </dsp:sp>
    <dsp:sp modelId="{C17E48D4-39BB-45B8-A3C9-5E0CB1E655EA}">
      <dsp:nvSpPr>
        <dsp:cNvPr id="0" name=""/>
        <dsp:cNvSpPr/>
      </dsp:nvSpPr>
      <dsp:spPr>
        <a:xfrm>
          <a:off x="49" y="747885"/>
          <a:ext cx="4700141" cy="2898720"/>
        </a:xfrm>
        <a:prstGeom prst="rect">
          <a:avLst/>
        </a:prstGeom>
        <a:noFill/>
        <a:ln w="15875" cap="flat" cmpd="sng" algn="ctr">
          <a:solidFill>
            <a:srgbClr val="8B0101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Age: Middle-aged (36–45 years) most active; significant youth (26–30 years) engagement.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Disability: 5% representation, highlighting underrepresentation.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Occupations: Farming dominates (Upper East/Savannah); trade and teaching thrive in North-East Gonja.</a:t>
          </a:r>
        </a:p>
      </dsp:txBody>
      <dsp:txXfrm>
        <a:off x="49" y="747885"/>
        <a:ext cx="4700141" cy="2898720"/>
      </dsp:txXfrm>
    </dsp:sp>
    <dsp:sp modelId="{28B5BD1F-3AC2-4E9A-AC54-F9AA48BD68E5}">
      <dsp:nvSpPr>
        <dsp:cNvPr id="0" name=""/>
        <dsp:cNvSpPr/>
      </dsp:nvSpPr>
      <dsp:spPr>
        <a:xfrm>
          <a:off x="5358209" y="114285"/>
          <a:ext cx="4700141" cy="633600"/>
        </a:xfrm>
        <a:prstGeom prst="rect">
          <a:avLst/>
        </a:prstGeom>
        <a:solidFill>
          <a:srgbClr val="8B0101"/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Implications</a:t>
          </a:r>
          <a:endParaRPr lang="en-US" sz="2200" kern="1200"/>
        </a:p>
      </dsp:txBody>
      <dsp:txXfrm>
        <a:off x="5358209" y="114285"/>
        <a:ext cx="4700141" cy="633600"/>
      </dsp:txXfrm>
    </dsp:sp>
    <dsp:sp modelId="{AD29F31B-F025-441C-A4CB-6180F5C3E442}">
      <dsp:nvSpPr>
        <dsp:cNvPr id="0" name=""/>
        <dsp:cNvSpPr/>
      </dsp:nvSpPr>
      <dsp:spPr>
        <a:xfrm>
          <a:off x="5358209" y="747885"/>
          <a:ext cx="4700141" cy="2898720"/>
        </a:xfrm>
        <a:prstGeom prst="rect">
          <a:avLst/>
        </a:prstGeom>
        <a:noFill/>
        <a:ln w="15875" cap="flat" cmpd="sng" algn="ctr">
          <a:solidFill>
            <a:srgbClr val="8B0101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Need for tailored interventions targeting farmers, youth, and persons with disabilities.</a:t>
          </a:r>
        </a:p>
      </dsp:txBody>
      <dsp:txXfrm>
        <a:off x="5358209" y="747885"/>
        <a:ext cx="4700141" cy="28987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03BFF5-FFED-4162-9E99-98B4AC1B5137}">
      <dsp:nvSpPr>
        <dsp:cNvPr id="0" name=""/>
        <dsp:cNvSpPr/>
      </dsp:nvSpPr>
      <dsp:spPr>
        <a:xfrm>
          <a:off x="3143" y="27795"/>
          <a:ext cx="3064668" cy="576000"/>
        </a:xfrm>
        <a:prstGeom prst="rect">
          <a:avLst/>
        </a:prstGeom>
        <a:solidFill>
          <a:srgbClr val="8B0101"/>
        </a:solidFill>
        <a:ln w="12700" cap="flat" cmpd="sng" algn="ctr">
          <a:solidFill>
            <a:srgbClr val="8B0101"/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Impact of Governance</a:t>
          </a:r>
          <a:endParaRPr lang="en-US" sz="2000" kern="1200" dirty="0"/>
        </a:p>
      </dsp:txBody>
      <dsp:txXfrm>
        <a:off x="3143" y="27795"/>
        <a:ext cx="3064668" cy="576000"/>
      </dsp:txXfrm>
    </dsp:sp>
    <dsp:sp modelId="{74689D03-19DD-4BC1-B3F1-F1F1B7263A04}">
      <dsp:nvSpPr>
        <dsp:cNvPr id="0" name=""/>
        <dsp:cNvSpPr/>
      </dsp:nvSpPr>
      <dsp:spPr>
        <a:xfrm>
          <a:off x="3143" y="603795"/>
          <a:ext cx="3064668" cy="3129299"/>
        </a:xfrm>
        <a:prstGeom prst="rect">
          <a:avLst/>
        </a:prstGeom>
        <a:noFill/>
        <a:ln w="12700" cap="flat" cmpd="sng" algn="ctr">
          <a:solidFill>
            <a:srgbClr val="8B0101">
              <a:alpha val="9000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Strong correlation between trust in assemblies and perceptions of transparency and responsiveness (r &gt; 0.5).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Assemblies responsive to community needs seen as more effective (r = 0.62).</a:t>
          </a:r>
        </a:p>
      </dsp:txBody>
      <dsp:txXfrm>
        <a:off x="3143" y="603795"/>
        <a:ext cx="3064668" cy="3129299"/>
      </dsp:txXfrm>
    </dsp:sp>
    <dsp:sp modelId="{5246FDDB-AEE7-47F1-B93D-0B1AA5DE53A9}">
      <dsp:nvSpPr>
        <dsp:cNvPr id="0" name=""/>
        <dsp:cNvSpPr/>
      </dsp:nvSpPr>
      <dsp:spPr>
        <a:xfrm>
          <a:off x="3496865" y="27795"/>
          <a:ext cx="3064668" cy="576000"/>
        </a:xfrm>
        <a:prstGeom prst="rect">
          <a:avLst/>
        </a:prstGeom>
        <a:solidFill>
          <a:srgbClr val="8B0101"/>
        </a:solidFill>
        <a:ln w="12700" cap="flat" cmpd="sng" algn="ctr">
          <a:solidFill>
            <a:srgbClr val="8B0101"/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/>
            <a:t>Challenges</a:t>
          </a:r>
          <a:endParaRPr lang="en-US" sz="2000" kern="1200"/>
        </a:p>
      </dsp:txBody>
      <dsp:txXfrm>
        <a:off x="3496865" y="27795"/>
        <a:ext cx="3064668" cy="576000"/>
      </dsp:txXfrm>
    </dsp:sp>
    <dsp:sp modelId="{01C7036A-0259-4435-9C9E-8D9E907EC3A1}">
      <dsp:nvSpPr>
        <dsp:cNvPr id="0" name=""/>
        <dsp:cNvSpPr/>
      </dsp:nvSpPr>
      <dsp:spPr>
        <a:xfrm>
          <a:off x="3496865" y="603795"/>
          <a:ext cx="3064668" cy="3129299"/>
        </a:xfrm>
        <a:prstGeom prst="rect">
          <a:avLst/>
        </a:prstGeom>
        <a:noFill/>
        <a:ln w="12700" cap="flat" cmpd="sng" algn="ctr">
          <a:solidFill>
            <a:srgbClr val="8B0101">
              <a:alpha val="9000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Resource competition drives fragility in agrarian regions.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Ethnic and historical grievances persist.</a:t>
          </a:r>
        </a:p>
      </dsp:txBody>
      <dsp:txXfrm>
        <a:off x="3496865" y="603795"/>
        <a:ext cx="3064668" cy="3129299"/>
      </dsp:txXfrm>
    </dsp:sp>
    <dsp:sp modelId="{90B08730-D63F-40FA-94D5-E86CF89B2470}">
      <dsp:nvSpPr>
        <dsp:cNvPr id="0" name=""/>
        <dsp:cNvSpPr/>
      </dsp:nvSpPr>
      <dsp:spPr>
        <a:xfrm>
          <a:off x="6990588" y="27795"/>
          <a:ext cx="3064668" cy="576000"/>
        </a:xfrm>
        <a:prstGeom prst="rect">
          <a:avLst/>
        </a:prstGeom>
        <a:solidFill>
          <a:srgbClr val="8B0101"/>
        </a:solidFill>
        <a:ln w="12700" cap="flat" cmpd="sng" algn="ctr">
          <a:solidFill>
            <a:srgbClr val="8B0101"/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/>
            <a:t>Regional Disparities</a:t>
          </a:r>
          <a:endParaRPr lang="en-US" sz="2000" kern="1200"/>
        </a:p>
      </dsp:txBody>
      <dsp:txXfrm>
        <a:off x="6990588" y="27795"/>
        <a:ext cx="3064668" cy="576000"/>
      </dsp:txXfrm>
    </dsp:sp>
    <dsp:sp modelId="{C6C10857-FFFF-41FC-8185-0DBF13C0C6F4}">
      <dsp:nvSpPr>
        <dsp:cNvPr id="0" name=""/>
        <dsp:cNvSpPr/>
      </dsp:nvSpPr>
      <dsp:spPr>
        <a:xfrm>
          <a:off x="6990588" y="603795"/>
          <a:ext cx="3064668" cy="3129299"/>
        </a:xfrm>
        <a:prstGeom prst="rect">
          <a:avLst/>
        </a:prstGeom>
        <a:noFill/>
        <a:ln w="12700" cap="flat" cmpd="sng" algn="ctr">
          <a:solidFill>
            <a:srgbClr val="8B0101">
              <a:alpha val="90000"/>
            </a:s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Inequities in service delivery and development efforts exacerbate fragility.</a:t>
          </a:r>
        </a:p>
      </dsp:txBody>
      <dsp:txXfrm>
        <a:off x="6990588" y="603795"/>
        <a:ext cx="3064668" cy="31292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07A6B-640F-42A3-96F4-47E43CCA546F}">
      <dsp:nvSpPr>
        <dsp:cNvPr id="0" name=""/>
        <dsp:cNvSpPr/>
      </dsp:nvSpPr>
      <dsp:spPr>
        <a:xfrm>
          <a:off x="2946" y="243990"/>
          <a:ext cx="2337792" cy="3272909"/>
        </a:xfrm>
        <a:prstGeom prst="rect">
          <a:avLst/>
        </a:prstGeom>
        <a:solidFill>
          <a:srgbClr val="F0D2D2">
            <a:alpha val="89804"/>
          </a:srgbClr>
        </a:solidFill>
        <a:ln w="12700" cap="flat" cmpd="sng" algn="ctr">
          <a:solidFill>
            <a:srgbClr val="F0D2D2">
              <a:alpha val="90000"/>
            </a:srgb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2263" tIns="330200" rIns="182263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C00000"/>
              </a:solidFill>
            </a:rPr>
            <a:t>Transparency and Trust</a:t>
          </a:r>
          <a:r>
            <a:rPr lang="en-US" sz="1300" kern="1200" dirty="0">
              <a:solidFill>
                <a:srgbClr val="C00000"/>
              </a:solidFill>
            </a:rPr>
            <a:t>: </a:t>
          </a:r>
          <a:r>
            <a:rPr lang="en-US" sz="1300" kern="1200" dirty="0"/>
            <a:t>Foundational for governance legitimacy. Assemblies perceived as transparent were more trusted and cohesive.</a:t>
          </a:r>
        </a:p>
      </dsp:txBody>
      <dsp:txXfrm>
        <a:off x="2946" y="1487696"/>
        <a:ext cx="2337792" cy="1963745"/>
      </dsp:txXfrm>
    </dsp:sp>
    <dsp:sp modelId="{7652959C-966B-461A-B4F8-DF3708772BE9}">
      <dsp:nvSpPr>
        <dsp:cNvPr id="0" name=""/>
        <dsp:cNvSpPr/>
      </dsp:nvSpPr>
      <dsp:spPr>
        <a:xfrm>
          <a:off x="680906" y="571281"/>
          <a:ext cx="981872" cy="981872"/>
        </a:xfrm>
        <a:prstGeom prst="ellipse">
          <a:avLst/>
        </a:prstGeom>
        <a:solidFill>
          <a:srgbClr val="FF5050"/>
        </a:solidFill>
        <a:ln w="12700" cap="flat" cmpd="sng" algn="ctr">
          <a:solidFill>
            <a:srgbClr val="FF5050"/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551" tIns="12700" rIns="76551" bIns="1270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1</a:t>
          </a:r>
          <a:endParaRPr lang="en-US" sz="4700" kern="1200" dirty="0"/>
        </a:p>
      </dsp:txBody>
      <dsp:txXfrm>
        <a:off x="824698" y="715073"/>
        <a:ext cx="694288" cy="694288"/>
      </dsp:txXfrm>
    </dsp:sp>
    <dsp:sp modelId="{B49DDFC4-3406-4814-8FB6-006A1A55DF0C}">
      <dsp:nvSpPr>
        <dsp:cNvPr id="0" name=""/>
        <dsp:cNvSpPr/>
      </dsp:nvSpPr>
      <dsp:spPr>
        <a:xfrm>
          <a:off x="2946" y="3516828"/>
          <a:ext cx="2337792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2D00CF5-69F2-49B4-A30C-8E9D73BFF967}">
      <dsp:nvSpPr>
        <dsp:cNvPr id="0" name=""/>
        <dsp:cNvSpPr/>
      </dsp:nvSpPr>
      <dsp:spPr>
        <a:xfrm>
          <a:off x="2574518" y="243990"/>
          <a:ext cx="2337792" cy="3272909"/>
        </a:xfrm>
        <a:prstGeom prst="rect">
          <a:avLst/>
        </a:prstGeom>
        <a:solidFill>
          <a:srgbClr val="F0D2D2">
            <a:alpha val="89804"/>
          </a:srgbClr>
        </a:solidFill>
        <a:ln w="12700" cap="flat" cmpd="sng" algn="ctr">
          <a:solidFill>
            <a:srgbClr val="F0D2D2">
              <a:alpha val="90000"/>
            </a:srgb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2263" tIns="330200" rIns="182263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C00000"/>
              </a:solidFill>
            </a:rPr>
            <a:t>Resource Competition</a:t>
          </a:r>
          <a:r>
            <a:rPr lang="en-US" sz="1300" kern="1200" dirty="0">
              <a:solidFill>
                <a:srgbClr val="C00000"/>
              </a:solidFill>
            </a:rPr>
            <a:t>:</a:t>
          </a:r>
          <a:r>
            <a:rPr lang="en-US" sz="1300" kern="1200" dirty="0"/>
            <a:t> Highlighted as a critical driver of fragility. Governance must prioritize fair resource allocation.</a:t>
          </a:r>
        </a:p>
      </dsp:txBody>
      <dsp:txXfrm>
        <a:off x="2574518" y="1487696"/>
        <a:ext cx="2337792" cy="1963745"/>
      </dsp:txXfrm>
    </dsp:sp>
    <dsp:sp modelId="{1DAEEE71-339F-46EB-9215-02355CEBE792}">
      <dsp:nvSpPr>
        <dsp:cNvPr id="0" name=""/>
        <dsp:cNvSpPr/>
      </dsp:nvSpPr>
      <dsp:spPr>
        <a:xfrm>
          <a:off x="3252477" y="571281"/>
          <a:ext cx="981872" cy="981872"/>
        </a:xfrm>
        <a:prstGeom prst="ellipse">
          <a:avLst/>
        </a:prstGeom>
        <a:solidFill>
          <a:srgbClr val="FF3300"/>
        </a:solidFill>
        <a:ln w="12700" cap="flat" cmpd="sng" algn="ctr">
          <a:solidFill>
            <a:srgbClr val="FF3300"/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551" tIns="12700" rIns="76551" bIns="1270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2</a:t>
          </a:r>
          <a:endParaRPr lang="en-US" sz="4700" kern="1200" dirty="0"/>
        </a:p>
      </dsp:txBody>
      <dsp:txXfrm>
        <a:off x="3396269" y="715073"/>
        <a:ext cx="694288" cy="694288"/>
      </dsp:txXfrm>
    </dsp:sp>
    <dsp:sp modelId="{5A837067-1EE2-4DBC-BE16-B8AC0C42410A}">
      <dsp:nvSpPr>
        <dsp:cNvPr id="0" name=""/>
        <dsp:cNvSpPr/>
      </dsp:nvSpPr>
      <dsp:spPr>
        <a:xfrm>
          <a:off x="2574518" y="3516828"/>
          <a:ext cx="2337792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4845A23-241F-4AA6-B0D9-8255898BF291}">
      <dsp:nvSpPr>
        <dsp:cNvPr id="0" name=""/>
        <dsp:cNvSpPr/>
      </dsp:nvSpPr>
      <dsp:spPr>
        <a:xfrm>
          <a:off x="5146089" y="243990"/>
          <a:ext cx="2337792" cy="3272909"/>
        </a:xfrm>
        <a:prstGeom prst="rect">
          <a:avLst/>
        </a:prstGeom>
        <a:solidFill>
          <a:srgbClr val="F0D2D2">
            <a:alpha val="89804"/>
          </a:srgbClr>
        </a:solidFill>
        <a:ln w="12700" cap="flat" cmpd="sng" algn="ctr">
          <a:solidFill>
            <a:srgbClr val="F0D2D2">
              <a:alpha val="90000"/>
            </a:srgb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2263" tIns="330200" rIns="182263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C00000"/>
              </a:solidFill>
            </a:rPr>
            <a:t>Inclusivity Gaps</a:t>
          </a:r>
          <a:r>
            <a:rPr lang="en-US" sz="1300" kern="1200" dirty="0">
              <a:solidFill>
                <a:srgbClr val="C00000"/>
              </a:solidFill>
            </a:rPr>
            <a:t>: </a:t>
          </a:r>
          <a:r>
            <a:rPr lang="en-US" sz="1300" kern="1200" dirty="0"/>
            <a:t>	</a:t>
          </a:r>
          <a:br>
            <a:rPr lang="en-US" sz="1300" kern="1200" dirty="0"/>
          </a:br>
          <a:r>
            <a:rPr lang="en-US" sz="1300" kern="1200" dirty="0"/>
            <a:t>Persons with disabilities and marginalized groups face systemic exclusion. Addressing these barriers is essential for fostering cohesion.</a:t>
          </a:r>
        </a:p>
      </dsp:txBody>
      <dsp:txXfrm>
        <a:off x="5146089" y="1487696"/>
        <a:ext cx="2337792" cy="1963745"/>
      </dsp:txXfrm>
    </dsp:sp>
    <dsp:sp modelId="{15BD7EF7-6BCA-44A8-A242-636BDE5B3749}">
      <dsp:nvSpPr>
        <dsp:cNvPr id="0" name=""/>
        <dsp:cNvSpPr/>
      </dsp:nvSpPr>
      <dsp:spPr>
        <a:xfrm>
          <a:off x="5824049" y="571281"/>
          <a:ext cx="981872" cy="981872"/>
        </a:xfrm>
        <a:prstGeom prst="ellipse">
          <a:avLst/>
        </a:prstGeom>
        <a:solidFill>
          <a:srgbClr val="CC0000"/>
        </a:solidFill>
        <a:ln w="12700" cap="flat" cmpd="sng" algn="ctr">
          <a:solidFill>
            <a:srgbClr val="CC0000"/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551" tIns="12700" rIns="76551" bIns="1270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3</a:t>
          </a:r>
        </a:p>
      </dsp:txBody>
      <dsp:txXfrm>
        <a:off x="5967841" y="715073"/>
        <a:ext cx="694288" cy="694288"/>
      </dsp:txXfrm>
    </dsp:sp>
    <dsp:sp modelId="{1EA2567A-2DC4-480C-9CDD-206A2FF855B7}">
      <dsp:nvSpPr>
        <dsp:cNvPr id="0" name=""/>
        <dsp:cNvSpPr/>
      </dsp:nvSpPr>
      <dsp:spPr>
        <a:xfrm>
          <a:off x="5146089" y="3516828"/>
          <a:ext cx="2337792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4C8A6FD-67BC-4D08-9AB2-77071AC212E7}">
      <dsp:nvSpPr>
        <dsp:cNvPr id="0" name=""/>
        <dsp:cNvSpPr/>
      </dsp:nvSpPr>
      <dsp:spPr>
        <a:xfrm>
          <a:off x="7717661" y="243990"/>
          <a:ext cx="2337792" cy="3272909"/>
        </a:xfrm>
        <a:prstGeom prst="rect">
          <a:avLst/>
        </a:prstGeom>
        <a:solidFill>
          <a:srgbClr val="F0D2D2">
            <a:alpha val="89804"/>
          </a:srgbClr>
        </a:solidFill>
        <a:ln w="12700" cap="flat" cmpd="sng" algn="ctr">
          <a:solidFill>
            <a:srgbClr val="F0D2D2">
              <a:alpha val="90000"/>
            </a:srgb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2263" tIns="330200" rIns="182263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C00000"/>
              </a:solidFill>
            </a:rPr>
            <a:t>Interdependencies</a:t>
          </a:r>
          <a:r>
            <a:rPr lang="en-US" sz="1300" kern="1200" dirty="0">
              <a:solidFill>
                <a:srgbClr val="C00000"/>
              </a:solidFill>
            </a:rPr>
            <a:t>: </a:t>
          </a:r>
          <a:r>
            <a:rPr lang="en-US" sz="1300" kern="1200" dirty="0"/>
            <a:t>Governance reforms alone are insufficient without tailored, context-specific interventions.</a:t>
          </a:r>
        </a:p>
      </dsp:txBody>
      <dsp:txXfrm>
        <a:off x="7717661" y="1487696"/>
        <a:ext cx="2337792" cy="1963745"/>
      </dsp:txXfrm>
    </dsp:sp>
    <dsp:sp modelId="{8F0996F6-6450-4E1A-8A00-C738EC458DC4}">
      <dsp:nvSpPr>
        <dsp:cNvPr id="0" name=""/>
        <dsp:cNvSpPr/>
      </dsp:nvSpPr>
      <dsp:spPr>
        <a:xfrm>
          <a:off x="8395620" y="571281"/>
          <a:ext cx="981872" cy="981872"/>
        </a:xfrm>
        <a:prstGeom prst="ellipse">
          <a:avLst/>
        </a:prstGeom>
        <a:solidFill>
          <a:srgbClr val="8B0101"/>
        </a:solidFill>
        <a:ln w="12700" cap="flat" cmpd="sng" algn="ctr">
          <a:solidFill>
            <a:srgbClr val="8B0101"/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551" tIns="12700" rIns="76551" bIns="1270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4</a:t>
          </a:r>
          <a:endParaRPr lang="en-US" sz="4700" kern="1200" dirty="0"/>
        </a:p>
      </dsp:txBody>
      <dsp:txXfrm>
        <a:off x="8539412" y="715073"/>
        <a:ext cx="694288" cy="694288"/>
      </dsp:txXfrm>
    </dsp:sp>
    <dsp:sp modelId="{65718DC8-6B83-4228-B9EB-C2C10879CA1E}">
      <dsp:nvSpPr>
        <dsp:cNvPr id="0" name=""/>
        <dsp:cNvSpPr/>
      </dsp:nvSpPr>
      <dsp:spPr>
        <a:xfrm>
          <a:off x="7717661" y="3516828"/>
          <a:ext cx="2337792" cy="7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2350A7-8177-446A-8C55-8FBAAEF4057C}">
      <dsp:nvSpPr>
        <dsp:cNvPr id="0" name=""/>
        <dsp:cNvSpPr/>
      </dsp:nvSpPr>
      <dsp:spPr>
        <a:xfrm>
          <a:off x="879321" y="162967"/>
          <a:ext cx="1027687" cy="10276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FCBC8C-BBD8-4327-85EF-4DA911F67311}">
      <dsp:nvSpPr>
        <dsp:cNvPr id="0" name=""/>
        <dsp:cNvSpPr/>
      </dsp:nvSpPr>
      <dsp:spPr>
        <a:xfrm>
          <a:off x="54108" y="1351770"/>
          <a:ext cx="2936250" cy="440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900" b="1" kern="1200" dirty="0">
              <a:solidFill>
                <a:srgbClr val="C00000"/>
              </a:solidFill>
            </a:rPr>
            <a:t>1. Institutional Strengthening</a:t>
          </a:r>
          <a:endParaRPr lang="en-US" sz="1900" kern="1200" dirty="0">
            <a:solidFill>
              <a:srgbClr val="C00000"/>
            </a:solidFill>
          </a:endParaRPr>
        </a:p>
      </dsp:txBody>
      <dsp:txXfrm>
        <a:off x="54108" y="1351770"/>
        <a:ext cx="2936250" cy="440437"/>
      </dsp:txXfrm>
    </dsp:sp>
    <dsp:sp modelId="{18CE46B0-28AD-493D-9851-2A9C3753107E}">
      <dsp:nvSpPr>
        <dsp:cNvPr id="0" name=""/>
        <dsp:cNvSpPr/>
      </dsp:nvSpPr>
      <dsp:spPr>
        <a:xfrm>
          <a:off x="1315" y="1854991"/>
          <a:ext cx="3352199" cy="16957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Build capacity of MMDAs to address fragility and mediate disputes.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Establish accountability mechanisms to reduce corruption and improve public trust.</a:t>
          </a:r>
        </a:p>
      </dsp:txBody>
      <dsp:txXfrm>
        <a:off x="1315" y="1854991"/>
        <a:ext cx="3352199" cy="1695749"/>
      </dsp:txXfrm>
    </dsp:sp>
    <dsp:sp modelId="{157753FA-5C35-4B3E-8C0A-481C742A2C32}">
      <dsp:nvSpPr>
        <dsp:cNvPr id="0" name=""/>
        <dsp:cNvSpPr/>
      </dsp:nvSpPr>
      <dsp:spPr>
        <a:xfrm>
          <a:off x="4610616" y="179307"/>
          <a:ext cx="1027687" cy="10276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139CE4-FA63-4206-A2A7-65D210D18508}">
      <dsp:nvSpPr>
        <dsp:cNvPr id="0" name=""/>
        <dsp:cNvSpPr/>
      </dsp:nvSpPr>
      <dsp:spPr>
        <a:xfrm>
          <a:off x="3744182" y="1351770"/>
          <a:ext cx="2936250" cy="440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900" b="1" kern="1200" dirty="0">
              <a:solidFill>
                <a:srgbClr val="C00000"/>
              </a:solidFill>
            </a:rPr>
            <a:t>2. Inclusive Governance</a:t>
          </a:r>
          <a:endParaRPr lang="en-US" sz="1900" kern="1200" dirty="0">
            <a:solidFill>
              <a:srgbClr val="C00000"/>
            </a:solidFill>
          </a:endParaRPr>
        </a:p>
      </dsp:txBody>
      <dsp:txXfrm>
        <a:off x="3744182" y="1351770"/>
        <a:ext cx="2936250" cy="440437"/>
      </dsp:txXfrm>
    </dsp:sp>
    <dsp:sp modelId="{6B96D09A-7A3C-40AC-BC25-0FD2BA3DC756}">
      <dsp:nvSpPr>
        <dsp:cNvPr id="0" name=""/>
        <dsp:cNvSpPr/>
      </dsp:nvSpPr>
      <dsp:spPr>
        <a:xfrm>
          <a:off x="3867357" y="1854991"/>
          <a:ext cx="3343860" cy="16957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Promote participatory budgeting and equitable representation of marginalized groups.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Integrate traditional authorities into governance for conflict resolution.</a:t>
          </a:r>
        </a:p>
      </dsp:txBody>
      <dsp:txXfrm>
        <a:off x="3867357" y="1854991"/>
        <a:ext cx="3343860" cy="1695749"/>
      </dsp:txXfrm>
    </dsp:sp>
    <dsp:sp modelId="{F63AD6E7-F699-44B0-86E1-75DAD7C84489}">
      <dsp:nvSpPr>
        <dsp:cNvPr id="0" name=""/>
        <dsp:cNvSpPr/>
      </dsp:nvSpPr>
      <dsp:spPr>
        <a:xfrm>
          <a:off x="8468542" y="181584"/>
          <a:ext cx="1027687" cy="10276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367EA9-0891-4608-811F-F2F85BF7C0CE}">
      <dsp:nvSpPr>
        <dsp:cNvPr id="0" name=""/>
        <dsp:cNvSpPr/>
      </dsp:nvSpPr>
      <dsp:spPr>
        <a:xfrm>
          <a:off x="7700573" y="1354048"/>
          <a:ext cx="2936250" cy="440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900" b="1" kern="1200" dirty="0">
              <a:solidFill>
                <a:srgbClr val="C00000"/>
              </a:solidFill>
            </a:rPr>
            <a:t>3. Equitable Development</a:t>
          </a:r>
          <a:endParaRPr lang="en-US" sz="1900" kern="1200" dirty="0">
            <a:solidFill>
              <a:srgbClr val="C00000"/>
            </a:solidFill>
          </a:endParaRPr>
        </a:p>
      </dsp:txBody>
      <dsp:txXfrm>
        <a:off x="7700573" y="1354048"/>
        <a:ext cx="2936250" cy="440437"/>
      </dsp:txXfrm>
    </dsp:sp>
    <dsp:sp modelId="{2448A274-87F1-4B5F-809C-6CBF1B33A8A4}">
      <dsp:nvSpPr>
        <dsp:cNvPr id="0" name=""/>
        <dsp:cNvSpPr/>
      </dsp:nvSpPr>
      <dsp:spPr>
        <a:xfrm>
          <a:off x="7725061" y="1861823"/>
          <a:ext cx="2936250" cy="168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Address regional disparities through targeted development </a:t>
          </a:r>
          <a:r>
            <a:rPr lang="en-US" sz="1500" kern="1200" dirty="0" err="1">
              <a:latin typeface="Poppins" panose="00000500000000000000" pitchFamily="50" charset="0"/>
              <a:cs typeface="Poppins" panose="00000500000000000000" pitchFamily="50" charset="0"/>
            </a:rPr>
            <a:t>programmes</a:t>
          </a: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.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Foster reconciliation through traditional mediation practices.</a:t>
          </a:r>
        </a:p>
      </dsp:txBody>
      <dsp:txXfrm>
        <a:off x="7725061" y="1861823"/>
        <a:ext cx="2936250" cy="16866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73435B-C7CC-4A52-820D-CD6330364386}">
      <dsp:nvSpPr>
        <dsp:cNvPr id="0" name=""/>
        <dsp:cNvSpPr/>
      </dsp:nvSpPr>
      <dsp:spPr>
        <a:xfrm>
          <a:off x="0" y="832957"/>
          <a:ext cx="2828924" cy="1796367"/>
        </a:xfrm>
        <a:prstGeom prst="roundRect">
          <a:avLst>
            <a:gd name="adj" fmla="val 10000"/>
          </a:avLst>
        </a:prstGeom>
        <a:solidFill>
          <a:srgbClr val="FF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5003519-F891-42D1-96C1-9BD763B401E8}">
      <dsp:nvSpPr>
        <dsp:cNvPr id="0" name=""/>
        <dsp:cNvSpPr/>
      </dsp:nvSpPr>
      <dsp:spPr>
        <a:xfrm>
          <a:off x="314325" y="1131566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FF33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Local governance and social cohesion are interdependent pillars for sustainable development.</a:t>
          </a:r>
        </a:p>
      </dsp:txBody>
      <dsp:txXfrm>
        <a:off x="366939" y="1184180"/>
        <a:ext cx="2723696" cy="1691139"/>
      </dsp:txXfrm>
    </dsp:sp>
    <dsp:sp modelId="{2685C669-6B0D-46D9-B96A-7474D5602281}">
      <dsp:nvSpPr>
        <dsp:cNvPr id="0" name=""/>
        <dsp:cNvSpPr/>
      </dsp:nvSpPr>
      <dsp:spPr>
        <a:xfrm>
          <a:off x="3457574" y="832957"/>
          <a:ext cx="2828924" cy="1796367"/>
        </a:xfrm>
        <a:prstGeom prst="roundRect">
          <a:avLst>
            <a:gd name="adj" fmla="val 10000"/>
          </a:avLst>
        </a:prstGeom>
        <a:solidFill>
          <a:srgbClr val="CC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520B2CC-F7A4-43C0-BCBC-D83616BE4709}">
      <dsp:nvSpPr>
        <dsp:cNvPr id="0" name=""/>
        <dsp:cNvSpPr/>
      </dsp:nvSpPr>
      <dsp:spPr>
        <a:xfrm>
          <a:off x="3771900" y="1131566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CC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Addressing systemic challenges requires inclusivity, transparency, and fairness in governance.</a:t>
          </a:r>
        </a:p>
      </dsp:txBody>
      <dsp:txXfrm>
        <a:off x="3824514" y="1184180"/>
        <a:ext cx="2723696" cy="1691139"/>
      </dsp:txXfrm>
    </dsp:sp>
    <dsp:sp modelId="{28196AE7-282C-484A-82E5-65458AC610B3}">
      <dsp:nvSpPr>
        <dsp:cNvPr id="0" name=""/>
        <dsp:cNvSpPr/>
      </dsp:nvSpPr>
      <dsp:spPr>
        <a:xfrm>
          <a:off x="6915149" y="832957"/>
          <a:ext cx="2828924" cy="1796367"/>
        </a:xfrm>
        <a:prstGeom prst="roundRect">
          <a:avLst>
            <a:gd name="adj" fmla="val 10000"/>
          </a:avLst>
        </a:prstGeom>
        <a:solidFill>
          <a:srgbClr val="8B010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CA63B46-C9A1-4024-BC5C-00D883E4B6E0}">
      <dsp:nvSpPr>
        <dsp:cNvPr id="0" name=""/>
        <dsp:cNvSpPr/>
      </dsp:nvSpPr>
      <dsp:spPr>
        <a:xfrm>
          <a:off x="7229475" y="1131566"/>
          <a:ext cx="2828924" cy="179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8B010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Poppins" panose="00000500000000000000" pitchFamily="50" charset="0"/>
              <a:cs typeface="Poppins" panose="00000500000000000000" pitchFamily="50" charset="0"/>
            </a:rPr>
            <a:t>Collaborative efforts between policymakers, civil society, and communities are essential for fostering trust, equity, and harmony.</a:t>
          </a:r>
        </a:p>
      </dsp:txBody>
      <dsp:txXfrm>
        <a:off x="7282089" y="1184180"/>
        <a:ext cx="2723696" cy="16911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65D3EB-CBDD-4100-83B7-3BFE0A8F411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2B4595-A79D-4567-9FE1-DCF31A42B3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5C0719-993D-42E1-80ED-8F01056F36C2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0E452F-E862-4273-987C-980229E532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EE394C-9AD7-48EA-AB0F-18032A3E09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421AD-3AC0-48CB-8727-BB447FD2264E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159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3BC9C-6C58-464F-B94E-FD73C5FB016E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60DC36-8EFA-4378-9855-E019C55AC47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05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527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834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BB1A04-13E8-48CD-97F9-AC2568E1A8D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158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0310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65337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4ECAD9-32EE-4091-BDA5-6BD15ACC5E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84508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4ECAD9-32EE-4091-BDA5-6BD15ACC5E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98503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4ECAD9-32EE-4091-BDA5-6BD15ACC5E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1859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BB1A04-13E8-48CD-97F9-AC2568E1A8D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4175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4ECAD9-32EE-4091-BDA5-6BD15ACC5E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9255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4ECAD9-32EE-4091-BDA5-6BD15ACC5E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0439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4ECAD9-32EE-4091-BDA5-6BD15ACC5E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9530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4ECAD9-32EE-4091-BDA5-6BD15ACC5E5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67022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ECAD9-32EE-4091-BDA5-6BD15ACC5E58}" type="slidenum">
              <a:rPr lang="en-US" noProof="0" smtClean="0"/>
              <a:t>16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1527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91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F864C-44C4-4000-952D-01F31BFB3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392E06-C914-467E-9D4F-BD763EDA2D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EFBAF-82E9-49AD-B2CF-7D154E024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8006A-94B1-44F7-972D-56767EDE3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7BFAB-D84B-45E1-A0BD-2516AC14F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64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07FBE-061D-452C-A8A6-213063CFD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A3535-1708-499D-B5D2-7D8F9FD18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06063-A112-49AB-80C8-504D99ECD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4C8D5-F898-4318-A76D-1FBD87329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6EC76-E8E8-4FFA-B671-7FA2F3EF5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28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2CABF-E3C1-431A-A69C-D4881CC43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84226-69DA-4211-B2C8-C29FD05A4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F82DB-B518-40FD-8A66-44B874C05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C1CCEE-725F-4745-837B-87EFB70E7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1522A-E0E6-406B-BF30-A7C7A572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041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C9BDC-6F21-4EF5-A8DD-E35E27EAC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68D5F-2AB6-42D3-A54E-AB3E603251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AB07F-D5F7-402A-AE4E-027BF1CA91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08EDC-3863-43B9-93C7-37465DC73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7D452-958D-4159-A9A4-16DD29680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9654B6-1460-48B9-AC7E-592F68BAB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0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8C848-926A-4FD3-A311-A100A2662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ECD90-B4F0-4DFB-BB3D-F23102078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A6C3A-033E-474B-AB97-D8291A04E7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32B928-3A23-4FCA-AD1F-E45A467B5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DC8376-6FC6-4A11-B0DB-9A148E9C00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80206F-8846-425C-A56E-16FFBA442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45E89F-12CF-4561-A5F2-1E05783A3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B4DFE4-927C-43B1-A061-5CB97FFB3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058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0E367-8DA0-4655-BCBC-F4280D864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EF9592-AA3C-4CF8-A5DB-4D010195A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2C9377-F93E-4515-852A-264707755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ED076D-476B-42BA-8795-14FE6C1E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551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A599B4-6AB2-4190-82B5-7667EE1E9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8FBFB3-AD86-4E39-B8AE-B4EC14528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A4AF55-C114-4B60-9A20-56B00A11B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200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83DA1-5CB8-405D-9613-8A9B7BC56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2BB15-A24D-42E9-9CAE-BB8272263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F0849D-D3C3-462A-9751-4EAB0B9145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80DD20-7A20-4574-98A4-427795876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D0ED2B-71C4-421A-9DB0-676E00C10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C4572A-ADFC-4C53-BCA2-42BDF693B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950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F5C67-EEEC-4AB0-9653-0F80D6B10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50D6D-5277-4324-AF23-5FAF007834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275657-2BF9-4761-96B6-50EE3CFCF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3C3F7B-A4C8-4F9D-8165-BC5186EA0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696EA5-2FA2-464D-982F-C53E6426A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1B398-191B-4AB1-86ED-00D0046EA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601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7B869-BFB2-4C20-8AB1-46704BB3D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007DB-4F12-4428-9C48-5120DF0704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FFA8DA-0E31-4CA6-BBFC-2467AAD1D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974BD-9845-459A-9AAA-12731E250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71B0A-FDFB-4B2C-A9EC-2334C5900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409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0B5D73-1652-4A8E-B5A3-101523D729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B7FB99-7425-444D-B602-01B672BCE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EA9C5-552A-48A1-AB54-ED54209B3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3AAA3-4155-48FB-8F00-16DBE0C9C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94EAE-CB3C-4DEF-A66D-583C7AAC9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804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22" y="548355"/>
            <a:ext cx="6054846" cy="634336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36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0833" y="1611313"/>
            <a:ext cx="6072099" cy="3755104"/>
          </a:xfrm>
        </p:spPr>
        <p:txBody>
          <a:bodyPr anchor="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A3ABBD-A00D-4624-9D57-736F5DDBFABC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4296" cy="58642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46232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F074AD-5A0D-40B4-813D-34862D7DF200}"/>
              </a:ext>
            </a:extLst>
          </p:cNvPr>
          <p:cNvSpPr/>
          <p:nvPr userDrawn="1"/>
        </p:nvSpPr>
        <p:spPr>
          <a:xfrm>
            <a:off x="0" y="-1"/>
            <a:ext cx="12192000" cy="914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6F6D66-F2F9-4BF4-99F9-B1BA1142497F}"/>
              </a:ext>
            </a:extLst>
          </p:cNvPr>
          <p:cNvSpPr/>
          <p:nvPr userDrawn="1"/>
        </p:nvSpPr>
        <p:spPr>
          <a:xfrm>
            <a:off x="0" y="6792686"/>
            <a:ext cx="12192000" cy="653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663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D1D313A2-A4D4-40DF-A0C2-C29F641685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EFB0D-6DB6-450D-981E-DB5B064ABC8F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‹N°›</a:t>
            </a:fld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2850" y="4508500"/>
            <a:ext cx="5118100" cy="1279652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2850" y="2057400"/>
            <a:ext cx="5118100" cy="1929066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400" b="1" spc="-5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0290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arallélogramme 14">
            <a:extLst>
              <a:ext uri="{FF2B5EF4-FFF2-40B4-BE49-F238E27FC236}">
                <a16:creationId xmlns:a16="http://schemas.microsoft.com/office/drawing/2014/main" id="{F5AA8A10-E19C-430B-9D5D-8D12F92BFEC5}"/>
              </a:ext>
            </a:extLst>
          </p:cNvPr>
          <p:cNvSpPr/>
          <p:nvPr userDrawn="1"/>
        </p:nvSpPr>
        <p:spPr>
          <a:xfrm>
            <a:off x="7972121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C93D4F-3003-4D58-9AFB-356A0F800F42}"/>
              </a:ext>
            </a:extLst>
          </p:cNvPr>
          <p:cNvSpPr/>
          <p:nvPr userDrawn="1"/>
        </p:nvSpPr>
        <p:spPr>
          <a:xfrm>
            <a:off x="6394450" y="0"/>
            <a:ext cx="153926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8650-8C82-4FB0-9266-0148B376A8CE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‹N°›</a:t>
            </a:fld>
            <a:endParaRPr lang="en-US" noProof="0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6028FDE-6655-4B55-B3B4-5B366034E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3119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29400" y="758952"/>
            <a:ext cx="4526280" cy="3227514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6000" b="1" spc="-5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32171" y="4508500"/>
            <a:ext cx="4526280" cy="1279652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3E1BBA-670B-4CAE-B839-50ADB23DDBC6}"/>
              </a:ext>
            </a:extLst>
          </p:cNvPr>
          <p:cNvSpPr/>
          <p:nvPr userDrawn="1"/>
        </p:nvSpPr>
        <p:spPr>
          <a:xfrm>
            <a:off x="6311900" y="0"/>
            <a:ext cx="15392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773574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DE01-3159-42E8-9946-B3F7564EBC72}" type="datetime1">
              <a:rPr lang="en-US" smtClean="0"/>
              <a:t>5/24/2025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2408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rallélogramme 14">
            <a:extLst>
              <a:ext uri="{FF2B5EF4-FFF2-40B4-BE49-F238E27FC236}">
                <a16:creationId xmlns:a16="http://schemas.microsoft.com/office/drawing/2014/main" id="{98B82A56-7790-48EC-983D-AB8F703699B2}"/>
              </a:ext>
            </a:extLst>
          </p:cNvPr>
          <p:cNvSpPr/>
          <p:nvPr userDrawn="1"/>
        </p:nvSpPr>
        <p:spPr>
          <a:xfrm>
            <a:off x="7972121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A1FC6A6-F894-471F-8AA4-AE4112290279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E76B772A-7600-4ECE-B5A2-34827D4C71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3119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820398-8D1F-4543-ABA0-7A67C38769B3}"/>
              </a:ext>
            </a:extLst>
          </p:cNvPr>
          <p:cNvSpPr/>
          <p:nvPr userDrawn="1"/>
        </p:nvSpPr>
        <p:spPr>
          <a:xfrm>
            <a:off x="2451099" y="3568700"/>
            <a:ext cx="8721725" cy="2308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400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1599" y="3746500"/>
            <a:ext cx="8331202" cy="1308100"/>
          </a:xfrm>
        </p:spPr>
        <p:txBody>
          <a:bodyPr anchor="b" anchorCtr="0">
            <a:noAutofit/>
          </a:bodyPr>
          <a:lstStyle>
            <a:lvl1pPr>
              <a:lnSpc>
                <a:spcPct val="90000"/>
              </a:lnSpc>
              <a:defRPr sz="48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1600" y="5219700"/>
            <a:ext cx="8331201" cy="58674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757C57-BBBA-44C6-9A4D-12F5D1E400AA}"/>
              </a:ext>
            </a:extLst>
          </p:cNvPr>
          <p:cNvSpPr/>
          <p:nvPr userDrawn="1"/>
        </p:nvSpPr>
        <p:spPr>
          <a:xfrm>
            <a:off x="3752850" y="3469101"/>
            <a:ext cx="511810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33272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03D98FD-B63D-46E0-B974-EC5BBAC02E27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E76B772A-7600-4ECE-B5A2-34827D4C71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820398-8D1F-4543-ABA0-7A67C38769B3}"/>
              </a:ext>
            </a:extLst>
          </p:cNvPr>
          <p:cNvSpPr/>
          <p:nvPr userDrawn="1"/>
        </p:nvSpPr>
        <p:spPr>
          <a:xfrm>
            <a:off x="1735138" y="3568700"/>
            <a:ext cx="8721725" cy="2308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400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399" y="3746500"/>
            <a:ext cx="8331202" cy="1308100"/>
          </a:xfrm>
        </p:spPr>
        <p:txBody>
          <a:bodyPr anchor="b" anchorCtr="0">
            <a:noAutofit/>
          </a:bodyPr>
          <a:lstStyle>
            <a:lvl1pPr algn="ctr">
              <a:lnSpc>
                <a:spcPct val="90000"/>
              </a:lnSpc>
              <a:defRPr sz="48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400" y="5219700"/>
            <a:ext cx="8331201" cy="586740"/>
          </a:xfrm>
        </p:spPr>
        <p:txBody>
          <a:bodyPr lIns="91440" rIns="91440" anchor="t" anchorCtr="0">
            <a:normAutofit/>
          </a:bodyPr>
          <a:lstStyle>
            <a:lvl1pPr marL="0" indent="0" algn="ctr">
              <a:buNone/>
              <a:defRPr sz="2400" cap="all" spc="200" baseline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757C57-BBBA-44C6-9A4D-12F5D1E400AA}"/>
              </a:ext>
            </a:extLst>
          </p:cNvPr>
          <p:cNvSpPr/>
          <p:nvPr userDrawn="1"/>
        </p:nvSpPr>
        <p:spPr>
          <a:xfrm>
            <a:off x="3536950" y="3469101"/>
            <a:ext cx="511810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206687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4ECCD-A9BB-4C40-8999-9FDE0B2AF02D}" type="datetime1">
              <a:rPr lang="en-US" smtClean="0"/>
              <a:t>5/24/2025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6904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Autofit/>
          </a:bodyPr>
          <a:lstStyle>
            <a:lvl1pPr marL="0" indent="0" algn="l">
              <a:buNone/>
              <a:defRPr sz="24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6731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Autofit/>
          </a:bodyPr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395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1315-80A2-4A6F-99BC-2337EDBA509A}" type="datetime1">
              <a:rPr lang="en-US" smtClean="0"/>
              <a:t>5/24/2025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126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FCEE-D38D-4315-8661-B8B16CE6B114}" type="datetime1">
              <a:rPr lang="en-US" smtClean="0"/>
              <a:t>5/24/2025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052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élogramme 14">
            <a:extLst>
              <a:ext uri="{FF2B5EF4-FFF2-40B4-BE49-F238E27FC236}">
                <a16:creationId xmlns:a16="http://schemas.microsoft.com/office/drawing/2014/main" id="{AF082EE3-41AA-4817-A1CC-C33DDB8F675F}"/>
              </a:ext>
            </a:extLst>
          </p:cNvPr>
          <p:cNvSpPr/>
          <p:nvPr userDrawn="1"/>
        </p:nvSpPr>
        <p:spPr>
          <a:xfrm>
            <a:off x="46672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7909053-E1DD-4959-BC7A-C98D3D2614DC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551342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786383"/>
            <a:ext cx="3068833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800"/>
            <a:ext cx="5713841" cy="4868609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2200" y="3043050"/>
            <a:ext cx="3068832" cy="2638359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C51BA7-A5A7-4A7F-A707-DBBDEA7705F3}"/>
              </a:ext>
            </a:extLst>
          </p:cNvPr>
          <p:cNvSpPr/>
          <p:nvPr userDrawn="1"/>
        </p:nvSpPr>
        <p:spPr>
          <a:xfrm>
            <a:off x="0" y="1397000"/>
            <a:ext cx="1036320" cy="13294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174BA-29D0-4C1A-95C9-5A86FD25E47A}"/>
              </a:ext>
            </a:extLst>
          </p:cNvPr>
          <p:cNvSpPr/>
          <p:nvPr userDrawn="1"/>
        </p:nvSpPr>
        <p:spPr>
          <a:xfrm>
            <a:off x="5458983" y="624142"/>
            <a:ext cx="571384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B9C849-F1D8-4230-9F2F-9250D675BB2A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cxnSp>
        <p:nvCxnSpPr>
          <p:cNvPr id="15" name="Connecteur droit 19">
            <a:extLst>
              <a:ext uri="{FF2B5EF4-FFF2-40B4-BE49-F238E27FC236}">
                <a16:creationId xmlns:a16="http://schemas.microsoft.com/office/drawing/2014/main" id="{D84C14C5-D99C-45CD-8001-AC745F4FB49B}"/>
              </a:ext>
            </a:extLst>
          </p:cNvPr>
          <p:cNvCxnSpPr>
            <a:cxnSpLocks/>
          </p:cNvCxnSpPr>
          <p:nvPr userDrawn="1"/>
        </p:nvCxnSpPr>
        <p:spPr>
          <a:xfrm flipH="1">
            <a:off x="1092200" y="6446838"/>
            <a:ext cx="164343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9">
            <a:extLst>
              <a:ext uri="{FF2B5EF4-FFF2-40B4-BE49-F238E27FC236}">
                <a16:creationId xmlns:a16="http://schemas.microsoft.com/office/drawing/2014/main" id="{019842DD-D0AB-4E35-9AB2-7DBB6E266120}"/>
              </a:ext>
            </a:extLst>
          </p:cNvPr>
          <p:cNvCxnSpPr>
            <a:cxnSpLocks/>
          </p:cNvCxnSpPr>
          <p:nvPr userDrawn="1"/>
        </p:nvCxnSpPr>
        <p:spPr>
          <a:xfrm flipH="1">
            <a:off x="8420100" y="6429376"/>
            <a:ext cx="1000462" cy="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9">
            <a:extLst>
              <a:ext uri="{FF2B5EF4-FFF2-40B4-BE49-F238E27FC236}">
                <a16:creationId xmlns:a16="http://schemas.microsoft.com/office/drawing/2014/main" id="{832851A7-B301-4616-9843-9A0D06646DF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65675" y="6446838"/>
            <a:ext cx="407258" cy="635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4126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7022-84E8-42F0-8AEA-ADED76AFD446}" type="datetime1">
              <a:rPr lang="en-US" smtClean="0"/>
              <a:t>5/24/2025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5064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497808"/>
            <a:ext cx="5713841" cy="4868609"/>
          </a:xfrm>
        </p:spPr>
        <p:txBody>
          <a:bodyPr anchor="ctr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C51BA7-A5A7-4A7F-A707-DBBDEA7705F3}"/>
              </a:ext>
            </a:extLst>
          </p:cNvPr>
          <p:cNvSpPr/>
          <p:nvPr userDrawn="1"/>
        </p:nvSpPr>
        <p:spPr>
          <a:xfrm>
            <a:off x="0" y="2003424"/>
            <a:ext cx="1036320" cy="18573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174BA-29D0-4C1A-95C9-5A86FD25E47A}"/>
              </a:ext>
            </a:extLst>
          </p:cNvPr>
          <p:cNvSpPr/>
          <p:nvPr userDrawn="1"/>
        </p:nvSpPr>
        <p:spPr>
          <a:xfrm>
            <a:off x="5458983" y="377398"/>
            <a:ext cx="5713840" cy="125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D4C0741-442A-4788-81DA-4F081D559C5A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C7DA98-7B92-4F45-80F8-1AEF72A601CF}"/>
              </a:ext>
            </a:extLst>
          </p:cNvPr>
          <p:cNvSpPr/>
          <p:nvPr userDrawn="1"/>
        </p:nvSpPr>
        <p:spPr>
          <a:xfrm>
            <a:off x="1078230" y="2003423"/>
            <a:ext cx="3576082" cy="185737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314700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F96815B-4256-4CE0-9FCF-3A2967CF5792}"/>
              </a:ext>
            </a:extLst>
          </p:cNvPr>
          <p:cNvSpPr/>
          <p:nvPr userDrawn="1"/>
        </p:nvSpPr>
        <p:spPr>
          <a:xfrm>
            <a:off x="1092200" y="993775"/>
            <a:ext cx="1036320" cy="936626"/>
          </a:xfrm>
          <a:prstGeom prst="rect">
            <a:avLst/>
          </a:prstGeom>
          <a:solidFill>
            <a:schemeClr val="tx2">
              <a:lumMod val="20000"/>
              <a:lumOff val="80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985178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4296" cy="5864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497808"/>
            <a:ext cx="5713841" cy="4868609"/>
          </a:xfrm>
        </p:spPr>
        <p:txBody>
          <a:bodyPr anchor="ctr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70BDB9F-6784-464D-8ED7-29E60E2B21A9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77313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22" y="548355"/>
            <a:ext cx="6054846" cy="634336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36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0833" y="1611313"/>
            <a:ext cx="6072099" cy="3755104"/>
          </a:xfrm>
        </p:spPr>
        <p:txBody>
          <a:bodyPr anchor="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A3ABBD-A00D-4624-9D57-736F5DDBFABC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54296" cy="58642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47447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F173117-1383-4956-B947-1EA7A51D0D4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541486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8577" y="880375"/>
            <a:ext cx="6054846" cy="634336"/>
          </a:xfrm>
        </p:spPr>
        <p:txBody>
          <a:bodyPr anchor="ctr">
            <a:noAutofit/>
          </a:bodyPr>
          <a:lstStyle>
            <a:lvl1pPr algn="ctr">
              <a:lnSpc>
                <a:spcPct val="90000"/>
              </a:lnSpc>
              <a:defRPr sz="3600" b="1" i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6BF20AA-C418-460A-B9CF-8F3DD94C436D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446475-024F-4C71-99D3-501468ACAD11}"/>
              </a:ext>
            </a:extLst>
          </p:cNvPr>
          <p:cNvSpPr/>
          <p:nvPr userDrawn="1"/>
        </p:nvSpPr>
        <p:spPr>
          <a:xfrm>
            <a:off x="5577840" y="0"/>
            <a:ext cx="1036320" cy="685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294077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8F6D61-9E88-4632-A0A8-CB2E0CC5DEAF}"/>
              </a:ext>
            </a:extLst>
          </p:cNvPr>
          <p:cNvSpPr/>
          <p:nvPr userDrawn="1"/>
        </p:nvSpPr>
        <p:spPr>
          <a:xfrm>
            <a:off x="4654312" y="507333"/>
            <a:ext cx="7537688" cy="48495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3373" y="943430"/>
            <a:ext cx="4699452" cy="3977366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63F5CE0-F8B8-4EAA-822E-6451047E7D5F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73BF96-A07C-4AAA-A37F-65151BD22A70}"/>
              </a:ext>
            </a:extLst>
          </p:cNvPr>
          <p:cNvSpPr/>
          <p:nvPr userDrawn="1"/>
        </p:nvSpPr>
        <p:spPr>
          <a:xfrm>
            <a:off x="4370251" y="2322780"/>
            <a:ext cx="1348378" cy="121866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31204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rallélogramme 14">
            <a:extLst>
              <a:ext uri="{FF2B5EF4-FFF2-40B4-BE49-F238E27FC236}">
                <a16:creationId xmlns:a16="http://schemas.microsoft.com/office/drawing/2014/main" id="{BA60C70F-7EE5-4927-B922-88B1C47FADB9}"/>
              </a:ext>
            </a:extLst>
          </p:cNvPr>
          <p:cNvSpPr/>
          <p:nvPr userDrawn="1"/>
        </p:nvSpPr>
        <p:spPr>
          <a:xfrm>
            <a:off x="74485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8F6D61-9E88-4632-A0A8-CB2E0CC5DEAF}"/>
              </a:ext>
            </a:extLst>
          </p:cNvPr>
          <p:cNvSpPr/>
          <p:nvPr userDrawn="1"/>
        </p:nvSpPr>
        <p:spPr>
          <a:xfrm>
            <a:off x="4654312" y="507333"/>
            <a:ext cx="7537688" cy="48495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 userDrawn="1"/>
        </p:nvSpPr>
        <p:spPr>
          <a:xfrm>
            <a:off x="16" y="0"/>
            <a:ext cx="4654296" cy="58642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2200" y="1885125"/>
            <a:ext cx="3068833" cy="2093975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4400" b="1" i="0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8529" y="943430"/>
            <a:ext cx="4654296" cy="3977366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Date Placeholder 1">
            <a:extLst>
              <a:ext uri="{FF2B5EF4-FFF2-40B4-BE49-F238E27FC236}">
                <a16:creationId xmlns:a16="http://schemas.microsoft.com/office/drawing/2014/main" id="{F417C55D-4AE8-427B-A32E-9F54E007E6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4126" y="6446838"/>
            <a:ext cx="258485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1F8AE65-7CE3-49A8-B2CC-A5A64E5730FA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13" name="Footer Placeholder 2">
            <a:extLst>
              <a:ext uri="{FF2B5EF4-FFF2-40B4-BE49-F238E27FC236}">
                <a16:creationId xmlns:a16="http://schemas.microsoft.com/office/drawing/2014/main" id="{8C05871B-E916-40A4-B5E3-65C15F5A4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484632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B45E789F-2E61-4EC0-8973-681625FE5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5670" y="6446838"/>
            <a:ext cx="78001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27F28F-6C7B-471B-9839-EF88426C1976}"/>
              </a:ext>
            </a:extLst>
          </p:cNvPr>
          <p:cNvSpPr/>
          <p:nvPr userDrawn="1"/>
        </p:nvSpPr>
        <p:spPr>
          <a:xfrm>
            <a:off x="4370251" y="2322780"/>
            <a:ext cx="1348378" cy="12186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833355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/>
          </a:solidFill>
        </p:spPr>
        <p:txBody>
          <a:bodyPr lIns="457200" tIns="457200"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 algn="ctr">
              <a:defRPr sz="4400" b="1">
                <a:solidFill>
                  <a:srgbClr val="FFFFFF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046700-360D-4474-9946-7580E8968658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A4DE4A-F8EF-47D5-8C37-A9021C2BB6A3}"/>
              </a:ext>
            </a:extLst>
          </p:cNvPr>
          <p:cNvSpPr/>
          <p:nvPr userDrawn="1"/>
        </p:nvSpPr>
        <p:spPr>
          <a:xfrm>
            <a:off x="3536950" y="4535901"/>
            <a:ext cx="5118100" cy="1256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536502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667F3-A942-43B7-9681-6435F4941075}" type="datetime1">
              <a:rPr lang="en-US" smtClean="0"/>
              <a:t>5/24/2025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9345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346200"/>
            <a:ext cx="2448033" cy="4530725"/>
          </a:xfrm>
        </p:spPr>
        <p:txBody>
          <a:bodyPr vert="eaVert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92200" y="1346200"/>
            <a:ext cx="7480300" cy="4530723"/>
          </a:xfrm>
        </p:spPr>
        <p:txBody>
          <a:bodyPr vert="eaVert" lIns="45720" tIns="0" rIns="45720" bIns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76BB9-001A-4B59-8C51-603E71AE3226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noProof="0" smtClean="0"/>
              <a:t>‹N°›</a:t>
            </a:fld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443CC6-CDCA-4595-ADAE-DCB961FF1A8E}"/>
              </a:ext>
            </a:extLst>
          </p:cNvPr>
          <p:cNvSpPr/>
          <p:nvPr userDrawn="1"/>
        </p:nvSpPr>
        <p:spPr>
          <a:xfrm rot="16200000">
            <a:off x="8871481" y="-146580"/>
            <a:ext cx="1036320" cy="13294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32610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9048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9A16B-C46B-296D-0681-8199C99013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691B31-7C49-9D39-9E0B-8342B854B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CA713-D0A4-EE7C-22B3-7DB4F7946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0AB1B-3670-684C-1ACC-BA2C2D433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29D6-9F57-BA8F-229C-2BA05C2C3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9658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51A86-3BC0-4AD9-2676-1232B4DE6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15630-3350-10FA-9BA2-F3690AEE0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3D247-CC69-61B4-CBD2-0D35274E6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923D5-8894-5A6D-8633-C0BD23C20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B6B7C-CC15-8C1F-EF24-E3727C244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9662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634BD-6AF3-F070-8EF6-1D12BB53E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CBCB2B-474D-B5DF-50AD-1EF45C132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23D41-2195-0531-0440-A17398D71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85427-B07F-70C7-1DD3-AD85A46F0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E2F62-2C61-FE5B-2D4B-475896368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8374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728F3-A49F-EA22-4658-643BA93AB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3360C-F447-D71B-2862-363BE6E62E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17DD0A-0A48-F261-28C7-620F488080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F7C8D5-FDFE-2CAB-AF09-D2D657803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59FE49-1FA3-4752-78D1-85F99BCDA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970BEA-6914-8E0E-922D-07EB885B5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1751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DABFE-2611-5F3D-45A3-6F322DB6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9079E3-3770-06C9-27CB-AC8F44F9B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F2D42-EBB6-CAFE-BF5C-B080099229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18404F-E928-EBA6-1C02-57EDC523AB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EDA38A-8291-3B30-3645-4DB6E89FBB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0DD947-8B4B-757F-0A57-4E47001BA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E070B0-92F5-5837-81A9-10E1E9741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8A71E3-3ED8-8501-F693-E8F5D63AE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981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E11CB-9A93-5B48-C60F-2DB49C31D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399396-8715-A355-702A-8433684BD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C1B0EB-A032-A890-BA91-32EEBAD49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7B6E55-8309-B9A4-C8A1-A6A402F41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958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A50625-85C5-2ADC-AA08-9781B50FE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2CF131-07E2-5DB3-5C3A-AB6353A92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4448EF-48C0-B04F-C427-CC37D7486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13748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C3537-B780-D65F-CF9E-BDCC7B3E4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C95B8-1DE9-A7EA-B013-3088857C4C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A3662F-7B57-F235-F16A-28B6BC3082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67C150-0CCD-915A-1F5A-DAA9C7C2C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601EBD-89C7-8999-4252-2C847E3EA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F2A67F-4BBE-8022-BF22-D3B2EC475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791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F83A-7306-D85B-75BA-F1D1051C3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AAFB31-961B-C741-34E3-E8B38707B4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ECC87F-B0FC-9A23-2142-FE16916B0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4ED4F6-EA32-54AD-56CE-97CF4FB1E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D7656-D3AD-B874-9FDA-4BB16D2BB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E06336-0731-C8BF-AC8B-6DC966353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060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F2BBA-912A-8011-4E0F-42D9A7A55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ECAAFD-498F-83DB-AF3F-EC016A637A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D9DFC-C477-BAA4-483C-0EE1CF057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C7D0C-A592-0415-43E0-DF88A3D36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B5EE72-75BB-9AEE-31B5-51F2EC0F0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53235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1F1F61-9A03-14C3-5BB6-B9216AA2D1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08740C-A9F0-395F-7D7A-4C2B691134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7D8165-50AA-BBC0-8F82-B7A4E1DE2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4E6F96-0395-76F5-3C79-17B59B643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F4D23-8EBD-0775-FCDD-A4E715F03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737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34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3445CA-54C1-4DDE-A216-DD2414E3F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6395A-6879-4E93-B24E-067F88AC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0FF5B-A6A6-4F0F-AA5D-3F0F69A43A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A1498-92C7-4E4B-8045-C9195F45396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8FAA-76CC-42EF-8BE0-466A41BBAB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49FF02-6890-4E10-B958-1097AD32C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EDF93-2BFD-41CA-ABC7-B039102F379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789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9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rallélogramme 14">
            <a:extLst>
              <a:ext uri="{FF2B5EF4-FFF2-40B4-BE49-F238E27FC236}">
                <a16:creationId xmlns:a16="http://schemas.microsoft.com/office/drawing/2014/main" id="{D20796F3-5674-4AF5-9623-575731F82E52}"/>
              </a:ext>
            </a:extLst>
          </p:cNvPr>
          <p:cNvSpPr/>
          <p:nvPr userDrawn="1"/>
        </p:nvSpPr>
        <p:spPr>
          <a:xfrm>
            <a:off x="4667250" y="0"/>
            <a:ext cx="2857500" cy="6858000"/>
          </a:xfrm>
          <a:prstGeom prst="parallelogram">
            <a:avLst>
              <a:gd name="adj" fmla="val 0"/>
            </a:avLst>
          </a:prstGeom>
          <a:solidFill>
            <a:schemeClr val="bg1">
              <a:lumMod val="9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6548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341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10F8E8D-DF54-49BE-BDBC-401B280C4E3C}" type="datetime1">
              <a:rPr lang="en-US" noProof="0" smtClean="0"/>
              <a:t>5/24/2025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48463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75670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noProof="0" smtClean="0"/>
              <a:pPr/>
              <a:t>‹N°›</a:t>
            </a:fld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25E55C-1C16-46C6-B789-A4B2BCEF8F86}"/>
              </a:ext>
            </a:extLst>
          </p:cNvPr>
          <p:cNvSpPr/>
          <p:nvPr userDrawn="1"/>
        </p:nvSpPr>
        <p:spPr>
          <a:xfrm>
            <a:off x="0" y="1011981"/>
            <a:ext cx="1036320" cy="685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7955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  <p:sldLayoutId id="2147483683" r:id="rId2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spc="-50" baseline="0">
          <a:solidFill>
            <a:schemeClr val="tx1">
              <a:lumMod val="75000"/>
              <a:lumOff val="25000"/>
            </a:schemeClr>
          </a:solidFill>
          <a:latin typeface="+mn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Wingdings" panose="05000000000000000000" pitchFamily="2" charset="2"/>
        <a:buChar char="§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" panose="05000000000000000000" pitchFamily="2" charset="2"/>
        <a:buChar char="§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87">
          <p15:clr>
            <a:srgbClr val="F26B43"/>
          </p15:clr>
        </p15:guide>
        <p15:guide id="2" pos="688">
          <p15:clr>
            <a:srgbClr val="F26B43"/>
          </p15:clr>
        </p15:guide>
        <p15:guide id="3" pos="7038">
          <p15:clr>
            <a:srgbClr val="F26B43"/>
          </p15:clr>
        </p15:guide>
        <p15:guide id="4" orient="horz" pos="3702">
          <p15:clr>
            <a:srgbClr val="F26B43"/>
          </p15:clr>
        </p15:guide>
        <p15:guide id="5" orient="horz" pos="4065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45AF7D-CEEF-928F-38B3-BC497596F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6DA67E-2FAC-8CF6-D71D-D4FFAC979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E8592-1CC3-B428-13E1-C8C0243BC3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CA7FA0-5C5E-4B06-B037-DD013D9F9CDD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46048-4F76-66A0-220C-C787831F62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FB2C99-F5D2-5812-E937-003AF84707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1616AE-49C0-4ED5-8B92-31DBC17BC46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282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00AEF-1595-4419-801B-6E36A33BB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2711" y="994492"/>
            <a:ext cx="8846577" cy="2008242"/>
          </a:xfrm>
        </p:spPr>
        <p:txBody>
          <a:bodyPr wrap="square" lIns="0" tIns="0" rIns="0" bIns="0" anchor="t">
            <a:spAutoFit/>
          </a:bodyPr>
          <a:lstStyle/>
          <a:p>
            <a:r>
              <a:rPr lang="en-US" sz="36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Fostering Local Governance and Social Cohesion in Northern Ghana: Challenges, Opportunities, and the Way Forward </a:t>
            </a:r>
            <a:endParaRPr lang="en-US" sz="2000" b="1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69" b="19219"/>
          <a:stretch/>
        </p:blipFill>
        <p:spPr>
          <a:xfrm>
            <a:off x="4800456" y="4407048"/>
            <a:ext cx="2098895" cy="1368728"/>
          </a:xfrm>
          <a:prstGeom prst="rect">
            <a:avLst/>
          </a:prstGeom>
        </p:spPr>
      </p:pic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5105295" y="5965507"/>
            <a:ext cx="5549291" cy="417020"/>
          </a:xfrm>
        </p:spPr>
        <p:txBody>
          <a:bodyPr>
            <a:noAutofit/>
          </a:bodyPr>
          <a:lstStyle/>
          <a:p>
            <a:pPr algn="l"/>
            <a:r>
              <a:rPr lang="fr-FR" sz="19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Venue: </a:t>
            </a:r>
            <a:r>
              <a:rPr lang="fr-FR" sz="19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Palais des Congrès, Cotonou, Benin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2070699" y="5990274"/>
            <a:ext cx="3252481" cy="33945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20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Date: </a:t>
            </a:r>
            <a:r>
              <a:rPr lang="fr-FR" sz="2000" dirty="0" err="1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February</a:t>
            </a:r>
            <a:r>
              <a:rPr lang="fr-FR" sz="2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 5, 2025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E603227-A82F-08D2-26BA-12A391D3B723}"/>
              </a:ext>
            </a:extLst>
          </p:cNvPr>
          <p:cNvSpPr txBox="1">
            <a:spLocks/>
          </p:cNvSpPr>
          <p:nvPr/>
        </p:nvSpPr>
        <p:spPr>
          <a:xfrm>
            <a:off x="1523999" y="3171208"/>
            <a:ext cx="9144000" cy="7478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>
                <a:solidFill>
                  <a:srgbClr val="095763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Presentation at the International Conference on “Local Governance and Social Cohesion in the Northern Regions of the Gulf of Guinea” in Northern Ghana: Challenges, Opportunities, and the Way Forward  </a:t>
            </a:r>
          </a:p>
        </p:txBody>
      </p:sp>
      <p:pic>
        <p:nvPicPr>
          <p:cNvPr id="16" name="Picture 15" descr="A logo with a black gear with a yellow and green ribbon&#10;&#10;Description automatically generated">
            <a:extLst>
              <a:ext uri="{FF2B5EF4-FFF2-40B4-BE49-F238E27FC236}">
                <a16:creationId xmlns:a16="http://schemas.microsoft.com/office/drawing/2014/main" id="{AEFC564B-95ED-4D0F-C135-34AA92BDD0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991" y="4371732"/>
            <a:ext cx="1403854" cy="1403854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50FAE64-385C-6A18-7794-55ED925E5F04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The World Bank Logo, symbol, meaning, history, PNG, brand">
            <a:extLst>
              <a:ext uri="{FF2B5EF4-FFF2-40B4-BE49-F238E27FC236}">
                <a16:creationId xmlns:a16="http://schemas.microsoft.com/office/drawing/2014/main" id="{B81252FD-CB7A-95BB-D054-156B3DB0F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30" b="30774"/>
          <a:stretch/>
        </p:blipFill>
        <p:spPr bwMode="auto">
          <a:xfrm>
            <a:off x="7161383" y="4907990"/>
            <a:ext cx="3357905" cy="74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circular logo with a green yellow and red stripe&#10;&#10;Description automatically generated">
            <a:extLst>
              <a:ext uri="{FF2B5EF4-FFF2-40B4-BE49-F238E27FC236}">
                <a16:creationId xmlns:a16="http://schemas.microsoft.com/office/drawing/2014/main" id="{9CA46A95-5037-2701-712C-804BE32FED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810" y="4458279"/>
            <a:ext cx="1369681" cy="136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8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740619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78636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Overview of the Presentation</a:t>
            </a:r>
            <a:br>
              <a:rPr lang="en-US" sz="28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</a:br>
            <a:endParaRPr lang="en-US" sz="28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740619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extBox 2">
            <a:extLst>
              <a:ext uri="{FF2B5EF4-FFF2-40B4-BE49-F238E27FC236}">
                <a16:creationId xmlns:a16="http://schemas.microsoft.com/office/drawing/2014/main" id="{99F875B7-B8A8-CE72-77EA-FD35EC8C0D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7135967"/>
              </p:ext>
            </p:extLst>
          </p:nvPr>
        </p:nvGraphicFramePr>
        <p:xfrm>
          <a:off x="1948007" y="1789270"/>
          <a:ext cx="8923193" cy="4239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9E080A87-2B16-DF19-A171-52C6F7E63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38622" y="1756614"/>
            <a:ext cx="592479" cy="6067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reeform 1676" descr="Icon of check box. ">
            <a:extLst>
              <a:ext uri="{FF2B5EF4-FFF2-40B4-BE49-F238E27FC236}">
                <a16:creationId xmlns:a16="http://schemas.microsoft.com/office/drawing/2014/main" id="{144D299D-A363-DC7F-762E-2C91F8F7D48A}"/>
              </a:ext>
            </a:extLst>
          </p:cNvPr>
          <p:cNvSpPr>
            <a:spLocks noEditPoints="1"/>
          </p:cNvSpPr>
          <p:nvPr/>
        </p:nvSpPr>
        <p:spPr bwMode="auto">
          <a:xfrm>
            <a:off x="1397246" y="1822836"/>
            <a:ext cx="471124" cy="471124"/>
          </a:xfrm>
          <a:custGeom>
            <a:avLst/>
            <a:gdLst>
              <a:gd name="T0" fmla="*/ 374 w 719"/>
              <a:gd name="T1" fmla="*/ 267 h 719"/>
              <a:gd name="T2" fmla="*/ 366 w 719"/>
              <a:gd name="T3" fmla="*/ 263 h 719"/>
              <a:gd name="T4" fmla="*/ 362 w 719"/>
              <a:gd name="T5" fmla="*/ 254 h 719"/>
              <a:gd name="T6" fmla="*/ 366 w 719"/>
              <a:gd name="T7" fmla="*/ 247 h 719"/>
              <a:gd name="T8" fmla="*/ 374 w 719"/>
              <a:gd name="T9" fmla="*/ 243 h 719"/>
              <a:gd name="T10" fmla="*/ 621 w 719"/>
              <a:gd name="T11" fmla="*/ 244 h 719"/>
              <a:gd name="T12" fmla="*/ 627 w 719"/>
              <a:gd name="T13" fmla="*/ 250 h 719"/>
              <a:gd name="T14" fmla="*/ 627 w 719"/>
              <a:gd name="T15" fmla="*/ 260 h 719"/>
              <a:gd name="T16" fmla="*/ 621 w 719"/>
              <a:gd name="T17" fmla="*/ 265 h 719"/>
              <a:gd name="T18" fmla="*/ 616 w 719"/>
              <a:gd name="T19" fmla="*/ 528 h 719"/>
              <a:gd name="T20" fmla="*/ 370 w 719"/>
              <a:gd name="T21" fmla="*/ 527 h 719"/>
              <a:gd name="T22" fmla="*/ 363 w 719"/>
              <a:gd name="T23" fmla="*/ 521 h 719"/>
              <a:gd name="T24" fmla="*/ 363 w 719"/>
              <a:gd name="T25" fmla="*/ 512 h 719"/>
              <a:gd name="T26" fmla="*/ 370 w 719"/>
              <a:gd name="T27" fmla="*/ 505 h 719"/>
              <a:gd name="T28" fmla="*/ 616 w 719"/>
              <a:gd name="T29" fmla="*/ 504 h 719"/>
              <a:gd name="T30" fmla="*/ 625 w 719"/>
              <a:gd name="T31" fmla="*/ 507 h 719"/>
              <a:gd name="T32" fmla="*/ 628 w 719"/>
              <a:gd name="T33" fmla="*/ 516 h 719"/>
              <a:gd name="T34" fmla="*/ 625 w 719"/>
              <a:gd name="T35" fmla="*/ 525 h 719"/>
              <a:gd name="T36" fmla="*/ 616 w 719"/>
              <a:gd name="T37" fmla="*/ 528 h 719"/>
              <a:gd name="T38" fmla="*/ 171 w 719"/>
              <a:gd name="T39" fmla="*/ 279 h 719"/>
              <a:gd name="T40" fmla="*/ 164 w 719"/>
              <a:gd name="T41" fmla="*/ 282 h 719"/>
              <a:gd name="T42" fmla="*/ 155 w 719"/>
              <a:gd name="T43" fmla="*/ 279 h 719"/>
              <a:gd name="T44" fmla="*/ 92 w 719"/>
              <a:gd name="T45" fmla="*/ 214 h 719"/>
              <a:gd name="T46" fmla="*/ 92 w 719"/>
              <a:gd name="T47" fmla="*/ 205 h 719"/>
              <a:gd name="T48" fmla="*/ 98 w 719"/>
              <a:gd name="T49" fmla="*/ 198 h 719"/>
              <a:gd name="T50" fmla="*/ 107 w 719"/>
              <a:gd name="T51" fmla="*/ 198 h 719"/>
              <a:gd name="T52" fmla="*/ 164 w 719"/>
              <a:gd name="T53" fmla="*/ 253 h 719"/>
              <a:gd name="T54" fmla="*/ 309 w 719"/>
              <a:gd name="T55" fmla="*/ 109 h 719"/>
              <a:gd name="T56" fmla="*/ 318 w 719"/>
              <a:gd name="T57" fmla="*/ 109 h 719"/>
              <a:gd name="T58" fmla="*/ 325 w 719"/>
              <a:gd name="T59" fmla="*/ 114 h 719"/>
              <a:gd name="T60" fmla="*/ 325 w 719"/>
              <a:gd name="T61" fmla="*/ 124 h 719"/>
              <a:gd name="T62" fmla="*/ 323 w 719"/>
              <a:gd name="T63" fmla="*/ 414 h 719"/>
              <a:gd name="T64" fmla="*/ 168 w 719"/>
              <a:gd name="T65" fmla="*/ 568 h 719"/>
              <a:gd name="T66" fmla="*/ 158 w 719"/>
              <a:gd name="T67" fmla="*/ 568 h 719"/>
              <a:gd name="T68" fmla="*/ 94 w 719"/>
              <a:gd name="T69" fmla="*/ 505 h 719"/>
              <a:gd name="T70" fmla="*/ 91 w 719"/>
              <a:gd name="T71" fmla="*/ 497 h 719"/>
              <a:gd name="T72" fmla="*/ 94 w 719"/>
              <a:gd name="T73" fmla="*/ 488 h 719"/>
              <a:gd name="T74" fmla="*/ 103 w 719"/>
              <a:gd name="T75" fmla="*/ 485 h 719"/>
              <a:gd name="T76" fmla="*/ 111 w 719"/>
              <a:gd name="T77" fmla="*/ 488 h 719"/>
              <a:gd name="T78" fmla="*/ 306 w 719"/>
              <a:gd name="T79" fmla="*/ 397 h 719"/>
              <a:gd name="T80" fmla="*/ 314 w 719"/>
              <a:gd name="T81" fmla="*/ 394 h 719"/>
              <a:gd name="T82" fmla="*/ 323 w 719"/>
              <a:gd name="T83" fmla="*/ 398 h 719"/>
              <a:gd name="T84" fmla="*/ 326 w 719"/>
              <a:gd name="T85" fmla="*/ 406 h 719"/>
              <a:gd name="T86" fmla="*/ 323 w 719"/>
              <a:gd name="T87" fmla="*/ 414 h 719"/>
              <a:gd name="T88" fmla="*/ 12 w 719"/>
              <a:gd name="T89" fmla="*/ 0 h 719"/>
              <a:gd name="T90" fmla="*/ 3 w 719"/>
              <a:gd name="T91" fmla="*/ 5 h 719"/>
              <a:gd name="T92" fmla="*/ 0 w 719"/>
              <a:gd name="T93" fmla="*/ 13 h 719"/>
              <a:gd name="T94" fmla="*/ 1 w 719"/>
              <a:gd name="T95" fmla="*/ 713 h 719"/>
              <a:gd name="T96" fmla="*/ 8 w 719"/>
              <a:gd name="T97" fmla="*/ 719 h 719"/>
              <a:gd name="T98" fmla="*/ 707 w 719"/>
              <a:gd name="T99" fmla="*/ 719 h 719"/>
              <a:gd name="T100" fmla="*/ 716 w 719"/>
              <a:gd name="T101" fmla="*/ 716 h 719"/>
              <a:gd name="T102" fmla="*/ 719 w 719"/>
              <a:gd name="T103" fmla="*/ 707 h 719"/>
              <a:gd name="T104" fmla="*/ 718 w 719"/>
              <a:gd name="T105" fmla="*/ 8 h 719"/>
              <a:gd name="T106" fmla="*/ 711 w 719"/>
              <a:gd name="T107" fmla="*/ 2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19" h="719">
                <a:moveTo>
                  <a:pt x="616" y="267"/>
                </a:moveTo>
                <a:lnTo>
                  <a:pt x="374" y="267"/>
                </a:lnTo>
                <a:lnTo>
                  <a:pt x="370" y="265"/>
                </a:lnTo>
                <a:lnTo>
                  <a:pt x="366" y="263"/>
                </a:lnTo>
                <a:lnTo>
                  <a:pt x="363" y="260"/>
                </a:lnTo>
                <a:lnTo>
                  <a:pt x="362" y="254"/>
                </a:lnTo>
                <a:lnTo>
                  <a:pt x="363" y="250"/>
                </a:lnTo>
                <a:lnTo>
                  <a:pt x="366" y="247"/>
                </a:lnTo>
                <a:lnTo>
                  <a:pt x="370" y="244"/>
                </a:lnTo>
                <a:lnTo>
                  <a:pt x="374" y="243"/>
                </a:lnTo>
                <a:lnTo>
                  <a:pt x="616" y="243"/>
                </a:lnTo>
                <a:lnTo>
                  <a:pt x="621" y="244"/>
                </a:lnTo>
                <a:lnTo>
                  <a:pt x="625" y="247"/>
                </a:lnTo>
                <a:lnTo>
                  <a:pt x="627" y="250"/>
                </a:lnTo>
                <a:lnTo>
                  <a:pt x="628" y="254"/>
                </a:lnTo>
                <a:lnTo>
                  <a:pt x="627" y="260"/>
                </a:lnTo>
                <a:lnTo>
                  <a:pt x="625" y="263"/>
                </a:lnTo>
                <a:lnTo>
                  <a:pt x="621" y="265"/>
                </a:lnTo>
                <a:lnTo>
                  <a:pt x="616" y="267"/>
                </a:lnTo>
                <a:close/>
                <a:moveTo>
                  <a:pt x="616" y="528"/>
                </a:moveTo>
                <a:lnTo>
                  <a:pt x="374" y="528"/>
                </a:lnTo>
                <a:lnTo>
                  <a:pt x="370" y="527"/>
                </a:lnTo>
                <a:lnTo>
                  <a:pt x="366" y="525"/>
                </a:lnTo>
                <a:lnTo>
                  <a:pt x="363" y="521"/>
                </a:lnTo>
                <a:lnTo>
                  <a:pt x="362" y="516"/>
                </a:lnTo>
                <a:lnTo>
                  <a:pt x="363" y="512"/>
                </a:lnTo>
                <a:lnTo>
                  <a:pt x="366" y="507"/>
                </a:lnTo>
                <a:lnTo>
                  <a:pt x="370" y="505"/>
                </a:lnTo>
                <a:lnTo>
                  <a:pt x="374" y="504"/>
                </a:lnTo>
                <a:lnTo>
                  <a:pt x="616" y="504"/>
                </a:lnTo>
                <a:lnTo>
                  <a:pt x="621" y="505"/>
                </a:lnTo>
                <a:lnTo>
                  <a:pt x="625" y="507"/>
                </a:lnTo>
                <a:lnTo>
                  <a:pt x="627" y="512"/>
                </a:lnTo>
                <a:lnTo>
                  <a:pt x="628" y="516"/>
                </a:lnTo>
                <a:lnTo>
                  <a:pt x="627" y="521"/>
                </a:lnTo>
                <a:lnTo>
                  <a:pt x="625" y="525"/>
                </a:lnTo>
                <a:lnTo>
                  <a:pt x="621" y="527"/>
                </a:lnTo>
                <a:lnTo>
                  <a:pt x="616" y="528"/>
                </a:lnTo>
                <a:close/>
                <a:moveTo>
                  <a:pt x="323" y="127"/>
                </a:moveTo>
                <a:lnTo>
                  <a:pt x="171" y="279"/>
                </a:lnTo>
                <a:lnTo>
                  <a:pt x="168" y="282"/>
                </a:lnTo>
                <a:lnTo>
                  <a:pt x="164" y="282"/>
                </a:lnTo>
                <a:lnTo>
                  <a:pt x="158" y="282"/>
                </a:lnTo>
                <a:lnTo>
                  <a:pt x="155" y="279"/>
                </a:lnTo>
                <a:lnTo>
                  <a:pt x="94" y="218"/>
                </a:lnTo>
                <a:lnTo>
                  <a:pt x="92" y="214"/>
                </a:lnTo>
                <a:lnTo>
                  <a:pt x="91" y="209"/>
                </a:lnTo>
                <a:lnTo>
                  <a:pt x="92" y="205"/>
                </a:lnTo>
                <a:lnTo>
                  <a:pt x="94" y="201"/>
                </a:lnTo>
                <a:lnTo>
                  <a:pt x="98" y="198"/>
                </a:lnTo>
                <a:lnTo>
                  <a:pt x="103" y="197"/>
                </a:lnTo>
                <a:lnTo>
                  <a:pt x="107" y="198"/>
                </a:lnTo>
                <a:lnTo>
                  <a:pt x="111" y="201"/>
                </a:lnTo>
                <a:lnTo>
                  <a:pt x="164" y="253"/>
                </a:lnTo>
                <a:lnTo>
                  <a:pt x="306" y="111"/>
                </a:lnTo>
                <a:lnTo>
                  <a:pt x="309" y="109"/>
                </a:lnTo>
                <a:lnTo>
                  <a:pt x="314" y="108"/>
                </a:lnTo>
                <a:lnTo>
                  <a:pt x="318" y="109"/>
                </a:lnTo>
                <a:lnTo>
                  <a:pt x="323" y="111"/>
                </a:lnTo>
                <a:lnTo>
                  <a:pt x="325" y="114"/>
                </a:lnTo>
                <a:lnTo>
                  <a:pt x="326" y="119"/>
                </a:lnTo>
                <a:lnTo>
                  <a:pt x="325" y="124"/>
                </a:lnTo>
                <a:lnTo>
                  <a:pt x="323" y="127"/>
                </a:lnTo>
                <a:close/>
                <a:moveTo>
                  <a:pt x="323" y="414"/>
                </a:moveTo>
                <a:lnTo>
                  <a:pt x="171" y="565"/>
                </a:lnTo>
                <a:lnTo>
                  <a:pt x="168" y="568"/>
                </a:lnTo>
                <a:lnTo>
                  <a:pt x="164" y="569"/>
                </a:lnTo>
                <a:lnTo>
                  <a:pt x="158" y="568"/>
                </a:lnTo>
                <a:lnTo>
                  <a:pt x="155" y="565"/>
                </a:lnTo>
                <a:lnTo>
                  <a:pt x="94" y="505"/>
                </a:lnTo>
                <a:lnTo>
                  <a:pt x="92" y="502"/>
                </a:lnTo>
                <a:lnTo>
                  <a:pt x="91" y="497"/>
                </a:lnTo>
                <a:lnTo>
                  <a:pt x="92" y="493"/>
                </a:lnTo>
                <a:lnTo>
                  <a:pt x="94" y="488"/>
                </a:lnTo>
                <a:lnTo>
                  <a:pt x="98" y="486"/>
                </a:lnTo>
                <a:lnTo>
                  <a:pt x="103" y="485"/>
                </a:lnTo>
                <a:lnTo>
                  <a:pt x="107" y="486"/>
                </a:lnTo>
                <a:lnTo>
                  <a:pt x="111" y="488"/>
                </a:lnTo>
                <a:lnTo>
                  <a:pt x="164" y="540"/>
                </a:lnTo>
                <a:lnTo>
                  <a:pt x="306" y="397"/>
                </a:lnTo>
                <a:lnTo>
                  <a:pt x="309" y="395"/>
                </a:lnTo>
                <a:lnTo>
                  <a:pt x="314" y="394"/>
                </a:lnTo>
                <a:lnTo>
                  <a:pt x="318" y="395"/>
                </a:lnTo>
                <a:lnTo>
                  <a:pt x="323" y="398"/>
                </a:lnTo>
                <a:lnTo>
                  <a:pt x="325" y="401"/>
                </a:lnTo>
                <a:lnTo>
                  <a:pt x="326" y="406"/>
                </a:lnTo>
                <a:lnTo>
                  <a:pt x="325" y="410"/>
                </a:lnTo>
                <a:lnTo>
                  <a:pt x="323" y="414"/>
                </a:lnTo>
                <a:close/>
                <a:moveTo>
                  <a:pt x="707" y="0"/>
                </a:moveTo>
                <a:lnTo>
                  <a:pt x="12" y="0"/>
                </a:lnTo>
                <a:lnTo>
                  <a:pt x="8" y="2"/>
                </a:lnTo>
                <a:lnTo>
                  <a:pt x="3" y="5"/>
                </a:lnTo>
                <a:lnTo>
                  <a:pt x="1" y="8"/>
                </a:lnTo>
                <a:lnTo>
                  <a:pt x="0" y="13"/>
                </a:lnTo>
                <a:lnTo>
                  <a:pt x="0" y="707"/>
                </a:lnTo>
                <a:lnTo>
                  <a:pt x="1" y="713"/>
                </a:lnTo>
                <a:lnTo>
                  <a:pt x="3" y="716"/>
                </a:lnTo>
                <a:lnTo>
                  <a:pt x="8" y="719"/>
                </a:lnTo>
                <a:lnTo>
                  <a:pt x="12" y="719"/>
                </a:lnTo>
                <a:lnTo>
                  <a:pt x="707" y="719"/>
                </a:lnTo>
                <a:lnTo>
                  <a:pt x="711" y="719"/>
                </a:lnTo>
                <a:lnTo>
                  <a:pt x="716" y="716"/>
                </a:lnTo>
                <a:lnTo>
                  <a:pt x="718" y="713"/>
                </a:lnTo>
                <a:lnTo>
                  <a:pt x="719" y="707"/>
                </a:lnTo>
                <a:lnTo>
                  <a:pt x="719" y="13"/>
                </a:lnTo>
                <a:lnTo>
                  <a:pt x="718" y="8"/>
                </a:lnTo>
                <a:lnTo>
                  <a:pt x="716" y="5"/>
                </a:lnTo>
                <a:lnTo>
                  <a:pt x="711" y="2"/>
                </a:lnTo>
                <a:lnTo>
                  <a:pt x="70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83735C-2159-E1F3-8543-B2C807C57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30458" y="2413840"/>
            <a:ext cx="592480" cy="6067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Google Shape;9893;p64">
            <a:extLst>
              <a:ext uri="{FF2B5EF4-FFF2-40B4-BE49-F238E27FC236}">
                <a16:creationId xmlns:a16="http://schemas.microsoft.com/office/drawing/2014/main" id="{2D21BE91-91C1-AE26-C1CD-412C7822BC24}"/>
              </a:ext>
            </a:extLst>
          </p:cNvPr>
          <p:cNvSpPr/>
          <p:nvPr/>
        </p:nvSpPr>
        <p:spPr>
          <a:xfrm>
            <a:off x="1363115" y="2458150"/>
            <a:ext cx="523057" cy="477684"/>
          </a:xfrm>
          <a:custGeom>
            <a:avLst/>
            <a:gdLst/>
            <a:ahLst/>
            <a:cxnLst/>
            <a:rect l="l" t="t" r="r" b="b"/>
            <a:pathLst>
              <a:path w="13038" h="11907" extrusionOk="0">
                <a:moveTo>
                  <a:pt x="6632" y="369"/>
                </a:moveTo>
                <a:cubicBezTo>
                  <a:pt x="6680" y="369"/>
                  <a:pt x="6704" y="405"/>
                  <a:pt x="6704" y="441"/>
                </a:cubicBezTo>
                <a:lnTo>
                  <a:pt x="6704" y="881"/>
                </a:lnTo>
                <a:cubicBezTo>
                  <a:pt x="6644" y="864"/>
                  <a:pt x="6582" y="855"/>
                  <a:pt x="6519" y="855"/>
                </a:cubicBezTo>
                <a:cubicBezTo>
                  <a:pt x="6457" y="855"/>
                  <a:pt x="6394" y="864"/>
                  <a:pt x="6335" y="881"/>
                </a:cubicBezTo>
                <a:lnTo>
                  <a:pt x="6335" y="441"/>
                </a:lnTo>
                <a:lnTo>
                  <a:pt x="6323" y="441"/>
                </a:lnTo>
                <a:cubicBezTo>
                  <a:pt x="6323" y="405"/>
                  <a:pt x="6347" y="369"/>
                  <a:pt x="6394" y="369"/>
                </a:cubicBezTo>
                <a:close/>
                <a:moveTo>
                  <a:pt x="6501" y="1251"/>
                </a:moveTo>
                <a:cubicBezTo>
                  <a:pt x="7061" y="1251"/>
                  <a:pt x="7275" y="2013"/>
                  <a:pt x="6763" y="2286"/>
                </a:cubicBezTo>
                <a:cubicBezTo>
                  <a:pt x="6692" y="2322"/>
                  <a:pt x="6585" y="2346"/>
                  <a:pt x="6501" y="2346"/>
                </a:cubicBezTo>
                <a:cubicBezTo>
                  <a:pt x="6204" y="2346"/>
                  <a:pt x="5954" y="2096"/>
                  <a:pt x="5954" y="1798"/>
                </a:cubicBezTo>
                <a:cubicBezTo>
                  <a:pt x="5954" y="1489"/>
                  <a:pt x="6204" y="1251"/>
                  <a:pt x="6501" y="1251"/>
                </a:cubicBezTo>
                <a:close/>
                <a:moveTo>
                  <a:pt x="2382" y="2429"/>
                </a:moveTo>
                <a:cubicBezTo>
                  <a:pt x="2560" y="2429"/>
                  <a:pt x="2703" y="2572"/>
                  <a:pt x="2703" y="2751"/>
                </a:cubicBezTo>
                <a:cubicBezTo>
                  <a:pt x="2703" y="2929"/>
                  <a:pt x="2560" y="3084"/>
                  <a:pt x="2382" y="3084"/>
                </a:cubicBezTo>
                <a:cubicBezTo>
                  <a:pt x="2215" y="3084"/>
                  <a:pt x="2048" y="2941"/>
                  <a:pt x="2048" y="2751"/>
                </a:cubicBezTo>
                <a:cubicBezTo>
                  <a:pt x="2048" y="2560"/>
                  <a:pt x="2203" y="2429"/>
                  <a:pt x="2382" y="2429"/>
                </a:cubicBezTo>
                <a:close/>
                <a:moveTo>
                  <a:pt x="10657" y="2429"/>
                </a:moveTo>
                <a:cubicBezTo>
                  <a:pt x="10835" y="2429"/>
                  <a:pt x="10978" y="2572"/>
                  <a:pt x="10978" y="2751"/>
                </a:cubicBezTo>
                <a:cubicBezTo>
                  <a:pt x="10978" y="2929"/>
                  <a:pt x="10835" y="3084"/>
                  <a:pt x="10657" y="3084"/>
                </a:cubicBezTo>
                <a:cubicBezTo>
                  <a:pt x="10478" y="3084"/>
                  <a:pt x="10323" y="2941"/>
                  <a:pt x="10323" y="2751"/>
                </a:cubicBezTo>
                <a:cubicBezTo>
                  <a:pt x="10323" y="2560"/>
                  <a:pt x="10478" y="2429"/>
                  <a:pt x="10657" y="2429"/>
                </a:cubicBezTo>
                <a:close/>
                <a:moveTo>
                  <a:pt x="2477" y="3441"/>
                </a:moveTo>
                <a:lnTo>
                  <a:pt x="3715" y="6025"/>
                </a:lnTo>
                <a:lnTo>
                  <a:pt x="1024" y="6025"/>
                </a:lnTo>
                <a:lnTo>
                  <a:pt x="2239" y="3441"/>
                </a:lnTo>
                <a:cubicBezTo>
                  <a:pt x="2275" y="3447"/>
                  <a:pt x="2316" y="3450"/>
                  <a:pt x="2358" y="3450"/>
                </a:cubicBezTo>
                <a:cubicBezTo>
                  <a:pt x="2400" y="3450"/>
                  <a:pt x="2441" y="3447"/>
                  <a:pt x="2477" y="3441"/>
                </a:cubicBezTo>
                <a:close/>
                <a:moveTo>
                  <a:pt x="10776" y="3441"/>
                </a:moveTo>
                <a:lnTo>
                  <a:pt x="11990" y="6025"/>
                </a:lnTo>
                <a:lnTo>
                  <a:pt x="9299" y="6025"/>
                </a:lnTo>
                <a:lnTo>
                  <a:pt x="10538" y="3441"/>
                </a:lnTo>
                <a:cubicBezTo>
                  <a:pt x="10573" y="3447"/>
                  <a:pt x="10612" y="3450"/>
                  <a:pt x="10652" y="3450"/>
                </a:cubicBezTo>
                <a:cubicBezTo>
                  <a:pt x="10692" y="3450"/>
                  <a:pt x="10734" y="3447"/>
                  <a:pt x="10776" y="3441"/>
                </a:cubicBezTo>
                <a:close/>
                <a:moveTo>
                  <a:pt x="4251" y="6418"/>
                </a:moveTo>
                <a:cubicBezTo>
                  <a:pt x="4322" y="6418"/>
                  <a:pt x="4382" y="6477"/>
                  <a:pt x="4382" y="6549"/>
                </a:cubicBezTo>
                <a:lnTo>
                  <a:pt x="4382" y="6668"/>
                </a:lnTo>
                <a:cubicBezTo>
                  <a:pt x="4382" y="6739"/>
                  <a:pt x="4322" y="6799"/>
                  <a:pt x="4251" y="6799"/>
                </a:cubicBezTo>
                <a:lnTo>
                  <a:pt x="501" y="6799"/>
                </a:lnTo>
                <a:cubicBezTo>
                  <a:pt x="429" y="6799"/>
                  <a:pt x="370" y="6739"/>
                  <a:pt x="370" y="6668"/>
                </a:cubicBezTo>
                <a:lnTo>
                  <a:pt x="370" y="6549"/>
                </a:lnTo>
                <a:cubicBezTo>
                  <a:pt x="370" y="6477"/>
                  <a:pt x="429" y="6418"/>
                  <a:pt x="501" y="6418"/>
                </a:cubicBezTo>
                <a:close/>
                <a:moveTo>
                  <a:pt x="12526" y="6418"/>
                </a:moveTo>
                <a:cubicBezTo>
                  <a:pt x="12597" y="6418"/>
                  <a:pt x="12657" y="6477"/>
                  <a:pt x="12657" y="6549"/>
                </a:cubicBezTo>
                <a:lnTo>
                  <a:pt x="12657" y="6668"/>
                </a:lnTo>
                <a:cubicBezTo>
                  <a:pt x="12657" y="6739"/>
                  <a:pt x="12597" y="6799"/>
                  <a:pt x="12526" y="6799"/>
                </a:cubicBezTo>
                <a:lnTo>
                  <a:pt x="8775" y="6799"/>
                </a:lnTo>
                <a:cubicBezTo>
                  <a:pt x="8704" y="6799"/>
                  <a:pt x="8644" y="6739"/>
                  <a:pt x="8644" y="6668"/>
                </a:cubicBezTo>
                <a:lnTo>
                  <a:pt x="8644" y="6549"/>
                </a:lnTo>
                <a:cubicBezTo>
                  <a:pt x="8644" y="6477"/>
                  <a:pt x="8704" y="6418"/>
                  <a:pt x="8775" y="6418"/>
                </a:cubicBezTo>
                <a:close/>
                <a:moveTo>
                  <a:pt x="3715" y="7168"/>
                </a:moveTo>
                <a:cubicBezTo>
                  <a:pt x="3525" y="7787"/>
                  <a:pt x="2953" y="8228"/>
                  <a:pt x="2298" y="8228"/>
                </a:cubicBezTo>
                <a:cubicBezTo>
                  <a:pt x="1644" y="8228"/>
                  <a:pt x="1084" y="7799"/>
                  <a:pt x="905" y="7168"/>
                </a:cubicBezTo>
                <a:close/>
                <a:moveTo>
                  <a:pt x="12145" y="7168"/>
                </a:moveTo>
                <a:cubicBezTo>
                  <a:pt x="11942" y="7787"/>
                  <a:pt x="11383" y="8228"/>
                  <a:pt x="10728" y="8228"/>
                </a:cubicBezTo>
                <a:cubicBezTo>
                  <a:pt x="10073" y="8228"/>
                  <a:pt x="9502" y="7799"/>
                  <a:pt x="9323" y="7168"/>
                </a:cubicBezTo>
                <a:close/>
                <a:moveTo>
                  <a:pt x="7942" y="10371"/>
                </a:moveTo>
                <a:cubicBezTo>
                  <a:pt x="8013" y="10371"/>
                  <a:pt x="8073" y="10430"/>
                  <a:pt x="8073" y="10502"/>
                </a:cubicBezTo>
                <a:lnTo>
                  <a:pt x="8073" y="10764"/>
                </a:lnTo>
                <a:lnTo>
                  <a:pt x="4918" y="10764"/>
                </a:lnTo>
                <a:lnTo>
                  <a:pt x="4918" y="10502"/>
                </a:lnTo>
                <a:cubicBezTo>
                  <a:pt x="4918" y="10430"/>
                  <a:pt x="4977" y="10371"/>
                  <a:pt x="5049" y="10371"/>
                </a:cubicBezTo>
                <a:close/>
                <a:moveTo>
                  <a:pt x="6382" y="0"/>
                </a:moveTo>
                <a:cubicBezTo>
                  <a:pt x="6132" y="0"/>
                  <a:pt x="5930" y="203"/>
                  <a:pt x="5930" y="441"/>
                </a:cubicBezTo>
                <a:lnTo>
                  <a:pt x="5930" y="1060"/>
                </a:lnTo>
                <a:cubicBezTo>
                  <a:pt x="5692" y="1251"/>
                  <a:pt x="5549" y="1536"/>
                  <a:pt x="5561" y="1858"/>
                </a:cubicBezTo>
                <a:lnTo>
                  <a:pt x="3703" y="2370"/>
                </a:lnTo>
                <a:cubicBezTo>
                  <a:pt x="3477" y="2429"/>
                  <a:pt x="3251" y="2465"/>
                  <a:pt x="3037" y="2501"/>
                </a:cubicBezTo>
                <a:cubicBezTo>
                  <a:pt x="2929" y="2227"/>
                  <a:pt x="2679" y="2036"/>
                  <a:pt x="2382" y="2036"/>
                </a:cubicBezTo>
                <a:cubicBezTo>
                  <a:pt x="1989" y="2036"/>
                  <a:pt x="1679" y="2346"/>
                  <a:pt x="1679" y="2739"/>
                </a:cubicBezTo>
                <a:cubicBezTo>
                  <a:pt x="1679" y="2941"/>
                  <a:pt x="1763" y="3132"/>
                  <a:pt x="1917" y="3275"/>
                </a:cubicBezTo>
                <a:lnTo>
                  <a:pt x="608" y="6025"/>
                </a:lnTo>
                <a:lnTo>
                  <a:pt x="501" y="6025"/>
                </a:lnTo>
                <a:cubicBezTo>
                  <a:pt x="215" y="6025"/>
                  <a:pt x="1" y="6251"/>
                  <a:pt x="1" y="6525"/>
                </a:cubicBezTo>
                <a:lnTo>
                  <a:pt x="1" y="6644"/>
                </a:lnTo>
                <a:cubicBezTo>
                  <a:pt x="1" y="6930"/>
                  <a:pt x="215" y="7156"/>
                  <a:pt x="501" y="7156"/>
                </a:cubicBezTo>
                <a:cubicBezTo>
                  <a:pt x="691" y="7989"/>
                  <a:pt x="1441" y="8585"/>
                  <a:pt x="2298" y="8585"/>
                </a:cubicBezTo>
                <a:cubicBezTo>
                  <a:pt x="3168" y="8585"/>
                  <a:pt x="3906" y="7978"/>
                  <a:pt x="4108" y="7156"/>
                </a:cubicBezTo>
                <a:lnTo>
                  <a:pt x="4251" y="7156"/>
                </a:lnTo>
                <a:cubicBezTo>
                  <a:pt x="4537" y="7156"/>
                  <a:pt x="4763" y="6930"/>
                  <a:pt x="4763" y="6644"/>
                </a:cubicBezTo>
                <a:lnTo>
                  <a:pt x="4763" y="6525"/>
                </a:lnTo>
                <a:cubicBezTo>
                  <a:pt x="4763" y="6251"/>
                  <a:pt x="4537" y="6025"/>
                  <a:pt x="4251" y="6025"/>
                </a:cubicBezTo>
                <a:lnTo>
                  <a:pt x="4144" y="6025"/>
                </a:lnTo>
                <a:lnTo>
                  <a:pt x="2834" y="3275"/>
                </a:lnTo>
                <a:cubicBezTo>
                  <a:pt x="2953" y="3167"/>
                  <a:pt x="3037" y="3036"/>
                  <a:pt x="3060" y="2870"/>
                </a:cubicBezTo>
                <a:cubicBezTo>
                  <a:pt x="3310" y="2846"/>
                  <a:pt x="3549" y="2798"/>
                  <a:pt x="3787" y="2727"/>
                </a:cubicBezTo>
                <a:lnTo>
                  <a:pt x="5656" y="2215"/>
                </a:lnTo>
                <a:cubicBezTo>
                  <a:pt x="5716" y="2346"/>
                  <a:pt x="5811" y="2453"/>
                  <a:pt x="5918" y="2548"/>
                </a:cubicBezTo>
                <a:lnTo>
                  <a:pt x="5918" y="10002"/>
                </a:lnTo>
                <a:lnTo>
                  <a:pt x="5037" y="10002"/>
                </a:lnTo>
                <a:cubicBezTo>
                  <a:pt x="4763" y="10002"/>
                  <a:pt x="4537" y="10228"/>
                  <a:pt x="4537" y="10502"/>
                </a:cubicBezTo>
                <a:lnTo>
                  <a:pt x="4537" y="10776"/>
                </a:lnTo>
                <a:cubicBezTo>
                  <a:pt x="4299" y="10823"/>
                  <a:pt x="4120" y="11026"/>
                  <a:pt x="4120" y="11276"/>
                </a:cubicBezTo>
                <a:lnTo>
                  <a:pt x="4120" y="11395"/>
                </a:lnTo>
                <a:cubicBezTo>
                  <a:pt x="4120" y="11680"/>
                  <a:pt x="4346" y="11907"/>
                  <a:pt x="4620" y="11907"/>
                </a:cubicBezTo>
                <a:lnTo>
                  <a:pt x="6049" y="11907"/>
                </a:lnTo>
                <a:cubicBezTo>
                  <a:pt x="6156" y="11907"/>
                  <a:pt x="6251" y="11811"/>
                  <a:pt x="6251" y="11704"/>
                </a:cubicBezTo>
                <a:cubicBezTo>
                  <a:pt x="6251" y="11609"/>
                  <a:pt x="6156" y="11514"/>
                  <a:pt x="6049" y="11514"/>
                </a:cubicBezTo>
                <a:lnTo>
                  <a:pt x="4620" y="11514"/>
                </a:lnTo>
                <a:cubicBezTo>
                  <a:pt x="4549" y="11514"/>
                  <a:pt x="4489" y="11454"/>
                  <a:pt x="4489" y="11383"/>
                </a:cubicBezTo>
                <a:lnTo>
                  <a:pt x="4489" y="11264"/>
                </a:lnTo>
                <a:cubicBezTo>
                  <a:pt x="4489" y="11192"/>
                  <a:pt x="4549" y="11133"/>
                  <a:pt x="4620" y="11133"/>
                </a:cubicBezTo>
                <a:lnTo>
                  <a:pt x="8371" y="11133"/>
                </a:lnTo>
                <a:cubicBezTo>
                  <a:pt x="8454" y="11133"/>
                  <a:pt x="8513" y="11192"/>
                  <a:pt x="8513" y="11264"/>
                </a:cubicBezTo>
                <a:lnTo>
                  <a:pt x="8513" y="11383"/>
                </a:lnTo>
                <a:cubicBezTo>
                  <a:pt x="8513" y="11454"/>
                  <a:pt x="8454" y="11514"/>
                  <a:pt x="8371" y="11514"/>
                </a:cubicBezTo>
                <a:lnTo>
                  <a:pt x="6930" y="11514"/>
                </a:lnTo>
                <a:cubicBezTo>
                  <a:pt x="6823" y="11514"/>
                  <a:pt x="6739" y="11609"/>
                  <a:pt x="6739" y="11704"/>
                </a:cubicBezTo>
                <a:cubicBezTo>
                  <a:pt x="6739" y="11811"/>
                  <a:pt x="6823" y="11907"/>
                  <a:pt x="6930" y="11907"/>
                </a:cubicBezTo>
                <a:lnTo>
                  <a:pt x="8371" y="11907"/>
                </a:lnTo>
                <a:cubicBezTo>
                  <a:pt x="8656" y="11907"/>
                  <a:pt x="8883" y="11680"/>
                  <a:pt x="8883" y="11395"/>
                </a:cubicBezTo>
                <a:lnTo>
                  <a:pt x="8883" y="11276"/>
                </a:lnTo>
                <a:cubicBezTo>
                  <a:pt x="8883" y="11026"/>
                  <a:pt x="8692" y="10799"/>
                  <a:pt x="8454" y="10776"/>
                </a:cubicBezTo>
                <a:lnTo>
                  <a:pt x="8454" y="10502"/>
                </a:lnTo>
                <a:cubicBezTo>
                  <a:pt x="8454" y="10228"/>
                  <a:pt x="8228" y="10002"/>
                  <a:pt x="7942" y="10002"/>
                </a:cubicBezTo>
                <a:lnTo>
                  <a:pt x="7061" y="10002"/>
                </a:lnTo>
                <a:lnTo>
                  <a:pt x="7061" y="7049"/>
                </a:lnTo>
                <a:cubicBezTo>
                  <a:pt x="7061" y="6954"/>
                  <a:pt x="6978" y="6858"/>
                  <a:pt x="6870" y="6858"/>
                </a:cubicBezTo>
                <a:cubicBezTo>
                  <a:pt x="6763" y="6858"/>
                  <a:pt x="6680" y="6954"/>
                  <a:pt x="6680" y="7049"/>
                </a:cubicBezTo>
                <a:lnTo>
                  <a:pt x="6680" y="10002"/>
                </a:lnTo>
                <a:lnTo>
                  <a:pt x="6311" y="10002"/>
                </a:lnTo>
                <a:lnTo>
                  <a:pt x="6311" y="2727"/>
                </a:lnTo>
                <a:cubicBezTo>
                  <a:pt x="6370" y="2739"/>
                  <a:pt x="6430" y="2745"/>
                  <a:pt x="6491" y="2745"/>
                </a:cubicBezTo>
                <a:cubicBezTo>
                  <a:pt x="6552" y="2745"/>
                  <a:pt x="6614" y="2739"/>
                  <a:pt x="6680" y="2727"/>
                </a:cubicBezTo>
                <a:lnTo>
                  <a:pt x="6680" y="6156"/>
                </a:lnTo>
                <a:cubicBezTo>
                  <a:pt x="6680" y="6263"/>
                  <a:pt x="6763" y="6358"/>
                  <a:pt x="6870" y="6358"/>
                </a:cubicBezTo>
                <a:cubicBezTo>
                  <a:pt x="6978" y="6358"/>
                  <a:pt x="7061" y="6263"/>
                  <a:pt x="7061" y="6156"/>
                </a:cubicBezTo>
                <a:lnTo>
                  <a:pt x="7061" y="2548"/>
                </a:lnTo>
                <a:cubicBezTo>
                  <a:pt x="7180" y="2453"/>
                  <a:pt x="7275" y="2346"/>
                  <a:pt x="7335" y="2215"/>
                </a:cubicBezTo>
                <a:lnTo>
                  <a:pt x="9228" y="2739"/>
                </a:lnTo>
                <a:cubicBezTo>
                  <a:pt x="9466" y="2798"/>
                  <a:pt x="9716" y="2858"/>
                  <a:pt x="9954" y="2882"/>
                </a:cubicBezTo>
                <a:cubicBezTo>
                  <a:pt x="9978" y="3048"/>
                  <a:pt x="10073" y="3179"/>
                  <a:pt x="10180" y="3287"/>
                </a:cubicBezTo>
                <a:lnTo>
                  <a:pt x="8871" y="6037"/>
                </a:lnTo>
                <a:lnTo>
                  <a:pt x="8764" y="6037"/>
                </a:lnTo>
                <a:cubicBezTo>
                  <a:pt x="8478" y="6037"/>
                  <a:pt x="8252" y="6263"/>
                  <a:pt x="8252" y="6549"/>
                </a:cubicBezTo>
                <a:lnTo>
                  <a:pt x="8252" y="6668"/>
                </a:lnTo>
                <a:cubicBezTo>
                  <a:pt x="8252" y="6954"/>
                  <a:pt x="8478" y="7168"/>
                  <a:pt x="8764" y="7168"/>
                </a:cubicBezTo>
                <a:lnTo>
                  <a:pt x="8906" y="7168"/>
                </a:lnTo>
                <a:cubicBezTo>
                  <a:pt x="9109" y="8001"/>
                  <a:pt x="9847" y="8597"/>
                  <a:pt x="10716" y="8597"/>
                </a:cubicBezTo>
                <a:cubicBezTo>
                  <a:pt x="11573" y="8597"/>
                  <a:pt x="12323" y="7989"/>
                  <a:pt x="12514" y="7168"/>
                </a:cubicBezTo>
                <a:cubicBezTo>
                  <a:pt x="12800" y="7168"/>
                  <a:pt x="13014" y="6954"/>
                  <a:pt x="13014" y="6668"/>
                </a:cubicBezTo>
                <a:lnTo>
                  <a:pt x="13014" y="6549"/>
                </a:lnTo>
                <a:cubicBezTo>
                  <a:pt x="13038" y="6263"/>
                  <a:pt x="12812" y="6025"/>
                  <a:pt x="12526" y="6025"/>
                </a:cubicBezTo>
                <a:lnTo>
                  <a:pt x="12419" y="6025"/>
                </a:lnTo>
                <a:lnTo>
                  <a:pt x="11109" y="3275"/>
                </a:lnTo>
                <a:cubicBezTo>
                  <a:pt x="11264" y="3144"/>
                  <a:pt x="11347" y="2965"/>
                  <a:pt x="11347" y="2739"/>
                </a:cubicBezTo>
                <a:cubicBezTo>
                  <a:pt x="11347" y="2346"/>
                  <a:pt x="11038" y="2036"/>
                  <a:pt x="10657" y="2036"/>
                </a:cubicBezTo>
                <a:cubicBezTo>
                  <a:pt x="10359" y="2036"/>
                  <a:pt x="10097" y="2227"/>
                  <a:pt x="10002" y="2501"/>
                </a:cubicBezTo>
                <a:cubicBezTo>
                  <a:pt x="9776" y="2465"/>
                  <a:pt x="9549" y="2429"/>
                  <a:pt x="9323" y="2370"/>
                </a:cubicBezTo>
                <a:lnTo>
                  <a:pt x="7442" y="1846"/>
                </a:lnTo>
                <a:cubicBezTo>
                  <a:pt x="7454" y="1536"/>
                  <a:pt x="7323" y="1239"/>
                  <a:pt x="7061" y="1060"/>
                </a:cubicBezTo>
                <a:lnTo>
                  <a:pt x="7061" y="441"/>
                </a:lnTo>
                <a:cubicBezTo>
                  <a:pt x="7061" y="191"/>
                  <a:pt x="6859" y="0"/>
                  <a:pt x="66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F313EA-1ECB-935D-0449-E299796073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30458" y="3064864"/>
            <a:ext cx="592480" cy="54545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 descr="Icon of human being and gear. ">
            <a:extLst>
              <a:ext uri="{FF2B5EF4-FFF2-40B4-BE49-F238E27FC236}">
                <a16:creationId xmlns:a16="http://schemas.microsoft.com/office/drawing/2014/main" id="{545EFEAC-6E39-65CD-C0BB-790F1C7A2C0B}"/>
              </a:ext>
            </a:extLst>
          </p:cNvPr>
          <p:cNvGrpSpPr/>
          <p:nvPr/>
        </p:nvGrpSpPr>
        <p:grpSpPr>
          <a:xfrm>
            <a:off x="1490950" y="3195396"/>
            <a:ext cx="338073" cy="339996"/>
            <a:chOff x="6450013" y="5349875"/>
            <a:chExt cx="279399" cy="280988"/>
          </a:xfrm>
          <a:solidFill>
            <a:schemeClr val="bg1"/>
          </a:solidFill>
        </p:grpSpPr>
        <p:sp>
          <p:nvSpPr>
            <p:cNvPr id="17" name="Freeform 3673">
              <a:extLst>
                <a:ext uri="{FF2B5EF4-FFF2-40B4-BE49-F238E27FC236}">
                  <a16:creationId xmlns:a16="http://schemas.microsoft.com/office/drawing/2014/main" id="{61E35377-7CC4-879B-36D5-7428BF0E5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0013" y="5349875"/>
              <a:ext cx="182562" cy="238125"/>
            </a:xfrm>
            <a:custGeom>
              <a:avLst/>
              <a:gdLst>
                <a:gd name="T0" fmla="*/ 379 w 459"/>
                <a:gd name="T1" fmla="*/ 550 h 602"/>
                <a:gd name="T2" fmla="*/ 380 w 459"/>
                <a:gd name="T3" fmla="*/ 519 h 602"/>
                <a:gd name="T4" fmla="*/ 345 w 459"/>
                <a:gd name="T5" fmla="*/ 495 h 602"/>
                <a:gd name="T6" fmla="*/ 397 w 459"/>
                <a:gd name="T7" fmla="*/ 400 h 602"/>
                <a:gd name="T8" fmla="*/ 408 w 459"/>
                <a:gd name="T9" fmla="*/ 395 h 602"/>
                <a:gd name="T10" fmla="*/ 450 w 459"/>
                <a:gd name="T11" fmla="*/ 406 h 602"/>
                <a:gd name="T12" fmla="*/ 412 w 459"/>
                <a:gd name="T13" fmla="*/ 384 h 602"/>
                <a:gd name="T14" fmla="*/ 376 w 459"/>
                <a:gd name="T15" fmla="*/ 370 h 602"/>
                <a:gd name="T16" fmla="*/ 361 w 459"/>
                <a:gd name="T17" fmla="*/ 307 h 602"/>
                <a:gd name="T18" fmla="*/ 379 w 459"/>
                <a:gd name="T19" fmla="*/ 288 h 602"/>
                <a:gd name="T20" fmla="*/ 397 w 459"/>
                <a:gd name="T21" fmla="*/ 252 h 602"/>
                <a:gd name="T22" fmla="*/ 406 w 459"/>
                <a:gd name="T23" fmla="*/ 214 h 602"/>
                <a:gd name="T24" fmla="*/ 415 w 459"/>
                <a:gd name="T25" fmla="*/ 202 h 602"/>
                <a:gd name="T26" fmla="*/ 420 w 459"/>
                <a:gd name="T27" fmla="*/ 183 h 602"/>
                <a:gd name="T28" fmla="*/ 416 w 459"/>
                <a:gd name="T29" fmla="*/ 152 h 602"/>
                <a:gd name="T30" fmla="*/ 412 w 459"/>
                <a:gd name="T31" fmla="*/ 121 h 602"/>
                <a:gd name="T32" fmla="*/ 420 w 459"/>
                <a:gd name="T33" fmla="*/ 78 h 602"/>
                <a:gd name="T34" fmla="*/ 415 w 459"/>
                <a:gd name="T35" fmla="*/ 45 h 602"/>
                <a:gd name="T36" fmla="*/ 403 w 459"/>
                <a:gd name="T37" fmla="*/ 27 h 602"/>
                <a:gd name="T38" fmla="*/ 382 w 459"/>
                <a:gd name="T39" fmla="*/ 15 h 602"/>
                <a:gd name="T40" fmla="*/ 341 w 459"/>
                <a:gd name="T41" fmla="*/ 3 h 602"/>
                <a:gd name="T42" fmla="*/ 291 w 459"/>
                <a:gd name="T43" fmla="*/ 0 h 602"/>
                <a:gd name="T44" fmla="*/ 245 w 459"/>
                <a:gd name="T45" fmla="*/ 9 h 602"/>
                <a:gd name="T46" fmla="*/ 213 w 459"/>
                <a:gd name="T47" fmla="*/ 27 h 602"/>
                <a:gd name="T48" fmla="*/ 201 w 459"/>
                <a:gd name="T49" fmla="*/ 42 h 602"/>
                <a:gd name="T50" fmla="*/ 181 w 459"/>
                <a:gd name="T51" fmla="*/ 44 h 602"/>
                <a:gd name="T52" fmla="*/ 163 w 459"/>
                <a:gd name="T53" fmla="*/ 56 h 602"/>
                <a:gd name="T54" fmla="*/ 155 w 459"/>
                <a:gd name="T55" fmla="*/ 87 h 602"/>
                <a:gd name="T56" fmla="*/ 164 w 459"/>
                <a:gd name="T57" fmla="*/ 138 h 602"/>
                <a:gd name="T58" fmla="*/ 159 w 459"/>
                <a:gd name="T59" fmla="*/ 144 h 602"/>
                <a:gd name="T60" fmla="*/ 150 w 459"/>
                <a:gd name="T61" fmla="*/ 162 h 602"/>
                <a:gd name="T62" fmla="*/ 149 w 459"/>
                <a:gd name="T63" fmla="*/ 184 h 602"/>
                <a:gd name="T64" fmla="*/ 154 w 459"/>
                <a:gd name="T65" fmla="*/ 201 h 602"/>
                <a:gd name="T66" fmla="*/ 163 w 459"/>
                <a:gd name="T67" fmla="*/ 214 h 602"/>
                <a:gd name="T68" fmla="*/ 169 w 459"/>
                <a:gd name="T69" fmla="*/ 237 h 602"/>
                <a:gd name="T70" fmla="*/ 179 w 459"/>
                <a:gd name="T71" fmla="*/ 271 h 602"/>
                <a:gd name="T72" fmla="*/ 203 w 459"/>
                <a:gd name="T73" fmla="*/ 306 h 602"/>
                <a:gd name="T74" fmla="*/ 215 w 459"/>
                <a:gd name="T75" fmla="*/ 364 h 602"/>
                <a:gd name="T76" fmla="*/ 171 w 459"/>
                <a:gd name="T77" fmla="*/ 381 h 602"/>
                <a:gd name="T78" fmla="*/ 106 w 459"/>
                <a:gd name="T79" fmla="*/ 401 h 602"/>
                <a:gd name="T80" fmla="*/ 46 w 459"/>
                <a:gd name="T81" fmla="*/ 428 h 602"/>
                <a:gd name="T82" fmla="*/ 22 w 459"/>
                <a:gd name="T83" fmla="*/ 449 h 602"/>
                <a:gd name="T84" fmla="*/ 10 w 459"/>
                <a:gd name="T85" fmla="*/ 479 h 602"/>
                <a:gd name="T86" fmla="*/ 2 w 459"/>
                <a:gd name="T87" fmla="*/ 540 h 602"/>
                <a:gd name="T88" fmla="*/ 1 w 459"/>
                <a:gd name="T89" fmla="*/ 594 h 602"/>
                <a:gd name="T90" fmla="*/ 11 w 459"/>
                <a:gd name="T91" fmla="*/ 602 h 602"/>
                <a:gd name="T92" fmla="*/ 345 w 459"/>
                <a:gd name="T93" fmla="*/ 589 h 602"/>
                <a:gd name="T94" fmla="*/ 352 w 459"/>
                <a:gd name="T95" fmla="*/ 577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9" h="602">
                  <a:moveTo>
                    <a:pt x="352" y="577"/>
                  </a:moveTo>
                  <a:lnTo>
                    <a:pt x="380" y="560"/>
                  </a:lnTo>
                  <a:lnTo>
                    <a:pt x="379" y="550"/>
                  </a:lnTo>
                  <a:lnTo>
                    <a:pt x="379" y="540"/>
                  </a:lnTo>
                  <a:lnTo>
                    <a:pt x="379" y="530"/>
                  </a:lnTo>
                  <a:lnTo>
                    <a:pt x="380" y="519"/>
                  </a:lnTo>
                  <a:lnTo>
                    <a:pt x="352" y="503"/>
                  </a:lnTo>
                  <a:lnTo>
                    <a:pt x="348" y="499"/>
                  </a:lnTo>
                  <a:lnTo>
                    <a:pt x="345" y="495"/>
                  </a:lnTo>
                  <a:lnTo>
                    <a:pt x="345" y="490"/>
                  </a:lnTo>
                  <a:lnTo>
                    <a:pt x="346" y="486"/>
                  </a:lnTo>
                  <a:lnTo>
                    <a:pt x="397" y="400"/>
                  </a:lnTo>
                  <a:lnTo>
                    <a:pt x="399" y="397"/>
                  </a:lnTo>
                  <a:lnTo>
                    <a:pt x="403" y="395"/>
                  </a:lnTo>
                  <a:lnTo>
                    <a:pt x="408" y="395"/>
                  </a:lnTo>
                  <a:lnTo>
                    <a:pt x="413" y="396"/>
                  </a:lnTo>
                  <a:lnTo>
                    <a:pt x="441" y="413"/>
                  </a:lnTo>
                  <a:lnTo>
                    <a:pt x="450" y="406"/>
                  </a:lnTo>
                  <a:lnTo>
                    <a:pt x="459" y="401"/>
                  </a:lnTo>
                  <a:lnTo>
                    <a:pt x="424" y="388"/>
                  </a:lnTo>
                  <a:lnTo>
                    <a:pt x="412" y="384"/>
                  </a:lnTo>
                  <a:lnTo>
                    <a:pt x="400" y="379"/>
                  </a:lnTo>
                  <a:lnTo>
                    <a:pt x="389" y="375"/>
                  </a:lnTo>
                  <a:lnTo>
                    <a:pt x="376" y="370"/>
                  </a:lnTo>
                  <a:lnTo>
                    <a:pt x="368" y="368"/>
                  </a:lnTo>
                  <a:lnTo>
                    <a:pt x="361" y="364"/>
                  </a:lnTo>
                  <a:lnTo>
                    <a:pt x="361" y="307"/>
                  </a:lnTo>
                  <a:lnTo>
                    <a:pt x="366" y="302"/>
                  </a:lnTo>
                  <a:lnTo>
                    <a:pt x="372" y="297"/>
                  </a:lnTo>
                  <a:lnTo>
                    <a:pt x="379" y="288"/>
                  </a:lnTo>
                  <a:lnTo>
                    <a:pt x="385" y="279"/>
                  </a:lnTo>
                  <a:lnTo>
                    <a:pt x="391" y="266"/>
                  </a:lnTo>
                  <a:lnTo>
                    <a:pt x="397" y="252"/>
                  </a:lnTo>
                  <a:lnTo>
                    <a:pt x="400" y="235"/>
                  </a:lnTo>
                  <a:lnTo>
                    <a:pt x="402" y="216"/>
                  </a:lnTo>
                  <a:lnTo>
                    <a:pt x="406" y="214"/>
                  </a:lnTo>
                  <a:lnTo>
                    <a:pt x="409" y="211"/>
                  </a:lnTo>
                  <a:lnTo>
                    <a:pt x="412" y="207"/>
                  </a:lnTo>
                  <a:lnTo>
                    <a:pt x="415" y="202"/>
                  </a:lnTo>
                  <a:lnTo>
                    <a:pt x="417" y="197"/>
                  </a:lnTo>
                  <a:lnTo>
                    <a:pt x="418" y="191"/>
                  </a:lnTo>
                  <a:lnTo>
                    <a:pt x="420" y="183"/>
                  </a:lnTo>
                  <a:lnTo>
                    <a:pt x="420" y="175"/>
                  </a:lnTo>
                  <a:lnTo>
                    <a:pt x="420" y="164"/>
                  </a:lnTo>
                  <a:lnTo>
                    <a:pt x="416" y="152"/>
                  </a:lnTo>
                  <a:lnTo>
                    <a:pt x="412" y="144"/>
                  </a:lnTo>
                  <a:lnTo>
                    <a:pt x="406" y="137"/>
                  </a:lnTo>
                  <a:lnTo>
                    <a:pt x="412" y="121"/>
                  </a:lnTo>
                  <a:lnTo>
                    <a:pt x="417" y="101"/>
                  </a:lnTo>
                  <a:lnTo>
                    <a:pt x="420" y="89"/>
                  </a:lnTo>
                  <a:lnTo>
                    <a:pt x="420" y="78"/>
                  </a:lnTo>
                  <a:lnTo>
                    <a:pt x="420" y="65"/>
                  </a:lnTo>
                  <a:lnTo>
                    <a:pt x="417" y="53"/>
                  </a:lnTo>
                  <a:lnTo>
                    <a:pt x="415" y="45"/>
                  </a:lnTo>
                  <a:lnTo>
                    <a:pt x="412" y="39"/>
                  </a:lnTo>
                  <a:lnTo>
                    <a:pt x="407" y="34"/>
                  </a:lnTo>
                  <a:lnTo>
                    <a:pt x="403" y="27"/>
                  </a:lnTo>
                  <a:lnTo>
                    <a:pt x="397" y="24"/>
                  </a:lnTo>
                  <a:lnTo>
                    <a:pt x="390" y="18"/>
                  </a:lnTo>
                  <a:lnTo>
                    <a:pt x="382" y="15"/>
                  </a:lnTo>
                  <a:lnTo>
                    <a:pt x="376" y="12"/>
                  </a:lnTo>
                  <a:lnTo>
                    <a:pt x="359" y="7"/>
                  </a:lnTo>
                  <a:lnTo>
                    <a:pt x="341" y="3"/>
                  </a:lnTo>
                  <a:lnTo>
                    <a:pt x="325" y="0"/>
                  </a:lnTo>
                  <a:lnTo>
                    <a:pt x="307" y="0"/>
                  </a:lnTo>
                  <a:lnTo>
                    <a:pt x="291" y="0"/>
                  </a:lnTo>
                  <a:lnTo>
                    <a:pt x="276" y="2"/>
                  </a:lnTo>
                  <a:lnTo>
                    <a:pt x="260" y="6"/>
                  </a:lnTo>
                  <a:lnTo>
                    <a:pt x="245" y="9"/>
                  </a:lnTo>
                  <a:lnTo>
                    <a:pt x="231" y="16"/>
                  </a:lnTo>
                  <a:lnTo>
                    <a:pt x="218" y="22"/>
                  </a:lnTo>
                  <a:lnTo>
                    <a:pt x="213" y="27"/>
                  </a:lnTo>
                  <a:lnTo>
                    <a:pt x="209" y="31"/>
                  </a:lnTo>
                  <a:lnTo>
                    <a:pt x="204" y="36"/>
                  </a:lnTo>
                  <a:lnTo>
                    <a:pt x="201" y="42"/>
                  </a:lnTo>
                  <a:lnTo>
                    <a:pt x="194" y="42"/>
                  </a:lnTo>
                  <a:lnTo>
                    <a:pt x="187" y="43"/>
                  </a:lnTo>
                  <a:lnTo>
                    <a:pt x="181" y="44"/>
                  </a:lnTo>
                  <a:lnTo>
                    <a:pt x="176" y="45"/>
                  </a:lnTo>
                  <a:lnTo>
                    <a:pt x="168" y="51"/>
                  </a:lnTo>
                  <a:lnTo>
                    <a:pt x="163" y="56"/>
                  </a:lnTo>
                  <a:lnTo>
                    <a:pt x="158" y="65"/>
                  </a:lnTo>
                  <a:lnTo>
                    <a:pt x="155" y="75"/>
                  </a:lnTo>
                  <a:lnTo>
                    <a:pt x="155" y="87"/>
                  </a:lnTo>
                  <a:lnTo>
                    <a:pt x="155" y="98"/>
                  </a:lnTo>
                  <a:lnTo>
                    <a:pt x="159" y="120"/>
                  </a:lnTo>
                  <a:lnTo>
                    <a:pt x="164" y="138"/>
                  </a:lnTo>
                  <a:lnTo>
                    <a:pt x="164" y="139"/>
                  </a:lnTo>
                  <a:lnTo>
                    <a:pt x="164" y="139"/>
                  </a:lnTo>
                  <a:lnTo>
                    <a:pt x="159" y="144"/>
                  </a:lnTo>
                  <a:lnTo>
                    <a:pt x="154" y="151"/>
                  </a:lnTo>
                  <a:lnTo>
                    <a:pt x="151" y="156"/>
                  </a:lnTo>
                  <a:lnTo>
                    <a:pt x="150" y="162"/>
                  </a:lnTo>
                  <a:lnTo>
                    <a:pt x="149" y="170"/>
                  </a:lnTo>
                  <a:lnTo>
                    <a:pt x="149" y="176"/>
                  </a:lnTo>
                  <a:lnTo>
                    <a:pt x="149" y="184"/>
                  </a:lnTo>
                  <a:lnTo>
                    <a:pt x="150" y="191"/>
                  </a:lnTo>
                  <a:lnTo>
                    <a:pt x="151" y="196"/>
                  </a:lnTo>
                  <a:lnTo>
                    <a:pt x="154" y="201"/>
                  </a:lnTo>
                  <a:lnTo>
                    <a:pt x="156" y="206"/>
                  </a:lnTo>
                  <a:lnTo>
                    <a:pt x="159" y="210"/>
                  </a:lnTo>
                  <a:lnTo>
                    <a:pt x="163" y="214"/>
                  </a:lnTo>
                  <a:lnTo>
                    <a:pt x="167" y="216"/>
                  </a:lnTo>
                  <a:lnTo>
                    <a:pt x="168" y="227"/>
                  </a:lnTo>
                  <a:lnTo>
                    <a:pt x="169" y="237"/>
                  </a:lnTo>
                  <a:lnTo>
                    <a:pt x="172" y="246"/>
                  </a:lnTo>
                  <a:lnTo>
                    <a:pt x="174" y="255"/>
                  </a:lnTo>
                  <a:lnTo>
                    <a:pt x="179" y="271"/>
                  </a:lnTo>
                  <a:lnTo>
                    <a:pt x="187" y="286"/>
                  </a:lnTo>
                  <a:lnTo>
                    <a:pt x="195" y="297"/>
                  </a:lnTo>
                  <a:lnTo>
                    <a:pt x="203" y="306"/>
                  </a:lnTo>
                  <a:lnTo>
                    <a:pt x="210" y="314"/>
                  </a:lnTo>
                  <a:lnTo>
                    <a:pt x="215" y="319"/>
                  </a:lnTo>
                  <a:lnTo>
                    <a:pt x="215" y="364"/>
                  </a:lnTo>
                  <a:lnTo>
                    <a:pt x="201" y="369"/>
                  </a:lnTo>
                  <a:lnTo>
                    <a:pt x="186" y="375"/>
                  </a:lnTo>
                  <a:lnTo>
                    <a:pt x="171" y="381"/>
                  </a:lnTo>
                  <a:lnTo>
                    <a:pt x="155" y="384"/>
                  </a:lnTo>
                  <a:lnTo>
                    <a:pt x="129" y="393"/>
                  </a:lnTo>
                  <a:lnTo>
                    <a:pt x="106" y="401"/>
                  </a:lnTo>
                  <a:lnTo>
                    <a:pt x="83" y="410"/>
                  </a:lnTo>
                  <a:lnTo>
                    <a:pt x="64" y="419"/>
                  </a:lnTo>
                  <a:lnTo>
                    <a:pt x="46" y="428"/>
                  </a:lnTo>
                  <a:lnTo>
                    <a:pt x="32" y="438"/>
                  </a:lnTo>
                  <a:lnTo>
                    <a:pt x="27" y="444"/>
                  </a:lnTo>
                  <a:lnTo>
                    <a:pt x="22" y="449"/>
                  </a:lnTo>
                  <a:lnTo>
                    <a:pt x="18" y="455"/>
                  </a:lnTo>
                  <a:lnTo>
                    <a:pt x="15" y="460"/>
                  </a:lnTo>
                  <a:lnTo>
                    <a:pt x="10" y="479"/>
                  </a:lnTo>
                  <a:lnTo>
                    <a:pt x="6" y="499"/>
                  </a:lnTo>
                  <a:lnTo>
                    <a:pt x="4" y="521"/>
                  </a:lnTo>
                  <a:lnTo>
                    <a:pt x="2" y="540"/>
                  </a:lnTo>
                  <a:lnTo>
                    <a:pt x="0" y="573"/>
                  </a:lnTo>
                  <a:lnTo>
                    <a:pt x="0" y="589"/>
                  </a:lnTo>
                  <a:lnTo>
                    <a:pt x="1" y="594"/>
                  </a:lnTo>
                  <a:lnTo>
                    <a:pt x="4" y="598"/>
                  </a:lnTo>
                  <a:lnTo>
                    <a:pt x="7" y="600"/>
                  </a:lnTo>
                  <a:lnTo>
                    <a:pt x="11" y="602"/>
                  </a:lnTo>
                  <a:lnTo>
                    <a:pt x="350" y="602"/>
                  </a:lnTo>
                  <a:lnTo>
                    <a:pt x="346" y="594"/>
                  </a:lnTo>
                  <a:lnTo>
                    <a:pt x="345" y="589"/>
                  </a:lnTo>
                  <a:lnTo>
                    <a:pt x="345" y="585"/>
                  </a:lnTo>
                  <a:lnTo>
                    <a:pt x="348" y="581"/>
                  </a:lnTo>
                  <a:lnTo>
                    <a:pt x="352" y="5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3674">
              <a:extLst>
                <a:ext uri="{FF2B5EF4-FFF2-40B4-BE49-F238E27FC236}">
                  <a16:creationId xmlns:a16="http://schemas.microsoft.com/office/drawing/2014/main" id="{36DE9103-C012-5D8B-65D3-D74859E371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97650" y="5497513"/>
              <a:ext cx="131762" cy="133350"/>
            </a:xfrm>
            <a:custGeom>
              <a:avLst/>
              <a:gdLst>
                <a:gd name="T0" fmla="*/ 151 w 332"/>
                <a:gd name="T1" fmla="*/ 243 h 336"/>
                <a:gd name="T2" fmla="*/ 129 w 332"/>
                <a:gd name="T3" fmla="*/ 235 h 336"/>
                <a:gd name="T4" fmla="*/ 111 w 332"/>
                <a:gd name="T5" fmla="*/ 222 h 336"/>
                <a:gd name="T6" fmla="*/ 97 w 332"/>
                <a:gd name="T7" fmla="*/ 204 h 336"/>
                <a:gd name="T8" fmla="*/ 89 w 332"/>
                <a:gd name="T9" fmla="*/ 182 h 336"/>
                <a:gd name="T10" fmla="*/ 88 w 332"/>
                <a:gd name="T11" fmla="*/ 159 h 336"/>
                <a:gd name="T12" fmla="*/ 94 w 332"/>
                <a:gd name="T13" fmla="*/ 136 h 336"/>
                <a:gd name="T14" fmla="*/ 106 w 332"/>
                <a:gd name="T15" fmla="*/ 117 h 336"/>
                <a:gd name="T16" fmla="*/ 122 w 332"/>
                <a:gd name="T17" fmla="*/ 103 h 336"/>
                <a:gd name="T18" fmla="*/ 143 w 332"/>
                <a:gd name="T19" fmla="*/ 92 h 336"/>
                <a:gd name="T20" fmla="*/ 166 w 332"/>
                <a:gd name="T21" fmla="*/ 89 h 336"/>
                <a:gd name="T22" fmla="*/ 189 w 332"/>
                <a:gd name="T23" fmla="*/ 92 h 336"/>
                <a:gd name="T24" fmla="*/ 210 w 332"/>
                <a:gd name="T25" fmla="*/ 103 h 336"/>
                <a:gd name="T26" fmla="*/ 226 w 332"/>
                <a:gd name="T27" fmla="*/ 117 h 336"/>
                <a:gd name="T28" fmla="*/ 238 w 332"/>
                <a:gd name="T29" fmla="*/ 136 h 336"/>
                <a:gd name="T30" fmla="*/ 243 w 332"/>
                <a:gd name="T31" fmla="*/ 159 h 336"/>
                <a:gd name="T32" fmla="*/ 242 w 332"/>
                <a:gd name="T33" fmla="*/ 182 h 336"/>
                <a:gd name="T34" fmla="*/ 234 w 332"/>
                <a:gd name="T35" fmla="*/ 204 h 336"/>
                <a:gd name="T36" fmla="*/ 221 w 332"/>
                <a:gd name="T37" fmla="*/ 222 h 336"/>
                <a:gd name="T38" fmla="*/ 203 w 332"/>
                <a:gd name="T39" fmla="*/ 235 h 336"/>
                <a:gd name="T40" fmla="*/ 181 w 332"/>
                <a:gd name="T41" fmla="*/ 243 h 336"/>
                <a:gd name="T42" fmla="*/ 306 w 332"/>
                <a:gd name="T43" fmla="*/ 204 h 336"/>
                <a:gd name="T44" fmla="*/ 300 w 332"/>
                <a:gd name="T45" fmla="*/ 195 h 336"/>
                <a:gd name="T46" fmla="*/ 302 w 332"/>
                <a:gd name="T47" fmla="*/ 167 h 336"/>
                <a:gd name="T48" fmla="*/ 300 w 332"/>
                <a:gd name="T49" fmla="*/ 139 h 336"/>
                <a:gd name="T50" fmla="*/ 306 w 332"/>
                <a:gd name="T51" fmla="*/ 130 h 336"/>
                <a:gd name="T52" fmla="*/ 269 w 332"/>
                <a:gd name="T53" fmla="*/ 64 h 336"/>
                <a:gd name="T54" fmla="*/ 257 w 332"/>
                <a:gd name="T55" fmla="*/ 65 h 336"/>
                <a:gd name="T56" fmla="*/ 242 w 332"/>
                <a:gd name="T57" fmla="*/ 53 h 336"/>
                <a:gd name="T58" fmla="*/ 215 w 332"/>
                <a:gd name="T59" fmla="*/ 35 h 336"/>
                <a:gd name="T60" fmla="*/ 207 w 332"/>
                <a:gd name="T61" fmla="*/ 27 h 336"/>
                <a:gd name="T62" fmla="*/ 135 w 332"/>
                <a:gd name="T63" fmla="*/ 0 h 336"/>
                <a:gd name="T64" fmla="*/ 133 w 332"/>
                <a:gd name="T65" fmla="*/ 31 h 336"/>
                <a:gd name="T66" fmla="*/ 113 w 332"/>
                <a:gd name="T67" fmla="*/ 41 h 336"/>
                <a:gd name="T68" fmla="*/ 77 w 332"/>
                <a:gd name="T69" fmla="*/ 63 h 336"/>
                <a:gd name="T70" fmla="*/ 67 w 332"/>
                <a:gd name="T71" fmla="*/ 65 h 336"/>
                <a:gd name="T72" fmla="*/ 0 w 332"/>
                <a:gd name="T73" fmla="*/ 114 h 336"/>
                <a:gd name="T74" fmla="*/ 31 w 332"/>
                <a:gd name="T75" fmla="*/ 135 h 336"/>
                <a:gd name="T76" fmla="*/ 30 w 332"/>
                <a:gd name="T77" fmla="*/ 154 h 336"/>
                <a:gd name="T78" fmla="*/ 31 w 332"/>
                <a:gd name="T79" fmla="*/ 191 h 336"/>
                <a:gd name="T80" fmla="*/ 29 w 332"/>
                <a:gd name="T81" fmla="*/ 202 h 336"/>
                <a:gd name="T82" fmla="*/ 38 w 332"/>
                <a:gd name="T83" fmla="*/ 284 h 336"/>
                <a:gd name="T84" fmla="*/ 71 w 332"/>
                <a:gd name="T85" fmla="*/ 267 h 336"/>
                <a:gd name="T86" fmla="*/ 89 w 332"/>
                <a:gd name="T87" fmla="*/ 279 h 336"/>
                <a:gd name="T88" fmla="*/ 139 w 332"/>
                <a:gd name="T89" fmla="*/ 300 h 336"/>
                <a:gd name="T90" fmla="*/ 146 w 332"/>
                <a:gd name="T91" fmla="*/ 308 h 336"/>
                <a:gd name="T92" fmla="*/ 207 w 332"/>
                <a:gd name="T93" fmla="*/ 336 h 336"/>
                <a:gd name="T94" fmla="*/ 208 w 332"/>
                <a:gd name="T95" fmla="*/ 306 h 336"/>
                <a:gd name="T96" fmla="*/ 223 w 332"/>
                <a:gd name="T97" fmla="*/ 297 h 336"/>
                <a:gd name="T98" fmla="*/ 246 w 332"/>
                <a:gd name="T99" fmla="*/ 279 h 336"/>
                <a:gd name="T100" fmla="*/ 257 w 332"/>
                <a:gd name="T101" fmla="*/ 268 h 336"/>
                <a:gd name="T102" fmla="*/ 269 w 332"/>
                <a:gd name="T103" fmla="*/ 270 h 336"/>
                <a:gd name="T104" fmla="*/ 306 w 332"/>
                <a:gd name="T105" fmla="*/ 20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2" h="336">
                  <a:moveTo>
                    <a:pt x="166" y="245"/>
                  </a:moveTo>
                  <a:lnTo>
                    <a:pt x="158" y="244"/>
                  </a:lnTo>
                  <a:lnTo>
                    <a:pt x="151" y="243"/>
                  </a:lnTo>
                  <a:lnTo>
                    <a:pt x="143" y="241"/>
                  </a:lnTo>
                  <a:lnTo>
                    <a:pt x="135" y="239"/>
                  </a:lnTo>
                  <a:lnTo>
                    <a:pt x="129" y="235"/>
                  </a:lnTo>
                  <a:lnTo>
                    <a:pt x="122" y="231"/>
                  </a:lnTo>
                  <a:lnTo>
                    <a:pt x="116" y="227"/>
                  </a:lnTo>
                  <a:lnTo>
                    <a:pt x="111" y="222"/>
                  </a:lnTo>
                  <a:lnTo>
                    <a:pt x="106" y="217"/>
                  </a:lnTo>
                  <a:lnTo>
                    <a:pt x="101" y="211"/>
                  </a:lnTo>
                  <a:lnTo>
                    <a:pt x="97" y="204"/>
                  </a:lnTo>
                  <a:lnTo>
                    <a:pt x="94" y="198"/>
                  </a:lnTo>
                  <a:lnTo>
                    <a:pt x="92" y="190"/>
                  </a:lnTo>
                  <a:lnTo>
                    <a:pt x="89" y="182"/>
                  </a:lnTo>
                  <a:lnTo>
                    <a:pt x="88" y="175"/>
                  </a:lnTo>
                  <a:lnTo>
                    <a:pt x="88" y="167"/>
                  </a:lnTo>
                  <a:lnTo>
                    <a:pt x="88" y="159"/>
                  </a:lnTo>
                  <a:lnTo>
                    <a:pt x="89" y="151"/>
                  </a:lnTo>
                  <a:lnTo>
                    <a:pt x="92" y="144"/>
                  </a:lnTo>
                  <a:lnTo>
                    <a:pt x="94" y="136"/>
                  </a:lnTo>
                  <a:lnTo>
                    <a:pt x="97" y="130"/>
                  </a:lnTo>
                  <a:lnTo>
                    <a:pt x="101" y="123"/>
                  </a:lnTo>
                  <a:lnTo>
                    <a:pt x="106" y="117"/>
                  </a:lnTo>
                  <a:lnTo>
                    <a:pt x="111" y="112"/>
                  </a:lnTo>
                  <a:lnTo>
                    <a:pt x="116" y="106"/>
                  </a:lnTo>
                  <a:lnTo>
                    <a:pt x="122" y="103"/>
                  </a:lnTo>
                  <a:lnTo>
                    <a:pt x="129" y="99"/>
                  </a:lnTo>
                  <a:lnTo>
                    <a:pt x="135" y="95"/>
                  </a:lnTo>
                  <a:lnTo>
                    <a:pt x="143" y="92"/>
                  </a:lnTo>
                  <a:lnTo>
                    <a:pt x="151" y="90"/>
                  </a:lnTo>
                  <a:lnTo>
                    <a:pt x="158" y="90"/>
                  </a:lnTo>
                  <a:lnTo>
                    <a:pt x="166" y="89"/>
                  </a:lnTo>
                  <a:lnTo>
                    <a:pt x="174" y="90"/>
                  </a:lnTo>
                  <a:lnTo>
                    <a:pt x="181" y="90"/>
                  </a:lnTo>
                  <a:lnTo>
                    <a:pt x="189" y="92"/>
                  </a:lnTo>
                  <a:lnTo>
                    <a:pt x="196" y="95"/>
                  </a:lnTo>
                  <a:lnTo>
                    <a:pt x="203" y="99"/>
                  </a:lnTo>
                  <a:lnTo>
                    <a:pt x="210" y="103"/>
                  </a:lnTo>
                  <a:lnTo>
                    <a:pt x="215" y="106"/>
                  </a:lnTo>
                  <a:lnTo>
                    <a:pt x="221" y="112"/>
                  </a:lnTo>
                  <a:lnTo>
                    <a:pt x="226" y="117"/>
                  </a:lnTo>
                  <a:lnTo>
                    <a:pt x="230" y="123"/>
                  </a:lnTo>
                  <a:lnTo>
                    <a:pt x="234" y="130"/>
                  </a:lnTo>
                  <a:lnTo>
                    <a:pt x="238" y="136"/>
                  </a:lnTo>
                  <a:lnTo>
                    <a:pt x="241" y="144"/>
                  </a:lnTo>
                  <a:lnTo>
                    <a:pt x="242" y="151"/>
                  </a:lnTo>
                  <a:lnTo>
                    <a:pt x="243" y="159"/>
                  </a:lnTo>
                  <a:lnTo>
                    <a:pt x="244" y="167"/>
                  </a:lnTo>
                  <a:lnTo>
                    <a:pt x="243" y="175"/>
                  </a:lnTo>
                  <a:lnTo>
                    <a:pt x="242" y="182"/>
                  </a:lnTo>
                  <a:lnTo>
                    <a:pt x="241" y="190"/>
                  </a:lnTo>
                  <a:lnTo>
                    <a:pt x="238" y="198"/>
                  </a:lnTo>
                  <a:lnTo>
                    <a:pt x="234" y="204"/>
                  </a:lnTo>
                  <a:lnTo>
                    <a:pt x="230" y="211"/>
                  </a:lnTo>
                  <a:lnTo>
                    <a:pt x="226" y="217"/>
                  </a:lnTo>
                  <a:lnTo>
                    <a:pt x="221" y="222"/>
                  </a:lnTo>
                  <a:lnTo>
                    <a:pt x="215" y="227"/>
                  </a:lnTo>
                  <a:lnTo>
                    <a:pt x="210" y="231"/>
                  </a:lnTo>
                  <a:lnTo>
                    <a:pt x="203" y="235"/>
                  </a:lnTo>
                  <a:lnTo>
                    <a:pt x="196" y="239"/>
                  </a:lnTo>
                  <a:lnTo>
                    <a:pt x="189" y="241"/>
                  </a:lnTo>
                  <a:lnTo>
                    <a:pt x="181" y="243"/>
                  </a:lnTo>
                  <a:lnTo>
                    <a:pt x="174" y="244"/>
                  </a:lnTo>
                  <a:lnTo>
                    <a:pt x="166" y="245"/>
                  </a:lnTo>
                  <a:close/>
                  <a:moveTo>
                    <a:pt x="306" y="204"/>
                  </a:moveTo>
                  <a:lnTo>
                    <a:pt x="302" y="202"/>
                  </a:lnTo>
                  <a:lnTo>
                    <a:pt x="301" y="199"/>
                  </a:lnTo>
                  <a:lnTo>
                    <a:pt x="300" y="195"/>
                  </a:lnTo>
                  <a:lnTo>
                    <a:pt x="300" y="191"/>
                  </a:lnTo>
                  <a:lnTo>
                    <a:pt x="302" y="180"/>
                  </a:lnTo>
                  <a:lnTo>
                    <a:pt x="302" y="167"/>
                  </a:lnTo>
                  <a:lnTo>
                    <a:pt x="302" y="154"/>
                  </a:lnTo>
                  <a:lnTo>
                    <a:pt x="300" y="142"/>
                  </a:lnTo>
                  <a:lnTo>
                    <a:pt x="300" y="139"/>
                  </a:lnTo>
                  <a:lnTo>
                    <a:pt x="301" y="135"/>
                  </a:lnTo>
                  <a:lnTo>
                    <a:pt x="302" y="132"/>
                  </a:lnTo>
                  <a:lnTo>
                    <a:pt x="306" y="130"/>
                  </a:lnTo>
                  <a:lnTo>
                    <a:pt x="332" y="114"/>
                  </a:lnTo>
                  <a:lnTo>
                    <a:pt x="293" y="50"/>
                  </a:lnTo>
                  <a:lnTo>
                    <a:pt x="269" y="64"/>
                  </a:lnTo>
                  <a:lnTo>
                    <a:pt x="265" y="65"/>
                  </a:lnTo>
                  <a:lnTo>
                    <a:pt x="261" y="65"/>
                  </a:lnTo>
                  <a:lnTo>
                    <a:pt x="257" y="65"/>
                  </a:lnTo>
                  <a:lnTo>
                    <a:pt x="255" y="63"/>
                  </a:lnTo>
                  <a:lnTo>
                    <a:pt x="251" y="59"/>
                  </a:lnTo>
                  <a:lnTo>
                    <a:pt x="242" y="53"/>
                  </a:lnTo>
                  <a:lnTo>
                    <a:pt x="233" y="45"/>
                  </a:lnTo>
                  <a:lnTo>
                    <a:pt x="224" y="40"/>
                  </a:lnTo>
                  <a:lnTo>
                    <a:pt x="215" y="35"/>
                  </a:lnTo>
                  <a:lnTo>
                    <a:pt x="211" y="33"/>
                  </a:lnTo>
                  <a:lnTo>
                    <a:pt x="208" y="31"/>
                  </a:lnTo>
                  <a:lnTo>
                    <a:pt x="207" y="27"/>
                  </a:lnTo>
                  <a:lnTo>
                    <a:pt x="207" y="24"/>
                  </a:lnTo>
                  <a:lnTo>
                    <a:pt x="207" y="0"/>
                  </a:lnTo>
                  <a:lnTo>
                    <a:pt x="135" y="0"/>
                  </a:lnTo>
                  <a:lnTo>
                    <a:pt x="135" y="24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0" y="33"/>
                  </a:lnTo>
                  <a:lnTo>
                    <a:pt x="126" y="35"/>
                  </a:lnTo>
                  <a:lnTo>
                    <a:pt x="113" y="41"/>
                  </a:lnTo>
                  <a:lnTo>
                    <a:pt x="101" y="47"/>
                  </a:lnTo>
                  <a:lnTo>
                    <a:pt x="88" y="55"/>
                  </a:lnTo>
                  <a:lnTo>
                    <a:pt x="77" y="63"/>
                  </a:lnTo>
                  <a:lnTo>
                    <a:pt x="75" y="65"/>
                  </a:lnTo>
                  <a:lnTo>
                    <a:pt x="71" y="65"/>
                  </a:lnTo>
                  <a:lnTo>
                    <a:pt x="67" y="65"/>
                  </a:lnTo>
                  <a:lnTo>
                    <a:pt x="63" y="64"/>
                  </a:lnTo>
                  <a:lnTo>
                    <a:pt x="38" y="50"/>
                  </a:lnTo>
                  <a:lnTo>
                    <a:pt x="0" y="114"/>
                  </a:lnTo>
                  <a:lnTo>
                    <a:pt x="26" y="130"/>
                  </a:lnTo>
                  <a:lnTo>
                    <a:pt x="29" y="132"/>
                  </a:lnTo>
                  <a:lnTo>
                    <a:pt x="31" y="135"/>
                  </a:lnTo>
                  <a:lnTo>
                    <a:pt x="33" y="139"/>
                  </a:lnTo>
                  <a:lnTo>
                    <a:pt x="31" y="142"/>
                  </a:lnTo>
                  <a:lnTo>
                    <a:pt x="30" y="154"/>
                  </a:lnTo>
                  <a:lnTo>
                    <a:pt x="30" y="167"/>
                  </a:lnTo>
                  <a:lnTo>
                    <a:pt x="30" y="178"/>
                  </a:lnTo>
                  <a:lnTo>
                    <a:pt x="31" y="191"/>
                  </a:lnTo>
                  <a:lnTo>
                    <a:pt x="33" y="195"/>
                  </a:lnTo>
                  <a:lnTo>
                    <a:pt x="31" y="199"/>
                  </a:lnTo>
                  <a:lnTo>
                    <a:pt x="29" y="202"/>
                  </a:lnTo>
                  <a:lnTo>
                    <a:pt x="26" y="204"/>
                  </a:lnTo>
                  <a:lnTo>
                    <a:pt x="0" y="220"/>
                  </a:lnTo>
                  <a:lnTo>
                    <a:pt x="38" y="284"/>
                  </a:lnTo>
                  <a:lnTo>
                    <a:pt x="63" y="270"/>
                  </a:lnTo>
                  <a:lnTo>
                    <a:pt x="67" y="268"/>
                  </a:lnTo>
                  <a:lnTo>
                    <a:pt x="71" y="267"/>
                  </a:lnTo>
                  <a:lnTo>
                    <a:pt x="75" y="268"/>
                  </a:lnTo>
                  <a:lnTo>
                    <a:pt x="77" y="271"/>
                  </a:lnTo>
                  <a:lnTo>
                    <a:pt x="89" y="279"/>
                  </a:lnTo>
                  <a:lnTo>
                    <a:pt x="106" y="286"/>
                  </a:lnTo>
                  <a:lnTo>
                    <a:pt x="124" y="295"/>
                  </a:lnTo>
                  <a:lnTo>
                    <a:pt x="139" y="300"/>
                  </a:lnTo>
                  <a:lnTo>
                    <a:pt x="142" y="303"/>
                  </a:lnTo>
                  <a:lnTo>
                    <a:pt x="144" y="306"/>
                  </a:lnTo>
                  <a:lnTo>
                    <a:pt x="146" y="308"/>
                  </a:lnTo>
                  <a:lnTo>
                    <a:pt x="147" y="312"/>
                  </a:lnTo>
                  <a:lnTo>
                    <a:pt x="147" y="336"/>
                  </a:lnTo>
                  <a:lnTo>
                    <a:pt x="207" y="336"/>
                  </a:lnTo>
                  <a:lnTo>
                    <a:pt x="207" y="312"/>
                  </a:lnTo>
                  <a:lnTo>
                    <a:pt x="207" y="308"/>
                  </a:lnTo>
                  <a:lnTo>
                    <a:pt x="208" y="306"/>
                  </a:lnTo>
                  <a:lnTo>
                    <a:pt x="211" y="303"/>
                  </a:lnTo>
                  <a:lnTo>
                    <a:pt x="215" y="300"/>
                  </a:lnTo>
                  <a:lnTo>
                    <a:pt x="223" y="297"/>
                  </a:lnTo>
                  <a:lnTo>
                    <a:pt x="230" y="291"/>
                  </a:lnTo>
                  <a:lnTo>
                    <a:pt x="238" y="285"/>
                  </a:lnTo>
                  <a:lnTo>
                    <a:pt x="246" y="279"/>
                  </a:lnTo>
                  <a:lnTo>
                    <a:pt x="250" y="275"/>
                  </a:lnTo>
                  <a:lnTo>
                    <a:pt x="255" y="271"/>
                  </a:lnTo>
                  <a:lnTo>
                    <a:pt x="257" y="268"/>
                  </a:lnTo>
                  <a:lnTo>
                    <a:pt x="261" y="267"/>
                  </a:lnTo>
                  <a:lnTo>
                    <a:pt x="265" y="268"/>
                  </a:lnTo>
                  <a:lnTo>
                    <a:pt x="269" y="270"/>
                  </a:lnTo>
                  <a:lnTo>
                    <a:pt x="295" y="284"/>
                  </a:lnTo>
                  <a:lnTo>
                    <a:pt x="332" y="220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31E58E18-A9A5-AB2A-B51A-825B3D9D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30344" y="3662170"/>
            <a:ext cx="592480" cy="54545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5" name="Group 34" descr="Icon of gears. ">
            <a:extLst>
              <a:ext uri="{FF2B5EF4-FFF2-40B4-BE49-F238E27FC236}">
                <a16:creationId xmlns:a16="http://schemas.microsoft.com/office/drawing/2014/main" id="{8413966B-E179-72CC-ACD8-A9E558C5CC93}"/>
              </a:ext>
            </a:extLst>
          </p:cNvPr>
          <p:cNvGrpSpPr/>
          <p:nvPr/>
        </p:nvGrpSpPr>
        <p:grpSpPr>
          <a:xfrm>
            <a:off x="1429481" y="3740852"/>
            <a:ext cx="343837" cy="343837"/>
            <a:chOff x="7613650" y="1387475"/>
            <a:chExt cx="284163" cy="284163"/>
          </a:xfrm>
          <a:solidFill>
            <a:schemeClr val="bg1"/>
          </a:solidFill>
        </p:grpSpPr>
        <p:sp>
          <p:nvSpPr>
            <p:cNvPr id="43" name="Freeform 4359">
              <a:extLst>
                <a:ext uri="{FF2B5EF4-FFF2-40B4-BE49-F238E27FC236}">
                  <a16:creationId xmlns:a16="http://schemas.microsoft.com/office/drawing/2014/main" id="{A8BFE132-8658-3B9A-CEE6-17BAC1CF83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13650" y="1471613"/>
              <a:ext cx="200025" cy="200025"/>
            </a:xfrm>
            <a:custGeom>
              <a:avLst/>
              <a:gdLst>
                <a:gd name="T0" fmla="*/ 276 w 629"/>
                <a:gd name="T1" fmla="*/ 436 h 629"/>
                <a:gd name="T2" fmla="*/ 233 w 629"/>
                <a:gd name="T3" fmla="*/ 411 h 629"/>
                <a:gd name="T4" fmla="*/ 202 w 629"/>
                <a:gd name="T5" fmla="*/ 374 h 629"/>
                <a:gd name="T6" fmla="*/ 187 w 629"/>
                <a:gd name="T7" fmla="*/ 325 h 629"/>
                <a:gd name="T8" fmla="*/ 192 w 629"/>
                <a:gd name="T9" fmla="*/ 274 h 629"/>
                <a:gd name="T10" fmla="*/ 216 w 629"/>
                <a:gd name="T11" fmla="*/ 231 h 629"/>
                <a:gd name="T12" fmla="*/ 253 w 629"/>
                <a:gd name="T13" fmla="*/ 199 h 629"/>
                <a:gd name="T14" fmla="*/ 301 w 629"/>
                <a:gd name="T15" fmla="*/ 184 h 629"/>
                <a:gd name="T16" fmla="*/ 352 w 629"/>
                <a:gd name="T17" fmla="*/ 190 h 629"/>
                <a:gd name="T18" fmla="*/ 395 w 629"/>
                <a:gd name="T19" fmla="*/ 213 h 629"/>
                <a:gd name="T20" fmla="*/ 426 w 629"/>
                <a:gd name="T21" fmla="*/ 252 h 629"/>
                <a:gd name="T22" fmla="*/ 441 w 629"/>
                <a:gd name="T23" fmla="*/ 300 h 629"/>
                <a:gd name="T24" fmla="*/ 436 w 629"/>
                <a:gd name="T25" fmla="*/ 350 h 629"/>
                <a:gd name="T26" fmla="*/ 413 w 629"/>
                <a:gd name="T27" fmla="*/ 394 h 629"/>
                <a:gd name="T28" fmla="*/ 375 w 629"/>
                <a:gd name="T29" fmla="*/ 425 h 629"/>
                <a:gd name="T30" fmla="*/ 327 w 629"/>
                <a:gd name="T31" fmla="*/ 440 h 629"/>
                <a:gd name="T32" fmla="*/ 572 w 629"/>
                <a:gd name="T33" fmla="*/ 346 h 629"/>
                <a:gd name="T34" fmla="*/ 574 w 629"/>
                <a:gd name="T35" fmla="*/ 302 h 629"/>
                <a:gd name="T36" fmla="*/ 620 w 629"/>
                <a:gd name="T37" fmla="*/ 241 h 629"/>
                <a:gd name="T38" fmla="*/ 628 w 629"/>
                <a:gd name="T39" fmla="*/ 231 h 629"/>
                <a:gd name="T40" fmla="*/ 625 w 629"/>
                <a:gd name="T41" fmla="*/ 219 h 629"/>
                <a:gd name="T42" fmla="*/ 544 w 629"/>
                <a:gd name="T43" fmla="*/ 84 h 629"/>
                <a:gd name="T44" fmla="*/ 532 w 629"/>
                <a:gd name="T45" fmla="*/ 83 h 629"/>
                <a:gd name="T46" fmla="*/ 447 w 629"/>
                <a:gd name="T47" fmla="*/ 88 h 629"/>
                <a:gd name="T48" fmla="*/ 407 w 629"/>
                <a:gd name="T49" fmla="*/ 69 h 629"/>
                <a:gd name="T50" fmla="*/ 404 w 629"/>
                <a:gd name="T51" fmla="*/ 7 h 629"/>
                <a:gd name="T52" fmla="*/ 395 w 629"/>
                <a:gd name="T53" fmla="*/ 0 h 629"/>
                <a:gd name="T54" fmla="*/ 235 w 629"/>
                <a:gd name="T55" fmla="*/ 1 h 629"/>
                <a:gd name="T56" fmla="*/ 227 w 629"/>
                <a:gd name="T57" fmla="*/ 10 h 629"/>
                <a:gd name="T58" fmla="*/ 216 w 629"/>
                <a:gd name="T59" fmla="*/ 72 h 629"/>
                <a:gd name="T60" fmla="*/ 177 w 629"/>
                <a:gd name="T61" fmla="*/ 91 h 629"/>
                <a:gd name="T62" fmla="*/ 98 w 629"/>
                <a:gd name="T63" fmla="*/ 84 h 629"/>
                <a:gd name="T64" fmla="*/ 87 w 629"/>
                <a:gd name="T65" fmla="*/ 83 h 629"/>
                <a:gd name="T66" fmla="*/ 78 w 629"/>
                <a:gd name="T67" fmla="*/ 90 h 629"/>
                <a:gd name="T68" fmla="*/ 1 w 629"/>
                <a:gd name="T69" fmla="*/ 228 h 629"/>
                <a:gd name="T70" fmla="*/ 57 w 629"/>
                <a:gd name="T71" fmla="*/ 269 h 629"/>
                <a:gd name="T72" fmla="*/ 54 w 629"/>
                <a:gd name="T73" fmla="*/ 313 h 629"/>
                <a:gd name="T74" fmla="*/ 57 w 629"/>
                <a:gd name="T75" fmla="*/ 355 h 629"/>
                <a:gd name="T76" fmla="*/ 2 w 629"/>
                <a:gd name="T77" fmla="*/ 391 h 629"/>
                <a:gd name="T78" fmla="*/ 1 w 629"/>
                <a:gd name="T79" fmla="*/ 402 h 629"/>
                <a:gd name="T80" fmla="*/ 86 w 629"/>
                <a:gd name="T81" fmla="*/ 543 h 629"/>
                <a:gd name="T82" fmla="*/ 98 w 629"/>
                <a:gd name="T83" fmla="*/ 542 h 629"/>
                <a:gd name="T84" fmla="*/ 177 w 629"/>
                <a:gd name="T85" fmla="*/ 533 h 629"/>
                <a:gd name="T86" fmla="*/ 216 w 629"/>
                <a:gd name="T87" fmla="*/ 552 h 629"/>
                <a:gd name="T88" fmla="*/ 227 w 629"/>
                <a:gd name="T89" fmla="*/ 620 h 629"/>
                <a:gd name="T90" fmla="*/ 235 w 629"/>
                <a:gd name="T91" fmla="*/ 628 h 629"/>
                <a:gd name="T92" fmla="*/ 395 w 629"/>
                <a:gd name="T93" fmla="*/ 629 h 629"/>
                <a:gd name="T94" fmla="*/ 404 w 629"/>
                <a:gd name="T95" fmla="*/ 623 h 629"/>
                <a:gd name="T96" fmla="*/ 407 w 629"/>
                <a:gd name="T97" fmla="*/ 556 h 629"/>
                <a:gd name="T98" fmla="*/ 447 w 629"/>
                <a:gd name="T99" fmla="*/ 538 h 629"/>
                <a:gd name="T100" fmla="*/ 533 w 629"/>
                <a:gd name="T101" fmla="*/ 543 h 629"/>
                <a:gd name="T102" fmla="*/ 545 w 629"/>
                <a:gd name="T103" fmla="*/ 543 h 629"/>
                <a:gd name="T104" fmla="*/ 627 w 629"/>
                <a:gd name="T105" fmla="*/ 405 h 629"/>
                <a:gd name="T106" fmla="*/ 628 w 629"/>
                <a:gd name="T107" fmla="*/ 394 h 629"/>
                <a:gd name="T108" fmla="*/ 621 w 629"/>
                <a:gd name="T109" fmla="*/ 385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29" h="629">
                  <a:moveTo>
                    <a:pt x="314" y="441"/>
                  </a:moveTo>
                  <a:lnTo>
                    <a:pt x="301" y="440"/>
                  </a:lnTo>
                  <a:lnTo>
                    <a:pt x="288" y="439"/>
                  </a:lnTo>
                  <a:lnTo>
                    <a:pt x="276" y="436"/>
                  </a:lnTo>
                  <a:lnTo>
                    <a:pt x="264" y="430"/>
                  </a:lnTo>
                  <a:lnTo>
                    <a:pt x="253" y="425"/>
                  </a:lnTo>
                  <a:lnTo>
                    <a:pt x="242" y="418"/>
                  </a:lnTo>
                  <a:lnTo>
                    <a:pt x="233" y="411"/>
                  </a:lnTo>
                  <a:lnTo>
                    <a:pt x="223" y="404"/>
                  </a:lnTo>
                  <a:lnTo>
                    <a:pt x="216" y="394"/>
                  </a:lnTo>
                  <a:lnTo>
                    <a:pt x="208" y="384"/>
                  </a:lnTo>
                  <a:lnTo>
                    <a:pt x="202" y="374"/>
                  </a:lnTo>
                  <a:lnTo>
                    <a:pt x="196" y="362"/>
                  </a:lnTo>
                  <a:lnTo>
                    <a:pt x="192" y="350"/>
                  </a:lnTo>
                  <a:lnTo>
                    <a:pt x="189" y="338"/>
                  </a:lnTo>
                  <a:lnTo>
                    <a:pt x="187" y="325"/>
                  </a:lnTo>
                  <a:lnTo>
                    <a:pt x="186" y="313"/>
                  </a:lnTo>
                  <a:lnTo>
                    <a:pt x="187" y="300"/>
                  </a:lnTo>
                  <a:lnTo>
                    <a:pt x="189" y="287"/>
                  </a:lnTo>
                  <a:lnTo>
                    <a:pt x="192" y="274"/>
                  </a:lnTo>
                  <a:lnTo>
                    <a:pt x="196" y="262"/>
                  </a:lnTo>
                  <a:lnTo>
                    <a:pt x="202" y="252"/>
                  </a:lnTo>
                  <a:lnTo>
                    <a:pt x="208" y="241"/>
                  </a:lnTo>
                  <a:lnTo>
                    <a:pt x="216" y="231"/>
                  </a:lnTo>
                  <a:lnTo>
                    <a:pt x="223" y="222"/>
                  </a:lnTo>
                  <a:lnTo>
                    <a:pt x="233" y="213"/>
                  </a:lnTo>
                  <a:lnTo>
                    <a:pt x="242" y="206"/>
                  </a:lnTo>
                  <a:lnTo>
                    <a:pt x="253" y="199"/>
                  </a:lnTo>
                  <a:lnTo>
                    <a:pt x="264" y="194"/>
                  </a:lnTo>
                  <a:lnTo>
                    <a:pt x="276" y="190"/>
                  </a:lnTo>
                  <a:lnTo>
                    <a:pt x="288" y="186"/>
                  </a:lnTo>
                  <a:lnTo>
                    <a:pt x="301" y="184"/>
                  </a:lnTo>
                  <a:lnTo>
                    <a:pt x="314" y="184"/>
                  </a:lnTo>
                  <a:lnTo>
                    <a:pt x="327" y="184"/>
                  </a:lnTo>
                  <a:lnTo>
                    <a:pt x="340" y="186"/>
                  </a:lnTo>
                  <a:lnTo>
                    <a:pt x="352" y="190"/>
                  </a:lnTo>
                  <a:lnTo>
                    <a:pt x="363" y="194"/>
                  </a:lnTo>
                  <a:lnTo>
                    <a:pt x="375" y="199"/>
                  </a:lnTo>
                  <a:lnTo>
                    <a:pt x="386" y="206"/>
                  </a:lnTo>
                  <a:lnTo>
                    <a:pt x="395" y="213"/>
                  </a:lnTo>
                  <a:lnTo>
                    <a:pt x="404" y="222"/>
                  </a:lnTo>
                  <a:lnTo>
                    <a:pt x="413" y="231"/>
                  </a:lnTo>
                  <a:lnTo>
                    <a:pt x="420" y="241"/>
                  </a:lnTo>
                  <a:lnTo>
                    <a:pt x="426" y="252"/>
                  </a:lnTo>
                  <a:lnTo>
                    <a:pt x="432" y="262"/>
                  </a:lnTo>
                  <a:lnTo>
                    <a:pt x="436" y="274"/>
                  </a:lnTo>
                  <a:lnTo>
                    <a:pt x="439" y="287"/>
                  </a:lnTo>
                  <a:lnTo>
                    <a:pt x="441" y="300"/>
                  </a:lnTo>
                  <a:lnTo>
                    <a:pt x="443" y="313"/>
                  </a:lnTo>
                  <a:lnTo>
                    <a:pt x="441" y="325"/>
                  </a:lnTo>
                  <a:lnTo>
                    <a:pt x="439" y="338"/>
                  </a:lnTo>
                  <a:lnTo>
                    <a:pt x="436" y="350"/>
                  </a:lnTo>
                  <a:lnTo>
                    <a:pt x="432" y="362"/>
                  </a:lnTo>
                  <a:lnTo>
                    <a:pt x="426" y="374"/>
                  </a:lnTo>
                  <a:lnTo>
                    <a:pt x="420" y="384"/>
                  </a:lnTo>
                  <a:lnTo>
                    <a:pt x="413" y="394"/>
                  </a:lnTo>
                  <a:lnTo>
                    <a:pt x="404" y="404"/>
                  </a:lnTo>
                  <a:lnTo>
                    <a:pt x="395" y="411"/>
                  </a:lnTo>
                  <a:lnTo>
                    <a:pt x="386" y="418"/>
                  </a:lnTo>
                  <a:lnTo>
                    <a:pt x="375" y="425"/>
                  </a:lnTo>
                  <a:lnTo>
                    <a:pt x="363" y="430"/>
                  </a:lnTo>
                  <a:lnTo>
                    <a:pt x="352" y="436"/>
                  </a:lnTo>
                  <a:lnTo>
                    <a:pt x="340" y="439"/>
                  </a:lnTo>
                  <a:lnTo>
                    <a:pt x="327" y="440"/>
                  </a:lnTo>
                  <a:lnTo>
                    <a:pt x="314" y="441"/>
                  </a:lnTo>
                  <a:close/>
                  <a:moveTo>
                    <a:pt x="621" y="385"/>
                  </a:moveTo>
                  <a:lnTo>
                    <a:pt x="571" y="355"/>
                  </a:lnTo>
                  <a:lnTo>
                    <a:pt x="572" y="346"/>
                  </a:lnTo>
                  <a:lnTo>
                    <a:pt x="573" y="335"/>
                  </a:lnTo>
                  <a:lnTo>
                    <a:pt x="574" y="323"/>
                  </a:lnTo>
                  <a:lnTo>
                    <a:pt x="574" y="313"/>
                  </a:lnTo>
                  <a:lnTo>
                    <a:pt x="574" y="302"/>
                  </a:lnTo>
                  <a:lnTo>
                    <a:pt x="573" y="291"/>
                  </a:lnTo>
                  <a:lnTo>
                    <a:pt x="572" y="280"/>
                  </a:lnTo>
                  <a:lnTo>
                    <a:pt x="570" y="269"/>
                  </a:lnTo>
                  <a:lnTo>
                    <a:pt x="620" y="241"/>
                  </a:lnTo>
                  <a:lnTo>
                    <a:pt x="623" y="239"/>
                  </a:lnTo>
                  <a:lnTo>
                    <a:pt x="624" y="237"/>
                  </a:lnTo>
                  <a:lnTo>
                    <a:pt x="627" y="234"/>
                  </a:lnTo>
                  <a:lnTo>
                    <a:pt x="628" y="231"/>
                  </a:lnTo>
                  <a:lnTo>
                    <a:pt x="628" y="228"/>
                  </a:lnTo>
                  <a:lnTo>
                    <a:pt x="628" y="226"/>
                  </a:lnTo>
                  <a:lnTo>
                    <a:pt x="628" y="223"/>
                  </a:lnTo>
                  <a:lnTo>
                    <a:pt x="625" y="219"/>
                  </a:lnTo>
                  <a:lnTo>
                    <a:pt x="551" y="90"/>
                  </a:lnTo>
                  <a:lnTo>
                    <a:pt x="548" y="87"/>
                  </a:lnTo>
                  <a:lnTo>
                    <a:pt x="546" y="85"/>
                  </a:lnTo>
                  <a:lnTo>
                    <a:pt x="544" y="84"/>
                  </a:lnTo>
                  <a:lnTo>
                    <a:pt x="541" y="83"/>
                  </a:lnTo>
                  <a:lnTo>
                    <a:pt x="539" y="81"/>
                  </a:lnTo>
                  <a:lnTo>
                    <a:pt x="536" y="81"/>
                  </a:lnTo>
                  <a:lnTo>
                    <a:pt x="532" y="83"/>
                  </a:lnTo>
                  <a:lnTo>
                    <a:pt x="530" y="84"/>
                  </a:lnTo>
                  <a:lnTo>
                    <a:pt x="481" y="113"/>
                  </a:lnTo>
                  <a:lnTo>
                    <a:pt x="465" y="99"/>
                  </a:lnTo>
                  <a:lnTo>
                    <a:pt x="447" y="88"/>
                  </a:lnTo>
                  <a:lnTo>
                    <a:pt x="438" y="83"/>
                  </a:lnTo>
                  <a:lnTo>
                    <a:pt x="429" y="77"/>
                  </a:lnTo>
                  <a:lnTo>
                    <a:pt x="418" y="73"/>
                  </a:lnTo>
                  <a:lnTo>
                    <a:pt x="407" y="69"/>
                  </a:lnTo>
                  <a:lnTo>
                    <a:pt x="407" y="15"/>
                  </a:lnTo>
                  <a:lnTo>
                    <a:pt x="407" y="12"/>
                  </a:lnTo>
                  <a:lnTo>
                    <a:pt x="406" y="10"/>
                  </a:lnTo>
                  <a:lnTo>
                    <a:pt x="404" y="7"/>
                  </a:lnTo>
                  <a:lnTo>
                    <a:pt x="403" y="4"/>
                  </a:lnTo>
                  <a:lnTo>
                    <a:pt x="401" y="2"/>
                  </a:lnTo>
                  <a:lnTo>
                    <a:pt x="398" y="1"/>
                  </a:lnTo>
                  <a:lnTo>
                    <a:pt x="395" y="0"/>
                  </a:lnTo>
                  <a:lnTo>
                    <a:pt x="392" y="0"/>
                  </a:lnTo>
                  <a:lnTo>
                    <a:pt x="241" y="0"/>
                  </a:lnTo>
                  <a:lnTo>
                    <a:pt x="238" y="0"/>
                  </a:lnTo>
                  <a:lnTo>
                    <a:pt x="235" y="1"/>
                  </a:lnTo>
                  <a:lnTo>
                    <a:pt x="233" y="2"/>
                  </a:lnTo>
                  <a:lnTo>
                    <a:pt x="231" y="4"/>
                  </a:lnTo>
                  <a:lnTo>
                    <a:pt x="229" y="7"/>
                  </a:lnTo>
                  <a:lnTo>
                    <a:pt x="227" y="10"/>
                  </a:lnTo>
                  <a:lnTo>
                    <a:pt x="226" y="12"/>
                  </a:lnTo>
                  <a:lnTo>
                    <a:pt x="226" y="15"/>
                  </a:lnTo>
                  <a:lnTo>
                    <a:pt x="226" y="69"/>
                  </a:lnTo>
                  <a:lnTo>
                    <a:pt x="216" y="72"/>
                  </a:lnTo>
                  <a:lnTo>
                    <a:pt x="206" y="76"/>
                  </a:lnTo>
                  <a:lnTo>
                    <a:pt x="196" y="80"/>
                  </a:lnTo>
                  <a:lnTo>
                    <a:pt x="187" y="86"/>
                  </a:lnTo>
                  <a:lnTo>
                    <a:pt x="177" y="91"/>
                  </a:lnTo>
                  <a:lnTo>
                    <a:pt x="168" y="98"/>
                  </a:lnTo>
                  <a:lnTo>
                    <a:pt x="159" y="105"/>
                  </a:lnTo>
                  <a:lnTo>
                    <a:pt x="149" y="113"/>
                  </a:lnTo>
                  <a:lnTo>
                    <a:pt x="98" y="84"/>
                  </a:lnTo>
                  <a:lnTo>
                    <a:pt x="96" y="83"/>
                  </a:lnTo>
                  <a:lnTo>
                    <a:pt x="93" y="81"/>
                  </a:lnTo>
                  <a:lnTo>
                    <a:pt x="90" y="81"/>
                  </a:lnTo>
                  <a:lnTo>
                    <a:pt x="87" y="83"/>
                  </a:lnTo>
                  <a:lnTo>
                    <a:pt x="84" y="84"/>
                  </a:lnTo>
                  <a:lnTo>
                    <a:pt x="82" y="85"/>
                  </a:lnTo>
                  <a:lnTo>
                    <a:pt x="80" y="87"/>
                  </a:lnTo>
                  <a:lnTo>
                    <a:pt x="78" y="90"/>
                  </a:lnTo>
                  <a:lnTo>
                    <a:pt x="3" y="219"/>
                  </a:lnTo>
                  <a:lnTo>
                    <a:pt x="1" y="222"/>
                  </a:lnTo>
                  <a:lnTo>
                    <a:pt x="1" y="225"/>
                  </a:lnTo>
                  <a:lnTo>
                    <a:pt x="1" y="228"/>
                  </a:lnTo>
                  <a:lnTo>
                    <a:pt x="1" y="230"/>
                  </a:lnTo>
                  <a:lnTo>
                    <a:pt x="4" y="236"/>
                  </a:lnTo>
                  <a:lnTo>
                    <a:pt x="8" y="241"/>
                  </a:lnTo>
                  <a:lnTo>
                    <a:pt x="57" y="269"/>
                  </a:lnTo>
                  <a:lnTo>
                    <a:pt x="56" y="280"/>
                  </a:lnTo>
                  <a:lnTo>
                    <a:pt x="55" y="291"/>
                  </a:lnTo>
                  <a:lnTo>
                    <a:pt x="54" y="302"/>
                  </a:lnTo>
                  <a:lnTo>
                    <a:pt x="54" y="313"/>
                  </a:lnTo>
                  <a:lnTo>
                    <a:pt x="54" y="323"/>
                  </a:lnTo>
                  <a:lnTo>
                    <a:pt x="55" y="335"/>
                  </a:lnTo>
                  <a:lnTo>
                    <a:pt x="56" y="346"/>
                  </a:lnTo>
                  <a:lnTo>
                    <a:pt x="57" y="355"/>
                  </a:lnTo>
                  <a:lnTo>
                    <a:pt x="7" y="385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2" y="391"/>
                  </a:lnTo>
                  <a:lnTo>
                    <a:pt x="1" y="394"/>
                  </a:lnTo>
                  <a:lnTo>
                    <a:pt x="0" y="396"/>
                  </a:lnTo>
                  <a:lnTo>
                    <a:pt x="1" y="399"/>
                  </a:lnTo>
                  <a:lnTo>
                    <a:pt x="1" y="402"/>
                  </a:lnTo>
                  <a:lnTo>
                    <a:pt x="2" y="405"/>
                  </a:lnTo>
                  <a:lnTo>
                    <a:pt x="78" y="536"/>
                  </a:lnTo>
                  <a:lnTo>
                    <a:pt x="81" y="540"/>
                  </a:lnTo>
                  <a:lnTo>
                    <a:pt x="86" y="543"/>
                  </a:lnTo>
                  <a:lnTo>
                    <a:pt x="89" y="544"/>
                  </a:lnTo>
                  <a:lnTo>
                    <a:pt x="93" y="544"/>
                  </a:lnTo>
                  <a:lnTo>
                    <a:pt x="95" y="543"/>
                  </a:lnTo>
                  <a:lnTo>
                    <a:pt x="98" y="542"/>
                  </a:lnTo>
                  <a:lnTo>
                    <a:pt x="149" y="513"/>
                  </a:lnTo>
                  <a:lnTo>
                    <a:pt x="159" y="520"/>
                  </a:lnTo>
                  <a:lnTo>
                    <a:pt x="168" y="527"/>
                  </a:lnTo>
                  <a:lnTo>
                    <a:pt x="177" y="533"/>
                  </a:lnTo>
                  <a:lnTo>
                    <a:pt x="187" y="539"/>
                  </a:lnTo>
                  <a:lnTo>
                    <a:pt x="196" y="544"/>
                  </a:lnTo>
                  <a:lnTo>
                    <a:pt x="206" y="549"/>
                  </a:lnTo>
                  <a:lnTo>
                    <a:pt x="216" y="552"/>
                  </a:lnTo>
                  <a:lnTo>
                    <a:pt x="226" y="556"/>
                  </a:lnTo>
                  <a:lnTo>
                    <a:pt x="226" y="614"/>
                  </a:lnTo>
                  <a:lnTo>
                    <a:pt x="226" y="617"/>
                  </a:lnTo>
                  <a:lnTo>
                    <a:pt x="227" y="620"/>
                  </a:lnTo>
                  <a:lnTo>
                    <a:pt x="229" y="623"/>
                  </a:lnTo>
                  <a:lnTo>
                    <a:pt x="231" y="625"/>
                  </a:lnTo>
                  <a:lnTo>
                    <a:pt x="233" y="627"/>
                  </a:lnTo>
                  <a:lnTo>
                    <a:pt x="235" y="628"/>
                  </a:lnTo>
                  <a:lnTo>
                    <a:pt x="238" y="629"/>
                  </a:lnTo>
                  <a:lnTo>
                    <a:pt x="241" y="629"/>
                  </a:lnTo>
                  <a:lnTo>
                    <a:pt x="392" y="629"/>
                  </a:lnTo>
                  <a:lnTo>
                    <a:pt x="395" y="629"/>
                  </a:lnTo>
                  <a:lnTo>
                    <a:pt x="398" y="628"/>
                  </a:lnTo>
                  <a:lnTo>
                    <a:pt x="401" y="627"/>
                  </a:lnTo>
                  <a:lnTo>
                    <a:pt x="403" y="625"/>
                  </a:lnTo>
                  <a:lnTo>
                    <a:pt x="404" y="623"/>
                  </a:lnTo>
                  <a:lnTo>
                    <a:pt x="406" y="620"/>
                  </a:lnTo>
                  <a:lnTo>
                    <a:pt x="407" y="617"/>
                  </a:lnTo>
                  <a:lnTo>
                    <a:pt x="407" y="614"/>
                  </a:lnTo>
                  <a:lnTo>
                    <a:pt x="407" y="556"/>
                  </a:lnTo>
                  <a:lnTo>
                    <a:pt x="418" y="552"/>
                  </a:lnTo>
                  <a:lnTo>
                    <a:pt x="429" y="548"/>
                  </a:lnTo>
                  <a:lnTo>
                    <a:pt x="438" y="544"/>
                  </a:lnTo>
                  <a:lnTo>
                    <a:pt x="447" y="538"/>
                  </a:lnTo>
                  <a:lnTo>
                    <a:pt x="465" y="527"/>
                  </a:lnTo>
                  <a:lnTo>
                    <a:pt x="481" y="513"/>
                  </a:lnTo>
                  <a:lnTo>
                    <a:pt x="530" y="542"/>
                  </a:lnTo>
                  <a:lnTo>
                    <a:pt x="533" y="543"/>
                  </a:lnTo>
                  <a:lnTo>
                    <a:pt x="537" y="544"/>
                  </a:lnTo>
                  <a:lnTo>
                    <a:pt x="539" y="544"/>
                  </a:lnTo>
                  <a:lnTo>
                    <a:pt x="542" y="543"/>
                  </a:lnTo>
                  <a:lnTo>
                    <a:pt x="545" y="543"/>
                  </a:lnTo>
                  <a:lnTo>
                    <a:pt x="547" y="540"/>
                  </a:lnTo>
                  <a:lnTo>
                    <a:pt x="550" y="539"/>
                  </a:lnTo>
                  <a:lnTo>
                    <a:pt x="552" y="536"/>
                  </a:lnTo>
                  <a:lnTo>
                    <a:pt x="627" y="405"/>
                  </a:lnTo>
                  <a:lnTo>
                    <a:pt x="628" y="402"/>
                  </a:lnTo>
                  <a:lnTo>
                    <a:pt x="628" y="399"/>
                  </a:lnTo>
                  <a:lnTo>
                    <a:pt x="629" y="396"/>
                  </a:lnTo>
                  <a:lnTo>
                    <a:pt x="628" y="394"/>
                  </a:lnTo>
                  <a:lnTo>
                    <a:pt x="627" y="391"/>
                  </a:lnTo>
                  <a:lnTo>
                    <a:pt x="625" y="389"/>
                  </a:lnTo>
                  <a:lnTo>
                    <a:pt x="623" y="387"/>
                  </a:lnTo>
                  <a:lnTo>
                    <a:pt x="621" y="3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4" name="Freeform 4360">
              <a:extLst>
                <a:ext uri="{FF2B5EF4-FFF2-40B4-BE49-F238E27FC236}">
                  <a16:creationId xmlns:a16="http://schemas.microsoft.com/office/drawing/2014/main" id="{6E8ECF24-A5D3-82A5-4617-75693811CB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81925" y="1387475"/>
              <a:ext cx="115888" cy="117475"/>
            </a:xfrm>
            <a:custGeom>
              <a:avLst/>
              <a:gdLst>
                <a:gd name="T0" fmla="*/ 160 w 362"/>
                <a:gd name="T1" fmla="*/ 252 h 369"/>
                <a:gd name="T2" fmla="*/ 135 w 362"/>
                <a:gd name="T3" fmla="*/ 238 h 369"/>
                <a:gd name="T4" fmla="*/ 118 w 362"/>
                <a:gd name="T5" fmla="*/ 218 h 369"/>
                <a:gd name="T6" fmla="*/ 109 w 362"/>
                <a:gd name="T7" fmla="*/ 190 h 369"/>
                <a:gd name="T8" fmla="*/ 113 w 362"/>
                <a:gd name="T9" fmla="*/ 162 h 369"/>
                <a:gd name="T10" fmla="*/ 125 w 362"/>
                <a:gd name="T11" fmla="*/ 138 h 369"/>
                <a:gd name="T12" fmla="*/ 147 w 362"/>
                <a:gd name="T13" fmla="*/ 121 h 369"/>
                <a:gd name="T14" fmla="*/ 174 w 362"/>
                <a:gd name="T15" fmla="*/ 112 h 369"/>
                <a:gd name="T16" fmla="*/ 202 w 362"/>
                <a:gd name="T17" fmla="*/ 114 h 369"/>
                <a:gd name="T18" fmla="*/ 226 w 362"/>
                <a:gd name="T19" fmla="*/ 128 h 369"/>
                <a:gd name="T20" fmla="*/ 244 w 362"/>
                <a:gd name="T21" fmla="*/ 149 h 369"/>
                <a:gd name="T22" fmla="*/ 252 w 362"/>
                <a:gd name="T23" fmla="*/ 176 h 369"/>
                <a:gd name="T24" fmla="*/ 250 w 362"/>
                <a:gd name="T25" fmla="*/ 205 h 369"/>
                <a:gd name="T26" fmla="*/ 236 w 362"/>
                <a:gd name="T27" fmla="*/ 229 h 369"/>
                <a:gd name="T28" fmla="*/ 215 w 362"/>
                <a:gd name="T29" fmla="*/ 247 h 369"/>
                <a:gd name="T30" fmla="*/ 189 w 362"/>
                <a:gd name="T31" fmla="*/ 254 h 369"/>
                <a:gd name="T32" fmla="*/ 328 w 362"/>
                <a:gd name="T33" fmla="*/ 195 h 369"/>
                <a:gd name="T34" fmla="*/ 354 w 362"/>
                <a:gd name="T35" fmla="*/ 144 h 369"/>
                <a:gd name="T36" fmla="*/ 361 w 362"/>
                <a:gd name="T37" fmla="*/ 136 h 369"/>
                <a:gd name="T38" fmla="*/ 360 w 362"/>
                <a:gd name="T39" fmla="*/ 124 h 369"/>
                <a:gd name="T40" fmla="*/ 316 w 362"/>
                <a:gd name="T41" fmla="*/ 53 h 369"/>
                <a:gd name="T42" fmla="*/ 304 w 362"/>
                <a:gd name="T43" fmla="*/ 52 h 369"/>
                <a:gd name="T44" fmla="*/ 256 w 362"/>
                <a:gd name="T45" fmla="*/ 56 h 369"/>
                <a:gd name="T46" fmla="*/ 236 w 362"/>
                <a:gd name="T47" fmla="*/ 10 h 369"/>
                <a:gd name="T48" fmla="*/ 229 w 362"/>
                <a:gd name="T49" fmla="*/ 2 h 369"/>
                <a:gd name="T50" fmla="*/ 146 w 362"/>
                <a:gd name="T51" fmla="*/ 0 h 369"/>
                <a:gd name="T52" fmla="*/ 135 w 362"/>
                <a:gd name="T53" fmla="*/ 3 h 369"/>
                <a:gd name="T54" fmla="*/ 131 w 362"/>
                <a:gd name="T55" fmla="*/ 14 h 369"/>
                <a:gd name="T56" fmla="*/ 99 w 362"/>
                <a:gd name="T57" fmla="*/ 63 h 369"/>
                <a:gd name="T58" fmla="*/ 55 w 362"/>
                <a:gd name="T59" fmla="*/ 51 h 369"/>
                <a:gd name="T60" fmla="*/ 44 w 362"/>
                <a:gd name="T61" fmla="*/ 54 h 369"/>
                <a:gd name="T62" fmla="*/ 1 w 362"/>
                <a:gd name="T63" fmla="*/ 126 h 369"/>
                <a:gd name="T64" fmla="*/ 2 w 362"/>
                <a:gd name="T65" fmla="*/ 139 h 369"/>
                <a:gd name="T66" fmla="*/ 36 w 362"/>
                <a:gd name="T67" fmla="*/ 160 h 369"/>
                <a:gd name="T68" fmla="*/ 36 w 362"/>
                <a:gd name="T69" fmla="*/ 207 h 369"/>
                <a:gd name="T70" fmla="*/ 1 w 362"/>
                <a:gd name="T71" fmla="*/ 230 h 369"/>
                <a:gd name="T72" fmla="*/ 1 w 362"/>
                <a:gd name="T73" fmla="*/ 240 h 369"/>
                <a:gd name="T74" fmla="*/ 44 w 362"/>
                <a:gd name="T75" fmla="*/ 313 h 369"/>
                <a:gd name="T76" fmla="*/ 60 w 362"/>
                <a:gd name="T77" fmla="*/ 314 h 369"/>
                <a:gd name="T78" fmla="*/ 120 w 362"/>
                <a:gd name="T79" fmla="*/ 316 h 369"/>
                <a:gd name="T80" fmla="*/ 132 w 362"/>
                <a:gd name="T81" fmla="*/ 359 h 369"/>
                <a:gd name="T82" fmla="*/ 140 w 362"/>
                <a:gd name="T83" fmla="*/ 368 h 369"/>
                <a:gd name="T84" fmla="*/ 225 w 362"/>
                <a:gd name="T85" fmla="*/ 368 h 369"/>
                <a:gd name="T86" fmla="*/ 233 w 362"/>
                <a:gd name="T87" fmla="*/ 361 h 369"/>
                <a:gd name="T88" fmla="*/ 237 w 362"/>
                <a:gd name="T89" fmla="*/ 321 h 369"/>
                <a:gd name="T90" fmla="*/ 274 w 362"/>
                <a:gd name="T91" fmla="*/ 298 h 369"/>
                <a:gd name="T92" fmla="*/ 310 w 362"/>
                <a:gd name="T93" fmla="*/ 316 h 369"/>
                <a:gd name="T94" fmla="*/ 360 w 362"/>
                <a:gd name="T95" fmla="*/ 243 h 369"/>
                <a:gd name="T96" fmla="*/ 362 w 362"/>
                <a:gd name="T97" fmla="*/ 232 h 369"/>
                <a:gd name="T98" fmla="*/ 354 w 362"/>
                <a:gd name="T99" fmla="*/ 223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2" h="369">
                  <a:moveTo>
                    <a:pt x="181" y="255"/>
                  </a:moveTo>
                  <a:lnTo>
                    <a:pt x="174" y="254"/>
                  </a:lnTo>
                  <a:lnTo>
                    <a:pt x="166" y="253"/>
                  </a:lnTo>
                  <a:lnTo>
                    <a:pt x="160" y="252"/>
                  </a:lnTo>
                  <a:lnTo>
                    <a:pt x="153" y="249"/>
                  </a:lnTo>
                  <a:lnTo>
                    <a:pt x="147" y="247"/>
                  </a:lnTo>
                  <a:lnTo>
                    <a:pt x="141" y="243"/>
                  </a:lnTo>
                  <a:lnTo>
                    <a:pt x="135" y="238"/>
                  </a:lnTo>
                  <a:lnTo>
                    <a:pt x="131" y="234"/>
                  </a:lnTo>
                  <a:lnTo>
                    <a:pt x="125" y="229"/>
                  </a:lnTo>
                  <a:lnTo>
                    <a:pt x="122" y="223"/>
                  </a:lnTo>
                  <a:lnTo>
                    <a:pt x="118" y="218"/>
                  </a:lnTo>
                  <a:lnTo>
                    <a:pt x="115" y="212"/>
                  </a:lnTo>
                  <a:lnTo>
                    <a:pt x="113" y="205"/>
                  </a:lnTo>
                  <a:lnTo>
                    <a:pt x="110" y="198"/>
                  </a:lnTo>
                  <a:lnTo>
                    <a:pt x="109" y="190"/>
                  </a:lnTo>
                  <a:lnTo>
                    <a:pt x="109" y="183"/>
                  </a:lnTo>
                  <a:lnTo>
                    <a:pt x="109" y="176"/>
                  </a:lnTo>
                  <a:lnTo>
                    <a:pt x="110" y="169"/>
                  </a:lnTo>
                  <a:lnTo>
                    <a:pt x="113" y="162"/>
                  </a:lnTo>
                  <a:lnTo>
                    <a:pt x="115" y="156"/>
                  </a:lnTo>
                  <a:lnTo>
                    <a:pt x="118" y="149"/>
                  </a:lnTo>
                  <a:lnTo>
                    <a:pt x="122" y="143"/>
                  </a:lnTo>
                  <a:lnTo>
                    <a:pt x="125" y="138"/>
                  </a:lnTo>
                  <a:lnTo>
                    <a:pt x="131" y="132"/>
                  </a:lnTo>
                  <a:lnTo>
                    <a:pt x="135" y="128"/>
                  </a:lnTo>
                  <a:lnTo>
                    <a:pt x="141" y="124"/>
                  </a:lnTo>
                  <a:lnTo>
                    <a:pt x="147" y="121"/>
                  </a:lnTo>
                  <a:lnTo>
                    <a:pt x="153" y="117"/>
                  </a:lnTo>
                  <a:lnTo>
                    <a:pt x="160" y="114"/>
                  </a:lnTo>
                  <a:lnTo>
                    <a:pt x="166" y="113"/>
                  </a:lnTo>
                  <a:lnTo>
                    <a:pt x="174" y="112"/>
                  </a:lnTo>
                  <a:lnTo>
                    <a:pt x="181" y="111"/>
                  </a:lnTo>
                  <a:lnTo>
                    <a:pt x="189" y="112"/>
                  </a:lnTo>
                  <a:lnTo>
                    <a:pt x="195" y="113"/>
                  </a:lnTo>
                  <a:lnTo>
                    <a:pt x="202" y="114"/>
                  </a:lnTo>
                  <a:lnTo>
                    <a:pt x="209" y="117"/>
                  </a:lnTo>
                  <a:lnTo>
                    <a:pt x="215" y="121"/>
                  </a:lnTo>
                  <a:lnTo>
                    <a:pt x="221" y="124"/>
                  </a:lnTo>
                  <a:lnTo>
                    <a:pt x="226" y="128"/>
                  </a:lnTo>
                  <a:lnTo>
                    <a:pt x="231" y="132"/>
                  </a:lnTo>
                  <a:lnTo>
                    <a:pt x="236" y="138"/>
                  </a:lnTo>
                  <a:lnTo>
                    <a:pt x="240" y="143"/>
                  </a:lnTo>
                  <a:lnTo>
                    <a:pt x="244" y="149"/>
                  </a:lnTo>
                  <a:lnTo>
                    <a:pt x="247" y="156"/>
                  </a:lnTo>
                  <a:lnTo>
                    <a:pt x="250" y="162"/>
                  </a:lnTo>
                  <a:lnTo>
                    <a:pt x="251" y="169"/>
                  </a:lnTo>
                  <a:lnTo>
                    <a:pt x="252" y="176"/>
                  </a:lnTo>
                  <a:lnTo>
                    <a:pt x="253" y="183"/>
                  </a:lnTo>
                  <a:lnTo>
                    <a:pt x="252" y="190"/>
                  </a:lnTo>
                  <a:lnTo>
                    <a:pt x="251" y="198"/>
                  </a:lnTo>
                  <a:lnTo>
                    <a:pt x="250" y="205"/>
                  </a:lnTo>
                  <a:lnTo>
                    <a:pt x="247" y="212"/>
                  </a:lnTo>
                  <a:lnTo>
                    <a:pt x="244" y="218"/>
                  </a:lnTo>
                  <a:lnTo>
                    <a:pt x="240" y="223"/>
                  </a:lnTo>
                  <a:lnTo>
                    <a:pt x="236" y="229"/>
                  </a:lnTo>
                  <a:lnTo>
                    <a:pt x="231" y="234"/>
                  </a:lnTo>
                  <a:lnTo>
                    <a:pt x="226" y="238"/>
                  </a:lnTo>
                  <a:lnTo>
                    <a:pt x="221" y="243"/>
                  </a:lnTo>
                  <a:lnTo>
                    <a:pt x="215" y="247"/>
                  </a:lnTo>
                  <a:lnTo>
                    <a:pt x="209" y="249"/>
                  </a:lnTo>
                  <a:lnTo>
                    <a:pt x="202" y="252"/>
                  </a:lnTo>
                  <a:lnTo>
                    <a:pt x="195" y="253"/>
                  </a:lnTo>
                  <a:lnTo>
                    <a:pt x="189" y="254"/>
                  </a:lnTo>
                  <a:lnTo>
                    <a:pt x="181" y="255"/>
                  </a:lnTo>
                  <a:close/>
                  <a:moveTo>
                    <a:pt x="354" y="223"/>
                  </a:moveTo>
                  <a:lnTo>
                    <a:pt x="327" y="207"/>
                  </a:lnTo>
                  <a:lnTo>
                    <a:pt x="328" y="195"/>
                  </a:lnTo>
                  <a:lnTo>
                    <a:pt x="328" y="183"/>
                  </a:lnTo>
                  <a:lnTo>
                    <a:pt x="328" y="172"/>
                  </a:lnTo>
                  <a:lnTo>
                    <a:pt x="327" y="160"/>
                  </a:lnTo>
                  <a:lnTo>
                    <a:pt x="354" y="144"/>
                  </a:lnTo>
                  <a:lnTo>
                    <a:pt x="357" y="143"/>
                  </a:lnTo>
                  <a:lnTo>
                    <a:pt x="359" y="141"/>
                  </a:lnTo>
                  <a:lnTo>
                    <a:pt x="360" y="139"/>
                  </a:lnTo>
                  <a:lnTo>
                    <a:pt x="361" y="136"/>
                  </a:lnTo>
                  <a:lnTo>
                    <a:pt x="362" y="132"/>
                  </a:lnTo>
                  <a:lnTo>
                    <a:pt x="362" y="129"/>
                  </a:lnTo>
                  <a:lnTo>
                    <a:pt x="361" y="126"/>
                  </a:lnTo>
                  <a:lnTo>
                    <a:pt x="360" y="124"/>
                  </a:lnTo>
                  <a:lnTo>
                    <a:pt x="322" y="59"/>
                  </a:lnTo>
                  <a:lnTo>
                    <a:pt x="320" y="56"/>
                  </a:lnTo>
                  <a:lnTo>
                    <a:pt x="318" y="54"/>
                  </a:lnTo>
                  <a:lnTo>
                    <a:pt x="316" y="53"/>
                  </a:lnTo>
                  <a:lnTo>
                    <a:pt x="313" y="51"/>
                  </a:lnTo>
                  <a:lnTo>
                    <a:pt x="309" y="51"/>
                  </a:lnTo>
                  <a:lnTo>
                    <a:pt x="307" y="51"/>
                  </a:lnTo>
                  <a:lnTo>
                    <a:pt x="304" y="52"/>
                  </a:lnTo>
                  <a:lnTo>
                    <a:pt x="301" y="53"/>
                  </a:lnTo>
                  <a:lnTo>
                    <a:pt x="274" y="69"/>
                  </a:lnTo>
                  <a:lnTo>
                    <a:pt x="266" y="63"/>
                  </a:lnTo>
                  <a:lnTo>
                    <a:pt x="256" y="56"/>
                  </a:lnTo>
                  <a:lnTo>
                    <a:pt x="246" y="51"/>
                  </a:lnTo>
                  <a:lnTo>
                    <a:pt x="237" y="47"/>
                  </a:lnTo>
                  <a:lnTo>
                    <a:pt x="237" y="14"/>
                  </a:lnTo>
                  <a:lnTo>
                    <a:pt x="236" y="10"/>
                  </a:lnTo>
                  <a:lnTo>
                    <a:pt x="236" y="8"/>
                  </a:lnTo>
                  <a:lnTo>
                    <a:pt x="233" y="5"/>
                  </a:lnTo>
                  <a:lnTo>
                    <a:pt x="232" y="3"/>
                  </a:lnTo>
                  <a:lnTo>
                    <a:pt x="229" y="2"/>
                  </a:lnTo>
                  <a:lnTo>
                    <a:pt x="227" y="1"/>
                  </a:lnTo>
                  <a:lnTo>
                    <a:pt x="224" y="0"/>
                  </a:lnTo>
                  <a:lnTo>
                    <a:pt x="222" y="0"/>
                  </a:lnTo>
                  <a:lnTo>
                    <a:pt x="146" y="0"/>
                  </a:lnTo>
                  <a:lnTo>
                    <a:pt x="143" y="0"/>
                  </a:lnTo>
                  <a:lnTo>
                    <a:pt x="140" y="1"/>
                  </a:lnTo>
                  <a:lnTo>
                    <a:pt x="137" y="2"/>
                  </a:lnTo>
                  <a:lnTo>
                    <a:pt x="135" y="3"/>
                  </a:lnTo>
                  <a:lnTo>
                    <a:pt x="134" y="5"/>
                  </a:lnTo>
                  <a:lnTo>
                    <a:pt x="132" y="8"/>
                  </a:lnTo>
                  <a:lnTo>
                    <a:pt x="132" y="10"/>
                  </a:lnTo>
                  <a:lnTo>
                    <a:pt x="131" y="14"/>
                  </a:lnTo>
                  <a:lnTo>
                    <a:pt x="131" y="47"/>
                  </a:lnTo>
                  <a:lnTo>
                    <a:pt x="120" y="52"/>
                  </a:lnTo>
                  <a:lnTo>
                    <a:pt x="109" y="57"/>
                  </a:lnTo>
                  <a:lnTo>
                    <a:pt x="99" y="63"/>
                  </a:lnTo>
                  <a:lnTo>
                    <a:pt x="90" y="69"/>
                  </a:lnTo>
                  <a:lnTo>
                    <a:pt x="61" y="53"/>
                  </a:lnTo>
                  <a:lnTo>
                    <a:pt x="58" y="52"/>
                  </a:lnTo>
                  <a:lnTo>
                    <a:pt x="55" y="51"/>
                  </a:lnTo>
                  <a:lnTo>
                    <a:pt x="53" y="51"/>
                  </a:lnTo>
                  <a:lnTo>
                    <a:pt x="49" y="51"/>
                  </a:lnTo>
                  <a:lnTo>
                    <a:pt x="47" y="52"/>
                  </a:lnTo>
                  <a:lnTo>
                    <a:pt x="44" y="54"/>
                  </a:lnTo>
                  <a:lnTo>
                    <a:pt x="42" y="56"/>
                  </a:lnTo>
                  <a:lnTo>
                    <a:pt x="41" y="59"/>
                  </a:lnTo>
                  <a:lnTo>
                    <a:pt x="2" y="124"/>
                  </a:lnTo>
                  <a:lnTo>
                    <a:pt x="1" y="126"/>
                  </a:lnTo>
                  <a:lnTo>
                    <a:pt x="0" y="129"/>
                  </a:lnTo>
                  <a:lnTo>
                    <a:pt x="0" y="132"/>
                  </a:lnTo>
                  <a:lnTo>
                    <a:pt x="1" y="136"/>
                  </a:lnTo>
                  <a:lnTo>
                    <a:pt x="2" y="139"/>
                  </a:lnTo>
                  <a:lnTo>
                    <a:pt x="3" y="141"/>
                  </a:lnTo>
                  <a:lnTo>
                    <a:pt x="6" y="143"/>
                  </a:lnTo>
                  <a:lnTo>
                    <a:pt x="8" y="144"/>
                  </a:lnTo>
                  <a:lnTo>
                    <a:pt x="36" y="160"/>
                  </a:lnTo>
                  <a:lnTo>
                    <a:pt x="34" y="172"/>
                  </a:lnTo>
                  <a:lnTo>
                    <a:pt x="34" y="183"/>
                  </a:lnTo>
                  <a:lnTo>
                    <a:pt x="34" y="195"/>
                  </a:lnTo>
                  <a:lnTo>
                    <a:pt x="36" y="207"/>
                  </a:lnTo>
                  <a:lnTo>
                    <a:pt x="8" y="223"/>
                  </a:lnTo>
                  <a:lnTo>
                    <a:pt x="6" y="224"/>
                  </a:lnTo>
                  <a:lnTo>
                    <a:pt x="3" y="227"/>
                  </a:lnTo>
                  <a:lnTo>
                    <a:pt x="1" y="230"/>
                  </a:lnTo>
                  <a:lnTo>
                    <a:pt x="0" y="233"/>
                  </a:lnTo>
                  <a:lnTo>
                    <a:pt x="0" y="235"/>
                  </a:lnTo>
                  <a:lnTo>
                    <a:pt x="0" y="237"/>
                  </a:lnTo>
                  <a:lnTo>
                    <a:pt x="1" y="240"/>
                  </a:lnTo>
                  <a:lnTo>
                    <a:pt x="2" y="243"/>
                  </a:lnTo>
                  <a:lnTo>
                    <a:pt x="40" y="309"/>
                  </a:lnTo>
                  <a:lnTo>
                    <a:pt x="42" y="311"/>
                  </a:lnTo>
                  <a:lnTo>
                    <a:pt x="44" y="313"/>
                  </a:lnTo>
                  <a:lnTo>
                    <a:pt x="46" y="314"/>
                  </a:lnTo>
                  <a:lnTo>
                    <a:pt x="48" y="315"/>
                  </a:lnTo>
                  <a:lnTo>
                    <a:pt x="55" y="316"/>
                  </a:lnTo>
                  <a:lnTo>
                    <a:pt x="60" y="314"/>
                  </a:lnTo>
                  <a:lnTo>
                    <a:pt x="90" y="297"/>
                  </a:lnTo>
                  <a:lnTo>
                    <a:pt x="99" y="304"/>
                  </a:lnTo>
                  <a:lnTo>
                    <a:pt x="109" y="310"/>
                  </a:lnTo>
                  <a:lnTo>
                    <a:pt x="120" y="316"/>
                  </a:lnTo>
                  <a:lnTo>
                    <a:pt x="131" y="321"/>
                  </a:lnTo>
                  <a:lnTo>
                    <a:pt x="131" y="354"/>
                  </a:lnTo>
                  <a:lnTo>
                    <a:pt x="132" y="356"/>
                  </a:lnTo>
                  <a:lnTo>
                    <a:pt x="132" y="359"/>
                  </a:lnTo>
                  <a:lnTo>
                    <a:pt x="134" y="361"/>
                  </a:lnTo>
                  <a:lnTo>
                    <a:pt x="135" y="363"/>
                  </a:lnTo>
                  <a:lnTo>
                    <a:pt x="137" y="366"/>
                  </a:lnTo>
                  <a:lnTo>
                    <a:pt x="140" y="368"/>
                  </a:lnTo>
                  <a:lnTo>
                    <a:pt x="143" y="368"/>
                  </a:lnTo>
                  <a:lnTo>
                    <a:pt x="146" y="369"/>
                  </a:lnTo>
                  <a:lnTo>
                    <a:pt x="222" y="369"/>
                  </a:lnTo>
                  <a:lnTo>
                    <a:pt x="225" y="368"/>
                  </a:lnTo>
                  <a:lnTo>
                    <a:pt x="227" y="368"/>
                  </a:lnTo>
                  <a:lnTo>
                    <a:pt x="229" y="366"/>
                  </a:lnTo>
                  <a:lnTo>
                    <a:pt x="232" y="363"/>
                  </a:lnTo>
                  <a:lnTo>
                    <a:pt x="233" y="361"/>
                  </a:lnTo>
                  <a:lnTo>
                    <a:pt x="236" y="359"/>
                  </a:lnTo>
                  <a:lnTo>
                    <a:pt x="236" y="356"/>
                  </a:lnTo>
                  <a:lnTo>
                    <a:pt x="237" y="354"/>
                  </a:lnTo>
                  <a:lnTo>
                    <a:pt x="237" y="321"/>
                  </a:lnTo>
                  <a:lnTo>
                    <a:pt x="246" y="316"/>
                  </a:lnTo>
                  <a:lnTo>
                    <a:pt x="256" y="311"/>
                  </a:lnTo>
                  <a:lnTo>
                    <a:pt x="266" y="305"/>
                  </a:lnTo>
                  <a:lnTo>
                    <a:pt x="274" y="298"/>
                  </a:lnTo>
                  <a:lnTo>
                    <a:pt x="302" y="313"/>
                  </a:lnTo>
                  <a:lnTo>
                    <a:pt x="305" y="315"/>
                  </a:lnTo>
                  <a:lnTo>
                    <a:pt x="307" y="315"/>
                  </a:lnTo>
                  <a:lnTo>
                    <a:pt x="310" y="316"/>
                  </a:lnTo>
                  <a:lnTo>
                    <a:pt x="314" y="316"/>
                  </a:lnTo>
                  <a:lnTo>
                    <a:pt x="319" y="313"/>
                  </a:lnTo>
                  <a:lnTo>
                    <a:pt x="322" y="309"/>
                  </a:lnTo>
                  <a:lnTo>
                    <a:pt x="360" y="243"/>
                  </a:lnTo>
                  <a:lnTo>
                    <a:pt x="362" y="240"/>
                  </a:lnTo>
                  <a:lnTo>
                    <a:pt x="362" y="237"/>
                  </a:lnTo>
                  <a:lnTo>
                    <a:pt x="362" y="234"/>
                  </a:lnTo>
                  <a:lnTo>
                    <a:pt x="362" y="232"/>
                  </a:lnTo>
                  <a:lnTo>
                    <a:pt x="361" y="229"/>
                  </a:lnTo>
                  <a:lnTo>
                    <a:pt x="359" y="227"/>
                  </a:lnTo>
                  <a:lnTo>
                    <a:pt x="357" y="224"/>
                  </a:lnTo>
                  <a:lnTo>
                    <a:pt x="354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7842E3FF-DB3D-B6B5-2DDD-5A60ABC644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30344" y="4253838"/>
            <a:ext cx="592480" cy="54545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C924FEC-0247-AD73-2035-5BAEF7E686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30344" y="4845506"/>
            <a:ext cx="592480" cy="54545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8232457-CD7E-BBE2-FA7A-6B59F2BBE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14426" y="5459467"/>
            <a:ext cx="592480" cy="54545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Freeform 4346" descr="Icon of box and whisker chart. ">
            <a:extLst>
              <a:ext uri="{FF2B5EF4-FFF2-40B4-BE49-F238E27FC236}">
                <a16:creationId xmlns:a16="http://schemas.microsoft.com/office/drawing/2014/main" id="{E46FC5F4-3F8D-01CB-3D6C-898FBE4F1EF4}"/>
              </a:ext>
            </a:extLst>
          </p:cNvPr>
          <p:cNvSpPr>
            <a:spLocks noEditPoints="1"/>
          </p:cNvSpPr>
          <p:nvPr/>
        </p:nvSpPr>
        <p:spPr bwMode="auto">
          <a:xfrm>
            <a:off x="1451764" y="4342541"/>
            <a:ext cx="345758" cy="345758"/>
          </a:xfrm>
          <a:custGeom>
            <a:avLst/>
            <a:gdLst>
              <a:gd name="T0" fmla="*/ 706 w 898"/>
              <a:gd name="T1" fmla="*/ 479 h 898"/>
              <a:gd name="T2" fmla="*/ 652 w 898"/>
              <a:gd name="T3" fmla="*/ 556 h 898"/>
              <a:gd name="T4" fmla="*/ 632 w 898"/>
              <a:gd name="T5" fmla="*/ 551 h 898"/>
              <a:gd name="T6" fmla="*/ 576 w 898"/>
              <a:gd name="T7" fmla="*/ 477 h 898"/>
              <a:gd name="T8" fmla="*/ 571 w 898"/>
              <a:gd name="T9" fmla="*/ 398 h 898"/>
              <a:gd name="T10" fmla="*/ 628 w 898"/>
              <a:gd name="T11" fmla="*/ 129 h 898"/>
              <a:gd name="T12" fmla="*/ 643 w 898"/>
              <a:gd name="T13" fmla="*/ 114 h 898"/>
              <a:gd name="T14" fmla="*/ 658 w 898"/>
              <a:gd name="T15" fmla="*/ 129 h 898"/>
              <a:gd name="T16" fmla="*/ 717 w 898"/>
              <a:gd name="T17" fmla="*/ 398 h 898"/>
              <a:gd name="T18" fmla="*/ 621 w 898"/>
              <a:gd name="T19" fmla="*/ 758 h 898"/>
              <a:gd name="T20" fmla="*/ 589 w 898"/>
              <a:gd name="T21" fmla="*/ 727 h 898"/>
              <a:gd name="T22" fmla="*/ 589 w 898"/>
              <a:gd name="T23" fmla="*/ 680 h 898"/>
              <a:gd name="T24" fmla="*/ 621 w 898"/>
              <a:gd name="T25" fmla="*/ 648 h 898"/>
              <a:gd name="T26" fmla="*/ 667 w 898"/>
              <a:gd name="T27" fmla="*/ 648 h 898"/>
              <a:gd name="T28" fmla="*/ 699 w 898"/>
              <a:gd name="T29" fmla="*/ 680 h 898"/>
              <a:gd name="T30" fmla="*/ 699 w 898"/>
              <a:gd name="T31" fmla="*/ 727 h 898"/>
              <a:gd name="T32" fmla="*/ 667 w 898"/>
              <a:gd name="T33" fmla="*/ 758 h 898"/>
              <a:gd name="T34" fmla="*/ 536 w 898"/>
              <a:gd name="T35" fmla="*/ 294 h 898"/>
              <a:gd name="T36" fmla="*/ 479 w 898"/>
              <a:gd name="T37" fmla="*/ 546 h 898"/>
              <a:gd name="T38" fmla="*/ 461 w 898"/>
              <a:gd name="T39" fmla="*/ 558 h 898"/>
              <a:gd name="T40" fmla="*/ 450 w 898"/>
              <a:gd name="T41" fmla="*/ 299 h 898"/>
              <a:gd name="T42" fmla="*/ 390 w 898"/>
              <a:gd name="T43" fmla="*/ 287 h 898"/>
              <a:gd name="T44" fmla="*/ 398 w 898"/>
              <a:gd name="T45" fmla="*/ 211 h 898"/>
              <a:gd name="T46" fmla="*/ 454 w 898"/>
              <a:gd name="T47" fmla="*/ 118 h 898"/>
              <a:gd name="T48" fmla="*/ 475 w 898"/>
              <a:gd name="T49" fmla="*/ 118 h 898"/>
              <a:gd name="T50" fmla="*/ 530 w 898"/>
              <a:gd name="T51" fmla="*/ 211 h 898"/>
              <a:gd name="T52" fmla="*/ 465 w 898"/>
              <a:gd name="T53" fmla="*/ 763 h 898"/>
              <a:gd name="T54" fmla="*/ 422 w 898"/>
              <a:gd name="T55" fmla="*/ 745 h 898"/>
              <a:gd name="T56" fmla="*/ 405 w 898"/>
              <a:gd name="T57" fmla="*/ 703 h 898"/>
              <a:gd name="T58" fmla="*/ 422 w 898"/>
              <a:gd name="T59" fmla="*/ 661 h 898"/>
              <a:gd name="T60" fmla="*/ 465 w 898"/>
              <a:gd name="T61" fmla="*/ 643 h 898"/>
              <a:gd name="T62" fmla="*/ 506 w 898"/>
              <a:gd name="T63" fmla="*/ 661 h 898"/>
              <a:gd name="T64" fmla="*/ 525 w 898"/>
              <a:gd name="T65" fmla="*/ 703 h 898"/>
              <a:gd name="T66" fmla="*/ 506 w 898"/>
              <a:gd name="T67" fmla="*/ 745 h 898"/>
              <a:gd name="T68" fmla="*/ 465 w 898"/>
              <a:gd name="T69" fmla="*/ 763 h 898"/>
              <a:gd name="T70" fmla="*/ 318 w 898"/>
              <a:gd name="T71" fmla="*/ 419 h 898"/>
              <a:gd name="T72" fmla="*/ 263 w 898"/>
              <a:gd name="T73" fmla="*/ 556 h 898"/>
              <a:gd name="T74" fmla="*/ 242 w 898"/>
              <a:gd name="T75" fmla="*/ 551 h 898"/>
              <a:gd name="T76" fmla="*/ 186 w 898"/>
              <a:gd name="T77" fmla="*/ 417 h 898"/>
              <a:gd name="T78" fmla="*/ 181 w 898"/>
              <a:gd name="T79" fmla="*/ 339 h 898"/>
              <a:gd name="T80" fmla="*/ 240 w 898"/>
              <a:gd name="T81" fmla="*/ 129 h 898"/>
              <a:gd name="T82" fmla="*/ 255 w 898"/>
              <a:gd name="T83" fmla="*/ 114 h 898"/>
              <a:gd name="T84" fmla="*/ 270 w 898"/>
              <a:gd name="T85" fmla="*/ 129 h 898"/>
              <a:gd name="T86" fmla="*/ 329 w 898"/>
              <a:gd name="T87" fmla="*/ 339 h 898"/>
              <a:gd name="T88" fmla="*/ 231 w 898"/>
              <a:gd name="T89" fmla="*/ 758 h 898"/>
              <a:gd name="T90" fmla="*/ 200 w 898"/>
              <a:gd name="T91" fmla="*/ 727 h 898"/>
              <a:gd name="T92" fmla="*/ 200 w 898"/>
              <a:gd name="T93" fmla="*/ 680 h 898"/>
              <a:gd name="T94" fmla="*/ 231 w 898"/>
              <a:gd name="T95" fmla="*/ 648 h 898"/>
              <a:gd name="T96" fmla="*/ 278 w 898"/>
              <a:gd name="T97" fmla="*/ 648 h 898"/>
              <a:gd name="T98" fmla="*/ 311 w 898"/>
              <a:gd name="T99" fmla="*/ 680 h 898"/>
              <a:gd name="T100" fmla="*/ 311 w 898"/>
              <a:gd name="T101" fmla="*/ 727 h 898"/>
              <a:gd name="T102" fmla="*/ 278 w 898"/>
              <a:gd name="T103" fmla="*/ 758 h 898"/>
              <a:gd name="T104" fmla="*/ 10 w 898"/>
              <a:gd name="T105" fmla="*/ 2 h 898"/>
              <a:gd name="T106" fmla="*/ 1 w 898"/>
              <a:gd name="T107" fmla="*/ 886 h 898"/>
              <a:gd name="T108" fmla="*/ 883 w 898"/>
              <a:gd name="T109" fmla="*/ 898 h 898"/>
              <a:gd name="T110" fmla="*/ 898 w 898"/>
              <a:gd name="T111" fmla="*/ 883 h 898"/>
              <a:gd name="T112" fmla="*/ 886 w 898"/>
              <a:gd name="T113" fmla="*/ 0 h 8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8" h="898">
                <a:moveTo>
                  <a:pt x="718" y="464"/>
                </a:moveTo>
                <a:lnTo>
                  <a:pt x="718" y="467"/>
                </a:lnTo>
                <a:lnTo>
                  <a:pt x="717" y="470"/>
                </a:lnTo>
                <a:lnTo>
                  <a:pt x="716" y="472"/>
                </a:lnTo>
                <a:lnTo>
                  <a:pt x="714" y="474"/>
                </a:lnTo>
                <a:lnTo>
                  <a:pt x="712" y="477"/>
                </a:lnTo>
                <a:lnTo>
                  <a:pt x="710" y="478"/>
                </a:lnTo>
                <a:lnTo>
                  <a:pt x="706" y="479"/>
                </a:lnTo>
                <a:lnTo>
                  <a:pt x="703" y="479"/>
                </a:lnTo>
                <a:lnTo>
                  <a:pt x="658" y="479"/>
                </a:lnTo>
                <a:lnTo>
                  <a:pt x="658" y="543"/>
                </a:lnTo>
                <a:lnTo>
                  <a:pt x="658" y="546"/>
                </a:lnTo>
                <a:lnTo>
                  <a:pt x="657" y="549"/>
                </a:lnTo>
                <a:lnTo>
                  <a:pt x="656" y="551"/>
                </a:lnTo>
                <a:lnTo>
                  <a:pt x="654" y="554"/>
                </a:lnTo>
                <a:lnTo>
                  <a:pt x="652" y="556"/>
                </a:lnTo>
                <a:lnTo>
                  <a:pt x="650" y="557"/>
                </a:lnTo>
                <a:lnTo>
                  <a:pt x="647" y="558"/>
                </a:lnTo>
                <a:lnTo>
                  <a:pt x="643" y="558"/>
                </a:lnTo>
                <a:lnTo>
                  <a:pt x="641" y="558"/>
                </a:lnTo>
                <a:lnTo>
                  <a:pt x="638" y="557"/>
                </a:lnTo>
                <a:lnTo>
                  <a:pt x="636" y="556"/>
                </a:lnTo>
                <a:lnTo>
                  <a:pt x="634" y="554"/>
                </a:lnTo>
                <a:lnTo>
                  <a:pt x="632" y="551"/>
                </a:lnTo>
                <a:lnTo>
                  <a:pt x="631" y="549"/>
                </a:lnTo>
                <a:lnTo>
                  <a:pt x="629" y="546"/>
                </a:lnTo>
                <a:lnTo>
                  <a:pt x="628" y="543"/>
                </a:lnTo>
                <a:lnTo>
                  <a:pt x="628" y="479"/>
                </a:lnTo>
                <a:lnTo>
                  <a:pt x="583" y="479"/>
                </a:lnTo>
                <a:lnTo>
                  <a:pt x="581" y="479"/>
                </a:lnTo>
                <a:lnTo>
                  <a:pt x="578" y="478"/>
                </a:lnTo>
                <a:lnTo>
                  <a:pt x="576" y="477"/>
                </a:lnTo>
                <a:lnTo>
                  <a:pt x="574" y="474"/>
                </a:lnTo>
                <a:lnTo>
                  <a:pt x="572" y="472"/>
                </a:lnTo>
                <a:lnTo>
                  <a:pt x="571" y="470"/>
                </a:lnTo>
                <a:lnTo>
                  <a:pt x="570" y="467"/>
                </a:lnTo>
                <a:lnTo>
                  <a:pt x="570" y="464"/>
                </a:lnTo>
                <a:lnTo>
                  <a:pt x="570" y="404"/>
                </a:lnTo>
                <a:lnTo>
                  <a:pt x="570" y="402"/>
                </a:lnTo>
                <a:lnTo>
                  <a:pt x="571" y="398"/>
                </a:lnTo>
                <a:lnTo>
                  <a:pt x="572" y="396"/>
                </a:lnTo>
                <a:lnTo>
                  <a:pt x="574" y="394"/>
                </a:lnTo>
                <a:lnTo>
                  <a:pt x="576" y="392"/>
                </a:lnTo>
                <a:lnTo>
                  <a:pt x="578" y="391"/>
                </a:lnTo>
                <a:lnTo>
                  <a:pt x="581" y="390"/>
                </a:lnTo>
                <a:lnTo>
                  <a:pt x="583" y="389"/>
                </a:lnTo>
                <a:lnTo>
                  <a:pt x="628" y="389"/>
                </a:lnTo>
                <a:lnTo>
                  <a:pt x="628" y="129"/>
                </a:lnTo>
                <a:lnTo>
                  <a:pt x="629" y="126"/>
                </a:lnTo>
                <a:lnTo>
                  <a:pt x="631" y="123"/>
                </a:lnTo>
                <a:lnTo>
                  <a:pt x="632" y="121"/>
                </a:lnTo>
                <a:lnTo>
                  <a:pt x="634" y="118"/>
                </a:lnTo>
                <a:lnTo>
                  <a:pt x="636" y="117"/>
                </a:lnTo>
                <a:lnTo>
                  <a:pt x="638" y="115"/>
                </a:lnTo>
                <a:lnTo>
                  <a:pt x="641" y="114"/>
                </a:lnTo>
                <a:lnTo>
                  <a:pt x="643" y="114"/>
                </a:lnTo>
                <a:lnTo>
                  <a:pt x="647" y="114"/>
                </a:lnTo>
                <a:lnTo>
                  <a:pt x="650" y="115"/>
                </a:lnTo>
                <a:lnTo>
                  <a:pt x="652" y="117"/>
                </a:lnTo>
                <a:lnTo>
                  <a:pt x="654" y="118"/>
                </a:lnTo>
                <a:lnTo>
                  <a:pt x="656" y="121"/>
                </a:lnTo>
                <a:lnTo>
                  <a:pt x="657" y="123"/>
                </a:lnTo>
                <a:lnTo>
                  <a:pt x="658" y="127"/>
                </a:lnTo>
                <a:lnTo>
                  <a:pt x="658" y="129"/>
                </a:lnTo>
                <a:lnTo>
                  <a:pt x="658" y="389"/>
                </a:lnTo>
                <a:lnTo>
                  <a:pt x="703" y="389"/>
                </a:lnTo>
                <a:lnTo>
                  <a:pt x="706" y="390"/>
                </a:lnTo>
                <a:lnTo>
                  <a:pt x="710" y="391"/>
                </a:lnTo>
                <a:lnTo>
                  <a:pt x="712" y="392"/>
                </a:lnTo>
                <a:lnTo>
                  <a:pt x="714" y="394"/>
                </a:lnTo>
                <a:lnTo>
                  <a:pt x="716" y="396"/>
                </a:lnTo>
                <a:lnTo>
                  <a:pt x="717" y="398"/>
                </a:lnTo>
                <a:lnTo>
                  <a:pt x="718" y="402"/>
                </a:lnTo>
                <a:lnTo>
                  <a:pt x="718" y="404"/>
                </a:lnTo>
                <a:lnTo>
                  <a:pt x="718" y="464"/>
                </a:lnTo>
                <a:close/>
                <a:moveTo>
                  <a:pt x="643" y="763"/>
                </a:moveTo>
                <a:lnTo>
                  <a:pt x="638" y="762"/>
                </a:lnTo>
                <a:lnTo>
                  <a:pt x="632" y="762"/>
                </a:lnTo>
                <a:lnTo>
                  <a:pt x="626" y="760"/>
                </a:lnTo>
                <a:lnTo>
                  <a:pt x="621" y="758"/>
                </a:lnTo>
                <a:lnTo>
                  <a:pt x="616" y="756"/>
                </a:lnTo>
                <a:lnTo>
                  <a:pt x="610" y="753"/>
                </a:lnTo>
                <a:lnTo>
                  <a:pt x="606" y="749"/>
                </a:lnTo>
                <a:lnTo>
                  <a:pt x="602" y="745"/>
                </a:lnTo>
                <a:lnTo>
                  <a:pt x="597" y="741"/>
                </a:lnTo>
                <a:lnTo>
                  <a:pt x="594" y="737"/>
                </a:lnTo>
                <a:lnTo>
                  <a:pt x="591" y="731"/>
                </a:lnTo>
                <a:lnTo>
                  <a:pt x="589" y="727"/>
                </a:lnTo>
                <a:lnTo>
                  <a:pt x="587" y="720"/>
                </a:lnTo>
                <a:lnTo>
                  <a:pt x="586" y="715"/>
                </a:lnTo>
                <a:lnTo>
                  <a:pt x="584" y="710"/>
                </a:lnTo>
                <a:lnTo>
                  <a:pt x="583" y="703"/>
                </a:lnTo>
                <a:lnTo>
                  <a:pt x="584" y="697"/>
                </a:lnTo>
                <a:lnTo>
                  <a:pt x="586" y="692"/>
                </a:lnTo>
                <a:lnTo>
                  <a:pt x="587" y="685"/>
                </a:lnTo>
                <a:lnTo>
                  <a:pt x="589" y="680"/>
                </a:lnTo>
                <a:lnTo>
                  <a:pt x="591" y="674"/>
                </a:lnTo>
                <a:lnTo>
                  <a:pt x="594" y="670"/>
                </a:lnTo>
                <a:lnTo>
                  <a:pt x="597" y="665"/>
                </a:lnTo>
                <a:lnTo>
                  <a:pt x="602" y="661"/>
                </a:lnTo>
                <a:lnTo>
                  <a:pt x="606" y="657"/>
                </a:lnTo>
                <a:lnTo>
                  <a:pt x="610" y="653"/>
                </a:lnTo>
                <a:lnTo>
                  <a:pt x="616" y="651"/>
                </a:lnTo>
                <a:lnTo>
                  <a:pt x="621" y="648"/>
                </a:lnTo>
                <a:lnTo>
                  <a:pt x="626" y="646"/>
                </a:lnTo>
                <a:lnTo>
                  <a:pt x="632" y="645"/>
                </a:lnTo>
                <a:lnTo>
                  <a:pt x="638" y="643"/>
                </a:lnTo>
                <a:lnTo>
                  <a:pt x="643" y="643"/>
                </a:lnTo>
                <a:lnTo>
                  <a:pt x="650" y="643"/>
                </a:lnTo>
                <a:lnTo>
                  <a:pt x="656" y="645"/>
                </a:lnTo>
                <a:lnTo>
                  <a:pt x="662" y="646"/>
                </a:lnTo>
                <a:lnTo>
                  <a:pt x="667" y="648"/>
                </a:lnTo>
                <a:lnTo>
                  <a:pt x="672" y="651"/>
                </a:lnTo>
                <a:lnTo>
                  <a:pt x="678" y="653"/>
                </a:lnTo>
                <a:lnTo>
                  <a:pt x="682" y="657"/>
                </a:lnTo>
                <a:lnTo>
                  <a:pt x="686" y="661"/>
                </a:lnTo>
                <a:lnTo>
                  <a:pt x="690" y="665"/>
                </a:lnTo>
                <a:lnTo>
                  <a:pt x="694" y="670"/>
                </a:lnTo>
                <a:lnTo>
                  <a:pt x="697" y="674"/>
                </a:lnTo>
                <a:lnTo>
                  <a:pt x="699" y="680"/>
                </a:lnTo>
                <a:lnTo>
                  <a:pt x="701" y="685"/>
                </a:lnTo>
                <a:lnTo>
                  <a:pt x="702" y="692"/>
                </a:lnTo>
                <a:lnTo>
                  <a:pt x="703" y="697"/>
                </a:lnTo>
                <a:lnTo>
                  <a:pt x="703" y="703"/>
                </a:lnTo>
                <a:lnTo>
                  <a:pt x="703" y="710"/>
                </a:lnTo>
                <a:lnTo>
                  <a:pt x="702" y="715"/>
                </a:lnTo>
                <a:lnTo>
                  <a:pt x="701" y="720"/>
                </a:lnTo>
                <a:lnTo>
                  <a:pt x="699" y="727"/>
                </a:lnTo>
                <a:lnTo>
                  <a:pt x="697" y="731"/>
                </a:lnTo>
                <a:lnTo>
                  <a:pt x="694" y="737"/>
                </a:lnTo>
                <a:lnTo>
                  <a:pt x="690" y="741"/>
                </a:lnTo>
                <a:lnTo>
                  <a:pt x="686" y="745"/>
                </a:lnTo>
                <a:lnTo>
                  <a:pt x="682" y="749"/>
                </a:lnTo>
                <a:lnTo>
                  <a:pt x="678" y="753"/>
                </a:lnTo>
                <a:lnTo>
                  <a:pt x="672" y="756"/>
                </a:lnTo>
                <a:lnTo>
                  <a:pt x="667" y="758"/>
                </a:lnTo>
                <a:lnTo>
                  <a:pt x="662" y="760"/>
                </a:lnTo>
                <a:lnTo>
                  <a:pt x="656" y="762"/>
                </a:lnTo>
                <a:lnTo>
                  <a:pt x="650" y="762"/>
                </a:lnTo>
                <a:lnTo>
                  <a:pt x="643" y="763"/>
                </a:lnTo>
                <a:close/>
                <a:moveTo>
                  <a:pt x="540" y="284"/>
                </a:moveTo>
                <a:lnTo>
                  <a:pt x="538" y="287"/>
                </a:lnTo>
                <a:lnTo>
                  <a:pt x="537" y="290"/>
                </a:lnTo>
                <a:lnTo>
                  <a:pt x="536" y="294"/>
                </a:lnTo>
                <a:lnTo>
                  <a:pt x="534" y="296"/>
                </a:lnTo>
                <a:lnTo>
                  <a:pt x="532" y="297"/>
                </a:lnTo>
                <a:lnTo>
                  <a:pt x="530" y="298"/>
                </a:lnTo>
                <a:lnTo>
                  <a:pt x="527" y="299"/>
                </a:lnTo>
                <a:lnTo>
                  <a:pt x="525" y="299"/>
                </a:lnTo>
                <a:lnTo>
                  <a:pt x="480" y="299"/>
                </a:lnTo>
                <a:lnTo>
                  <a:pt x="480" y="543"/>
                </a:lnTo>
                <a:lnTo>
                  <a:pt x="479" y="546"/>
                </a:lnTo>
                <a:lnTo>
                  <a:pt x="479" y="549"/>
                </a:lnTo>
                <a:lnTo>
                  <a:pt x="476" y="551"/>
                </a:lnTo>
                <a:lnTo>
                  <a:pt x="475" y="554"/>
                </a:lnTo>
                <a:lnTo>
                  <a:pt x="472" y="556"/>
                </a:lnTo>
                <a:lnTo>
                  <a:pt x="470" y="557"/>
                </a:lnTo>
                <a:lnTo>
                  <a:pt x="467" y="558"/>
                </a:lnTo>
                <a:lnTo>
                  <a:pt x="465" y="558"/>
                </a:lnTo>
                <a:lnTo>
                  <a:pt x="461" y="558"/>
                </a:lnTo>
                <a:lnTo>
                  <a:pt x="458" y="557"/>
                </a:lnTo>
                <a:lnTo>
                  <a:pt x="456" y="556"/>
                </a:lnTo>
                <a:lnTo>
                  <a:pt x="454" y="554"/>
                </a:lnTo>
                <a:lnTo>
                  <a:pt x="452" y="551"/>
                </a:lnTo>
                <a:lnTo>
                  <a:pt x="451" y="549"/>
                </a:lnTo>
                <a:lnTo>
                  <a:pt x="450" y="546"/>
                </a:lnTo>
                <a:lnTo>
                  <a:pt x="450" y="543"/>
                </a:lnTo>
                <a:lnTo>
                  <a:pt x="450" y="299"/>
                </a:lnTo>
                <a:lnTo>
                  <a:pt x="405" y="299"/>
                </a:lnTo>
                <a:lnTo>
                  <a:pt x="402" y="299"/>
                </a:lnTo>
                <a:lnTo>
                  <a:pt x="398" y="298"/>
                </a:lnTo>
                <a:lnTo>
                  <a:pt x="396" y="297"/>
                </a:lnTo>
                <a:lnTo>
                  <a:pt x="394" y="296"/>
                </a:lnTo>
                <a:lnTo>
                  <a:pt x="392" y="294"/>
                </a:lnTo>
                <a:lnTo>
                  <a:pt x="391" y="290"/>
                </a:lnTo>
                <a:lnTo>
                  <a:pt x="390" y="287"/>
                </a:lnTo>
                <a:lnTo>
                  <a:pt x="390" y="284"/>
                </a:lnTo>
                <a:lnTo>
                  <a:pt x="390" y="225"/>
                </a:lnTo>
                <a:lnTo>
                  <a:pt x="390" y="222"/>
                </a:lnTo>
                <a:lnTo>
                  <a:pt x="391" y="219"/>
                </a:lnTo>
                <a:lnTo>
                  <a:pt x="392" y="217"/>
                </a:lnTo>
                <a:lnTo>
                  <a:pt x="394" y="214"/>
                </a:lnTo>
                <a:lnTo>
                  <a:pt x="396" y="212"/>
                </a:lnTo>
                <a:lnTo>
                  <a:pt x="398" y="211"/>
                </a:lnTo>
                <a:lnTo>
                  <a:pt x="402" y="210"/>
                </a:lnTo>
                <a:lnTo>
                  <a:pt x="405" y="210"/>
                </a:lnTo>
                <a:lnTo>
                  <a:pt x="450" y="210"/>
                </a:lnTo>
                <a:lnTo>
                  <a:pt x="450" y="129"/>
                </a:lnTo>
                <a:lnTo>
                  <a:pt x="450" y="126"/>
                </a:lnTo>
                <a:lnTo>
                  <a:pt x="451" y="123"/>
                </a:lnTo>
                <a:lnTo>
                  <a:pt x="452" y="121"/>
                </a:lnTo>
                <a:lnTo>
                  <a:pt x="454" y="118"/>
                </a:lnTo>
                <a:lnTo>
                  <a:pt x="456" y="117"/>
                </a:lnTo>
                <a:lnTo>
                  <a:pt x="458" y="115"/>
                </a:lnTo>
                <a:lnTo>
                  <a:pt x="461" y="114"/>
                </a:lnTo>
                <a:lnTo>
                  <a:pt x="465" y="114"/>
                </a:lnTo>
                <a:lnTo>
                  <a:pt x="467" y="114"/>
                </a:lnTo>
                <a:lnTo>
                  <a:pt x="470" y="115"/>
                </a:lnTo>
                <a:lnTo>
                  <a:pt x="472" y="117"/>
                </a:lnTo>
                <a:lnTo>
                  <a:pt x="475" y="118"/>
                </a:lnTo>
                <a:lnTo>
                  <a:pt x="476" y="121"/>
                </a:lnTo>
                <a:lnTo>
                  <a:pt x="479" y="123"/>
                </a:lnTo>
                <a:lnTo>
                  <a:pt x="479" y="127"/>
                </a:lnTo>
                <a:lnTo>
                  <a:pt x="480" y="129"/>
                </a:lnTo>
                <a:lnTo>
                  <a:pt x="480" y="210"/>
                </a:lnTo>
                <a:lnTo>
                  <a:pt x="525" y="210"/>
                </a:lnTo>
                <a:lnTo>
                  <a:pt x="527" y="210"/>
                </a:lnTo>
                <a:lnTo>
                  <a:pt x="530" y="211"/>
                </a:lnTo>
                <a:lnTo>
                  <a:pt x="532" y="212"/>
                </a:lnTo>
                <a:lnTo>
                  <a:pt x="534" y="214"/>
                </a:lnTo>
                <a:lnTo>
                  <a:pt x="536" y="217"/>
                </a:lnTo>
                <a:lnTo>
                  <a:pt x="537" y="219"/>
                </a:lnTo>
                <a:lnTo>
                  <a:pt x="538" y="222"/>
                </a:lnTo>
                <a:lnTo>
                  <a:pt x="540" y="225"/>
                </a:lnTo>
                <a:lnTo>
                  <a:pt x="540" y="284"/>
                </a:lnTo>
                <a:close/>
                <a:moveTo>
                  <a:pt x="465" y="763"/>
                </a:moveTo>
                <a:lnTo>
                  <a:pt x="458" y="762"/>
                </a:lnTo>
                <a:lnTo>
                  <a:pt x="452" y="762"/>
                </a:lnTo>
                <a:lnTo>
                  <a:pt x="446" y="760"/>
                </a:lnTo>
                <a:lnTo>
                  <a:pt x="441" y="758"/>
                </a:lnTo>
                <a:lnTo>
                  <a:pt x="436" y="756"/>
                </a:lnTo>
                <a:lnTo>
                  <a:pt x="430" y="753"/>
                </a:lnTo>
                <a:lnTo>
                  <a:pt x="426" y="749"/>
                </a:lnTo>
                <a:lnTo>
                  <a:pt x="422" y="745"/>
                </a:lnTo>
                <a:lnTo>
                  <a:pt x="419" y="741"/>
                </a:lnTo>
                <a:lnTo>
                  <a:pt x="414" y="737"/>
                </a:lnTo>
                <a:lnTo>
                  <a:pt x="412" y="731"/>
                </a:lnTo>
                <a:lnTo>
                  <a:pt x="409" y="727"/>
                </a:lnTo>
                <a:lnTo>
                  <a:pt x="407" y="720"/>
                </a:lnTo>
                <a:lnTo>
                  <a:pt x="406" y="715"/>
                </a:lnTo>
                <a:lnTo>
                  <a:pt x="405" y="710"/>
                </a:lnTo>
                <a:lnTo>
                  <a:pt x="405" y="703"/>
                </a:lnTo>
                <a:lnTo>
                  <a:pt x="405" y="697"/>
                </a:lnTo>
                <a:lnTo>
                  <a:pt x="406" y="692"/>
                </a:lnTo>
                <a:lnTo>
                  <a:pt x="407" y="685"/>
                </a:lnTo>
                <a:lnTo>
                  <a:pt x="409" y="680"/>
                </a:lnTo>
                <a:lnTo>
                  <a:pt x="412" y="674"/>
                </a:lnTo>
                <a:lnTo>
                  <a:pt x="414" y="670"/>
                </a:lnTo>
                <a:lnTo>
                  <a:pt x="419" y="665"/>
                </a:lnTo>
                <a:lnTo>
                  <a:pt x="422" y="661"/>
                </a:lnTo>
                <a:lnTo>
                  <a:pt x="426" y="657"/>
                </a:lnTo>
                <a:lnTo>
                  <a:pt x="430" y="653"/>
                </a:lnTo>
                <a:lnTo>
                  <a:pt x="436" y="651"/>
                </a:lnTo>
                <a:lnTo>
                  <a:pt x="441" y="648"/>
                </a:lnTo>
                <a:lnTo>
                  <a:pt x="446" y="646"/>
                </a:lnTo>
                <a:lnTo>
                  <a:pt x="452" y="645"/>
                </a:lnTo>
                <a:lnTo>
                  <a:pt x="458" y="643"/>
                </a:lnTo>
                <a:lnTo>
                  <a:pt x="465" y="643"/>
                </a:lnTo>
                <a:lnTo>
                  <a:pt x="470" y="643"/>
                </a:lnTo>
                <a:lnTo>
                  <a:pt x="476" y="645"/>
                </a:lnTo>
                <a:lnTo>
                  <a:pt x="482" y="646"/>
                </a:lnTo>
                <a:lnTo>
                  <a:pt x="487" y="648"/>
                </a:lnTo>
                <a:lnTo>
                  <a:pt x="492" y="651"/>
                </a:lnTo>
                <a:lnTo>
                  <a:pt x="498" y="653"/>
                </a:lnTo>
                <a:lnTo>
                  <a:pt x="502" y="657"/>
                </a:lnTo>
                <a:lnTo>
                  <a:pt x="506" y="661"/>
                </a:lnTo>
                <a:lnTo>
                  <a:pt x="511" y="665"/>
                </a:lnTo>
                <a:lnTo>
                  <a:pt x="514" y="670"/>
                </a:lnTo>
                <a:lnTo>
                  <a:pt x="517" y="674"/>
                </a:lnTo>
                <a:lnTo>
                  <a:pt x="519" y="680"/>
                </a:lnTo>
                <a:lnTo>
                  <a:pt x="521" y="685"/>
                </a:lnTo>
                <a:lnTo>
                  <a:pt x="522" y="692"/>
                </a:lnTo>
                <a:lnTo>
                  <a:pt x="524" y="697"/>
                </a:lnTo>
                <a:lnTo>
                  <a:pt x="525" y="703"/>
                </a:lnTo>
                <a:lnTo>
                  <a:pt x="524" y="710"/>
                </a:lnTo>
                <a:lnTo>
                  <a:pt x="522" y="715"/>
                </a:lnTo>
                <a:lnTo>
                  <a:pt x="521" y="720"/>
                </a:lnTo>
                <a:lnTo>
                  <a:pt x="519" y="727"/>
                </a:lnTo>
                <a:lnTo>
                  <a:pt x="517" y="731"/>
                </a:lnTo>
                <a:lnTo>
                  <a:pt x="514" y="737"/>
                </a:lnTo>
                <a:lnTo>
                  <a:pt x="511" y="741"/>
                </a:lnTo>
                <a:lnTo>
                  <a:pt x="506" y="745"/>
                </a:lnTo>
                <a:lnTo>
                  <a:pt x="502" y="749"/>
                </a:lnTo>
                <a:lnTo>
                  <a:pt x="498" y="753"/>
                </a:lnTo>
                <a:lnTo>
                  <a:pt x="492" y="756"/>
                </a:lnTo>
                <a:lnTo>
                  <a:pt x="487" y="758"/>
                </a:lnTo>
                <a:lnTo>
                  <a:pt x="482" y="760"/>
                </a:lnTo>
                <a:lnTo>
                  <a:pt x="476" y="762"/>
                </a:lnTo>
                <a:lnTo>
                  <a:pt x="470" y="762"/>
                </a:lnTo>
                <a:lnTo>
                  <a:pt x="465" y="763"/>
                </a:lnTo>
                <a:close/>
                <a:moveTo>
                  <a:pt x="330" y="404"/>
                </a:moveTo>
                <a:lnTo>
                  <a:pt x="330" y="407"/>
                </a:lnTo>
                <a:lnTo>
                  <a:pt x="329" y="410"/>
                </a:lnTo>
                <a:lnTo>
                  <a:pt x="328" y="412"/>
                </a:lnTo>
                <a:lnTo>
                  <a:pt x="326" y="414"/>
                </a:lnTo>
                <a:lnTo>
                  <a:pt x="323" y="417"/>
                </a:lnTo>
                <a:lnTo>
                  <a:pt x="320" y="418"/>
                </a:lnTo>
                <a:lnTo>
                  <a:pt x="318" y="419"/>
                </a:lnTo>
                <a:lnTo>
                  <a:pt x="315" y="419"/>
                </a:lnTo>
                <a:lnTo>
                  <a:pt x="270" y="419"/>
                </a:lnTo>
                <a:lnTo>
                  <a:pt x="270" y="543"/>
                </a:lnTo>
                <a:lnTo>
                  <a:pt x="270" y="546"/>
                </a:lnTo>
                <a:lnTo>
                  <a:pt x="269" y="549"/>
                </a:lnTo>
                <a:lnTo>
                  <a:pt x="268" y="551"/>
                </a:lnTo>
                <a:lnTo>
                  <a:pt x="266" y="554"/>
                </a:lnTo>
                <a:lnTo>
                  <a:pt x="263" y="556"/>
                </a:lnTo>
                <a:lnTo>
                  <a:pt x="260" y="557"/>
                </a:lnTo>
                <a:lnTo>
                  <a:pt x="258" y="558"/>
                </a:lnTo>
                <a:lnTo>
                  <a:pt x="255" y="558"/>
                </a:lnTo>
                <a:lnTo>
                  <a:pt x="252" y="558"/>
                </a:lnTo>
                <a:lnTo>
                  <a:pt x="250" y="557"/>
                </a:lnTo>
                <a:lnTo>
                  <a:pt x="246" y="556"/>
                </a:lnTo>
                <a:lnTo>
                  <a:pt x="244" y="554"/>
                </a:lnTo>
                <a:lnTo>
                  <a:pt x="242" y="551"/>
                </a:lnTo>
                <a:lnTo>
                  <a:pt x="241" y="549"/>
                </a:lnTo>
                <a:lnTo>
                  <a:pt x="240" y="546"/>
                </a:lnTo>
                <a:lnTo>
                  <a:pt x="240" y="543"/>
                </a:lnTo>
                <a:lnTo>
                  <a:pt x="240" y="419"/>
                </a:lnTo>
                <a:lnTo>
                  <a:pt x="195" y="419"/>
                </a:lnTo>
                <a:lnTo>
                  <a:pt x="192" y="419"/>
                </a:lnTo>
                <a:lnTo>
                  <a:pt x="190" y="418"/>
                </a:lnTo>
                <a:lnTo>
                  <a:pt x="186" y="417"/>
                </a:lnTo>
                <a:lnTo>
                  <a:pt x="184" y="414"/>
                </a:lnTo>
                <a:lnTo>
                  <a:pt x="183" y="412"/>
                </a:lnTo>
                <a:lnTo>
                  <a:pt x="181" y="410"/>
                </a:lnTo>
                <a:lnTo>
                  <a:pt x="180" y="407"/>
                </a:lnTo>
                <a:lnTo>
                  <a:pt x="180" y="404"/>
                </a:lnTo>
                <a:lnTo>
                  <a:pt x="180" y="344"/>
                </a:lnTo>
                <a:lnTo>
                  <a:pt x="180" y="342"/>
                </a:lnTo>
                <a:lnTo>
                  <a:pt x="181" y="339"/>
                </a:lnTo>
                <a:lnTo>
                  <a:pt x="183" y="336"/>
                </a:lnTo>
                <a:lnTo>
                  <a:pt x="184" y="334"/>
                </a:lnTo>
                <a:lnTo>
                  <a:pt x="186" y="332"/>
                </a:lnTo>
                <a:lnTo>
                  <a:pt x="190" y="331"/>
                </a:lnTo>
                <a:lnTo>
                  <a:pt x="192" y="330"/>
                </a:lnTo>
                <a:lnTo>
                  <a:pt x="195" y="329"/>
                </a:lnTo>
                <a:lnTo>
                  <a:pt x="240" y="329"/>
                </a:lnTo>
                <a:lnTo>
                  <a:pt x="240" y="129"/>
                </a:lnTo>
                <a:lnTo>
                  <a:pt x="240" y="126"/>
                </a:lnTo>
                <a:lnTo>
                  <a:pt x="241" y="123"/>
                </a:lnTo>
                <a:lnTo>
                  <a:pt x="242" y="121"/>
                </a:lnTo>
                <a:lnTo>
                  <a:pt x="244" y="118"/>
                </a:lnTo>
                <a:lnTo>
                  <a:pt x="246" y="117"/>
                </a:lnTo>
                <a:lnTo>
                  <a:pt x="250" y="115"/>
                </a:lnTo>
                <a:lnTo>
                  <a:pt x="252" y="114"/>
                </a:lnTo>
                <a:lnTo>
                  <a:pt x="255" y="114"/>
                </a:lnTo>
                <a:lnTo>
                  <a:pt x="258" y="114"/>
                </a:lnTo>
                <a:lnTo>
                  <a:pt x="260" y="115"/>
                </a:lnTo>
                <a:lnTo>
                  <a:pt x="263" y="117"/>
                </a:lnTo>
                <a:lnTo>
                  <a:pt x="266" y="118"/>
                </a:lnTo>
                <a:lnTo>
                  <a:pt x="268" y="121"/>
                </a:lnTo>
                <a:lnTo>
                  <a:pt x="269" y="123"/>
                </a:lnTo>
                <a:lnTo>
                  <a:pt x="270" y="127"/>
                </a:lnTo>
                <a:lnTo>
                  <a:pt x="270" y="129"/>
                </a:lnTo>
                <a:lnTo>
                  <a:pt x="270" y="329"/>
                </a:lnTo>
                <a:lnTo>
                  <a:pt x="315" y="329"/>
                </a:lnTo>
                <a:lnTo>
                  <a:pt x="318" y="330"/>
                </a:lnTo>
                <a:lnTo>
                  <a:pt x="320" y="331"/>
                </a:lnTo>
                <a:lnTo>
                  <a:pt x="323" y="332"/>
                </a:lnTo>
                <a:lnTo>
                  <a:pt x="326" y="334"/>
                </a:lnTo>
                <a:lnTo>
                  <a:pt x="328" y="336"/>
                </a:lnTo>
                <a:lnTo>
                  <a:pt x="329" y="339"/>
                </a:lnTo>
                <a:lnTo>
                  <a:pt x="330" y="342"/>
                </a:lnTo>
                <a:lnTo>
                  <a:pt x="330" y="344"/>
                </a:lnTo>
                <a:lnTo>
                  <a:pt x="330" y="404"/>
                </a:lnTo>
                <a:close/>
                <a:moveTo>
                  <a:pt x="255" y="763"/>
                </a:moveTo>
                <a:lnTo>
                  <a:pt x="249" y="762"/>
                </a:lnTo>
                <a:lnTo>
                  <a:pt x="243" y="762"/>
                </a:lnTo>
                <a:lnTo>
                  <a:pt x="237" y="760"/>
                </a:lnTo>
                <a:lnTo>
                  <a:pt x="231" y="758"/>
                </a:lnTo>
                <a:lnTo>
                  <a:pt x="226" y="756"/>
                </a:lnTo>
                <a:lnTo>
                  <a:pt x="222" y="753"/>
                </a:lnTo>
                <a:lnTo>
                  <a:pt x="216" y="749"/>
                </a:lnTo>
                <a:lnTo>
                  <a:pt x="212" y="745"/>
                </a:lnTo>
                <a:lnTo>
                  <a:pt x="209" y="741"/>
                </a:lnTo>
                <a:lnTo>
                  <a:pt x="206" y="737"/>
                </a:lnTo>
                <a:lnTo>
                  <a:pt x="203" y="731"/>
                </a:lnTo>
                <a:lnTo>
                  <a:pt x="200" y="727"/>
                </a:lnTo>
                <a:lnTo>
                  <a:pt x="198" y="720"/>
                </a:lnTo>
                <a:lnTo>
                  <a:pt x="196" y="715"/>
                </a:lnTo>
                <a:lnTo>
                  <a:pt x="195" y="710"/>
                </a:lnTo>
                <a:lnTo>
                  <a:pt x="195" y="703"/>
                </a:lnTo>
                <a:lnTo>
                  <a:pt x="195" y="697"/>
                </a:lnTo>
                <a:lnTo>
                  <a:pt x="196" y="692"/>
                </a:lnTo>
                <a:lnTo>
                  <a:pt x="198" y="685"/>
                </a:lnTo>
                <a:lnTo>
                  <a:pt x="200" y="680"/>
                </a:lnTo>
                <a:lnTo>
                  <a:pt x="203" y="674"/>
                </a:lnTo>
                <a:lnTo>
                  <a:pt x="206" y="670"/>
                </a:lnTo>
                <a:lnTo>
                  <a:pt x="209" y="665"/>
                </a:lnTo>
                <a:lnTo>
                  <a:pt x="212" y="661"/>
                </a:lnTo>
                <a:lnTo>
                  <a:pt x="216" y="657"/>
                </a:lnTo>
                <a:lnTo>
                  <a:pt x="222" y="653"/>
                </a:lnTo>
                <a:lnTo>
                  <a:pt x="226" y="651"/>
                </a:lnTo>
                <a:lnTo>
                  <a:pt x="231" y="648"/>
                </a:lnTo>
                <a:lnTo>
                  <a:pt x="237" y="646"/>
                </a:lnTo>
                <a:lnTo>
                  <a:pt x="243" y="645"/>
                </a:lnTo>
                <a:lnTo>
                  <a:pt x="249" y="643"/>
                </a:lnTo>
                <a:lnTo>
                  <a:pt x="255" y="643"/>
                </a:lnTo>
                <a:lnTo>
                  <a:pt x="261" y="643"/>
                </a:lnTo>
                <a:lnTo>
                  <a:pt x="267" y="645"/>
                </a:lnTo>
                <a:lnTo>
                  <a:pt x="273" y="646"/>
                </a:lnTo>
                <a:lnTo>
                  <a:pt x="278" y="648"/>
                </a:lnTo>
                <a:lnTo>
                  <a:pt x="284" y="651"/>
                </a:lnTo>
                <a:lnTo>
                  <a:pt x="288" y="653"/>
                </a:lnTo>
                <a:lnTo>
                  <a:pt x="293" y="657"/>
                </a:lnTo>
                <a:lnTo>
                  <a:pt x="298" y="661"/>
                </a:lnTo>
                <a:lnTo>
                  <a:pt x="301" y="665"/>
                </a:lnTo>
                <a:lnTo>
                  <a:pt x="304" y="670"/>
                </a:lnTo>
                <a:lnTo>
                  <a:pt x="307" y="674"/>
                </a:lnTo>
                <a:lnTo>
                  <a:pt x="311" y="680"/>
                </a:lnTo>
                <a:lnTo>
                  <a:pt x="312" y="685"/>
                </a:lnTo>
                <a:lnTo>
                  <a:pt x="314" y="692"/>
                </a:lnTo>
                <a:lnTo>
                  <a:pt x="315" y="697"/>
                </a:lnTo>
                <a:lnTo>
                  <a:pt x="315" y="703"/>
                </a:lnTo>
                <a:lnTo>
                  <a:pt x="315" y="710"/>
                </a:lnTo>
                <a:lnTo>
                  <a:pt x="314" y="715"/>
                </a:lnTo>
                <a:lnTo>
                  <a:pt x="312" y="720"/>
                </a:lnTo>
                <a:lnTo>
                  <a:pt x="311" y="727"/>
                </a:lnTo>
                <a:lnTo>
                  <a:pt x="307" y="731"/>
                </a:lnTo>
                <a:lnTo>
                  <a:pt x="304" y="737"/>
                </a:lnTo>
                <a:lnTo>
                  <a:pt x="301" y="741"/>
                </a:lnTo>
                <a:lnTo>
                  <a:pt x="298" y="745"/>
                </a:lnTo>
                <a:lnTo>
                  <a:pt x="293" y="749"/>
                </a:lnTo>
                <a:lnTo>
                  <a:pt x="288" y="753"/>
                </a:lnTo>
                <a:lnTo>
                  <a:pt x="284" y="756"/>
                </a:lnTo>
                <a:lnTo>
                  <a:pt x="278" y="758"/>
                </a:lnTo>
                <a:lnTo>
                  <a:pt x="273" y="760"/>
                </a:lnTo>
                <a:lnTo>
                  <a:pt x="267" y="762"/>
                </a:lnTo>
                <a:lnTo>
                  <a:pt x="261" y="762"/>
                </a:lnTo>
                <a:lnTo>
                  <a:pt x="255" y="763"/>
                </a:lnTo>
                <a:close/>
                <a:moveTo>
                  <a:pt x="883" y="0"/>
                </a:moveTo>
                <a:lnTo>
                  <a:pt x="15" y="0"/>
                </a:lnTo>
                <a:lnTo>
                  <a:pt x="13" y="0"/>
                </a:lnTo>
                <a:lnTo>
                  <a:pt x="10" y="2"/>
                </a:lnTo>
                <a:lnTo>
                  <a:pt x="8" y="3"/>
                </a:lnTo>
                <a:lnTo>
                  <a:pt x="6" y="5"/>
                </a:lnTo>
                <a:lnTo>
                  <a:pt x="3" y="7"/>
                </a:lnTo>
                <a:lnTo>
                  <a:pt x="2" y="10"/>
                </a:lnTo>
                <a:lnTo>
                  <a:pt x="1" y="12"/>
                </a:lnTo>
                <a:lnTo>
                  <a:pt x="0" y="15"/>
                </a:lnTo>
                <a:lnTo>
                  <a:pt x="0" y="883"/>
                </a:lnTo>
                <a:lnTo>
                  <a:pt x="1" y="886"/>
                </a:lnTo>
                <a:lnTo>
                  <a:pt x="2" y="888"/>
                </a:lnTo>
                <a:lnTo>
                  <a:pt x="3" y="892"/>
                </a:lnTo>
                <a:lnTo>
                  <a:pt x="6" y="894"/>
                </a:lnTo>
                <a:lnTo>
                  <a:pt x="8" y="895"/>
                </a:lnTo>
                <a:lnTo>
                  <a:pt x="10" y="897"/>
                </a:lnTo>
                <a:lnTo>
                  <a:pt x="13" y="897"/>
                </a:lnTo>
                <a:lnTo>
                  <a:pt x="15" y="898"/>
                </a:lnTo>
                <a:lnTo>
                  <a:pt x="883" y="898"/>
                </a:lnTo>
                <a:lnTo>
                  <a:pt x="886" y="897"/>
                </a:lnTo>
                <a:lnTo>
                  <a:pt x="888" y="897"/>
                </a:lnTo>
                <a:lnTo>
                  <a:pt x="892" y="895"/>
                </a:lnTo>
                <a:lnTo>
                  <a:pt x="894" y="894"/>
                </a:lnTo>
                <a:lnTo>
                  <a:pt x="896" y="892"/>
                </a:lnTo>
                <a:lnTo>
                  <a:pt x="897" y="888"/>
                </a:lnTo>
                <a:lnTo>
                  <a:pt x="898" y="886"/>
                </a:lnTo>
                <a:lnTo>
                  <a:pt x="898" y="883"/>
                </a:lnTo>
                <a:lnTo>
                  <a:pt x="898" y="15"/>
                </a:lnTo>
                <a:lnTo>
                  <a:pt x="898" y="12"/>
                </a:lnTo>
                <a:lnTo>
                  <a:pt x="897" y="10"/>
                </a:lnTo>
                <a:lnTo>
                  <a:pt x="896" y="7"/>
                </a:lnTo>
                <a:lnTo>
                  <a:pt x="894" y="5"/>
                </a:lnTo>
                <a:lnTo>
                  <a:pt x="892" y="3"/>
                </a:lnTo>
                <a:lnTo>
                  <a:pt x="888" y="2"/>
                </a:lnTo>
                <a:lnTo>
                  <a:pt x="886" y="0"/>
                </a:lnTo>
                <a:lnTo>
                  <a:pt x="88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5" name="Group 54" descr="Icons of bar chart and line graph.">
            <a:extLst>
              <a:ext uri="{FF2B5EF4-FFF2-40B4-BE49-F238E27FC236}">
                <a16:creationId xmlns:a16="http://schemas.microsoft.com/office/drawing/2014/main" id="{59D3223A-7A48-36B5-3520-51E66C3C889F}"/>
              </a:ext>
            </a:extLst>
          </p:cNvPr>
          <p:cNvGrpSpPr/>
          <p:nvPr/>
        </p:nvGrpSpPr>
        <p:grpSpPr>
          <a:xfrm>
            <a:off x="1449843" y="4930713"/>
            <a:ext cx="347679" cy="347679"/>
            <a:chOff x="4319588" y="2492375"/>
            <a:chExt cx="287338" cy="287338"/>
          </a:xfrm>
          <a:solidFill>
            <a:schemeClr val="bg1"/>
          </a:solidFill>
        </p:grpSpPr>
        <p:sp>
          <p:nvSpPr>
            <p:cNvPr id="56" name="Freeform 372">
              <a:extLst>
                <a:ext uri="{FF2B5EF4-FFF2-40B4-BE49-F238E27FC236}">
                  <a16:creationId xmlns:a16="http://schemas.microsoft.com/office/drawing/2014/main" id="{C5043EA6-0FA8-31D7-016B-16B197B5F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9588" y="2587625"/>
              <a:ext cx="287338" cy="192088"/>
            </a:xfrm>
            <a:custGeom>
              <a:avLst/>
              <a:gdLst>
                <a:gd name="T0" fmla="*/ 843 w 904"/>
                <a:gd name="T1" fmla="*/ 572 h 602"/>
                <a:gd name="T2" fmla="*/ 843 w 904"/>
                <a:gd name="T3" fmla="*/ 12 h 602"/>
                <a:gd name="T4" fmla="*/ 841 w 904"/>
                <a:gd name="T5" fmla="*/ 7 h 602"/>
                <a:gd name="T6" fmla="*/ 836 w 904"/>
                <a:gd name="T7" fmla="*/ 3 h 602"/>
                <a:gd name="T8" fmla="*/ 831 w 904"/>
                <a:gd name="T9" fmla="*/ 1 h 602"/>
                <a:gd name="T10" fmla="*/ 708 w 904"/>
                <a:gd name="T11" fmla="*/ 0 h 602"/>
                <a:gd name="T12" fmla="*/ 702 w 904"/>
                <a:gd name="T13" fmla="*/ 2 h 602"/>
                <a:gd name="T14" fmla="*/ 697 w 904"/>
                <a:gd name="T15" fmla="*/ 5 h 602"/>
                <a:gd name="T16" fmla="*/ 694 w 904"/>
                <a:gd name="T17" fmla="*/ 9 h 602"/>
                <a:gd name="T18" fmla="*/ 693 w 904"/>
                <a:gd name="T19" fmla="*/ 16 h 602"/>
                <a:gd name="T20" fmla="*/ 632 w 904"/>
                <a:gd name="T21" fmla="*/ 572 h 602"/>
                <a:gd name="T22" fmla="*/ 632 w 904"/>
                <a:gd name="T23" fmla="*/ 283 h 602"/>
                <a:gd name="T24" fmla="*/ 630 w 904"/>
                <a:gd name="T25" fmla="*/ 277 h 602"/>
                <a:gd name="T26" fmla="*/ 626 w 904"/>
                <a:gd name="T27" fmla="*/ 274 h 602"/>
                <a:gd name="T28" fmla="*/ 621 w 904"/>
                <a:gd name="T29" fmla="*/ 271 h 602"/>
                <a:gd name="T30" fmla="*/ 497 w 904"/>
                <a:gd name="T31" fmla="*/ 271 h 602"/>
                <a:gd name="T32" fmla="*/ 491 w 904"/>
                <a:gd name="T33" fmla="*/ 272 h 602"/>
                <a:gd name="T34" fmla="*/ 487 w 904"/>
                <a:gd name="T35" fmla="*/ 275 h 602"/>
                <a:gd name="T36" fmla="*/ 483 w 904"/>
                <a:gd name="T37" fmla="*/ 281 h 602"/>
                <a:gd name="T38" fmla="*/ 482 w 904"/>
                <a:gd name="T39" fmla="*/ 286 h 602"/>
                <a:gd name="T40" fmla="*/ 421 w 904"/>
                <a:gd name="T41" fmla="*/ 572 h 602"/>
                <a:gd name="T42" fmla="*/ 421 w 904"/>
                <a:gd name="T43" fmla="*/ 193 h 602"/>
                <a:gd name="T44" fmla="*/ 419 w 904"/>
                <a:gd name="T45" fmla="*/ 187 h 602"/>
                <a:gd name="T46" fmla="*/ 415 w 904"/>
                <a:gd name="T47" fmla="*/ 183 h 602"/>
                <a:gd name="T48" fmla="*/ 409 w 904"/>
                <a:gd name="T49" fmla="*/ 181 h 602"/>
                <a:gd name="T50" fmla="*/ 286 w 904"/>
                <a:gd name="T51" fmla="*/ 181 h 602"/>
                <a:gd name="T52" fmla="*/ 281 w 904"/>
                <a:gd name="T53" fmla="*/ 182 h 602"/>
                <a:gd name="T54" fmla="*/ 275 w 904"/>
                <a:gd name="T55" fmla="*/ 185 h 602"/>
                <a:gd name="T56" fmla="*/ 272 w 904"/>
                <a:gd name="T57" fmla="*/ 190 h 602"/>
                <a:gd name="T58" fmla="*/ 271 w 904"/>
                <a:gd name="T59" fmla="*/ 196 h 602"/>
                <a:gd name="T60" fmla="*/ 211 w 904"/>
                <a:gd name="T61" fmla="*/ 572 h 602"/>
                <a:gd name="T62" fmla="*/ 211 w 904"/>
                <a:gd name="T63" fmla="*/ 404 h 602"/>
                <a:gd name="T64" fmla="*/ 209 w 904"/>
                <a:gd name="T65" fmla="*/ 399 h 602"/>
                <a:gd name="T66" fmla="*/ 205 w 904"/>
                <a:gd name="T67" fmla="*/ 394 h 602"/>
                <a:gd name="T68" fmla="*/ 199 w 904"/>
                <a:gd name="T69" fmla="*/ 392 h 602"/>
                <a:gd name="T70" fmla="*/ 76 w 904"/>
                <a:gd name="T71" fmla="*/ 391 h 602"/>
                <a:gd name="T72" fmla="*/ 69 w 904"/>
                <a:gd name="T73" fmla="*/ 392 h 602"/>
                <a:gd name="T74" fmla="*/ 65 w 904"/>
                <a:gd name="T75" fmla="*/ 396 h 602"/>
                <a:gd name="T76" fmla="*/ 62 w 904"/>
                <a:gd name="T77" fmla="*/ 401 h 602"/>
                <a:gd name="T78" fmla="*/ 61 w 904"/>
                <a:gd name="T79" fmla="*/ 406 h 602"/>
                <a:gd name="T80" fmla="*/ 15 w 904"/>
                <a:gd name="T81" fmla="*/ 572 h 602"/>
                <a:gd name="T82" fmla="*/ 9 w 904"/>
                <a:gd name="T83" fmla="*/ 573 h 602"/>
                <a:gd name="T84" fmla="*/ 5 w 904"/>
                <a:gd name="T85" fmla="*/ 577 h 602"/>
                <a:gd name="T86" fmla="*/ 2 w 904"/>
                <a:gd name="T87" fmla="*/ 581 h 602"/>
                <a:gd name="T88" fmla="*/ 0 w 904"/>
                <a:gd name="T89" fmla="*/ 587 h 602"/>
                <a:gd name="T90" fmla="*/ 2 w 904"/>
                <a:gd name="T91" fmla="*/ 593 h 602"/>
                <a:gd name="T92" fmla="*/ 5 w 904"/>
                <a:gd name="T93" fmla="*/ 598 h 602"/>
                <a:gd name="T94" fmla="*/ 9 w 904"/>
                <a:gd name="T95" fmla="*/ 601 h 602"/>
                <a:gd name="T96" fmla="*/ 15 w 904"/>
                <a:gd name="T97" fmla="*/ 602 h 602"/>
                <a:gd name="T98" fmla="*/ 196 w 904"/>
                <a:gd name="T99" fmla="*/ 602 h 602"/>
                <a:gd name="T100" fmla="*/ 406 w 904"/>
                <a:gd name="T101" fmla="*/ 602 h 602"/>
                <a:gd name="T102" fmla="*/ 617 w 904"/>
                <a:gd name="T103" fmla="*/ 602 h 602"/>
                <a:gd name="T104" fmla="*/ 828 w 904"/>
                <a:gd name="T105" fmla="*/ 602 h 602"/>
                <a:gd name="T106" fmla="*/ 891 w 904"/>
                <a:gd name="T107" fmla="*/ 602 h 602"/>
                <a:gd name="T108" fmla="*/ 896 w 904"/>
                <a:gd name="T109" fmla="*/ 600 h 602"/>
                <a:gd name="T110" fmla="*/ 901 w 904"/>
                <a:gd name="T111" fmla="*/ 596 h 602"/>
                <a:gd name="T112" fmla="*/ 903 w 904"/>
                <a:gd name="T113" fmla="*/ 591 h 602"/>
                <a:gd name="T114" fmla="*/ 903 w 904"/>
                <a:gd name="T115" fmla="*/ 584 h 602"/>
                <a:gd name="T116" fmla="*/ 901 w 904"/>
                <a:gd name="T117" fmla="*/ 579 h 602"/>
                <a:gd name="T118" fmla="*/ 896 w 904"/>
                <a:gd name="T119" fmla="*/ 575 h 602"/>
                <a:gd name="T120" fmla="*/ 891 w 904"/>
                <a:gd name="T121" fmla="*/ 572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4" h="602">
                  <a:moveTo>
                    <a:pt x="889" y="572"/>
                  </a:moveTo>
                  <a:lnTo>
                    <a:pt x="843" y="572"/>
                  </a:lnTo>
                  <a:lnTo>
                    <a:pt x="843" y="16"/>
                  </a:lnTo>
                  <a:lnTo>
                    <a:pt x="843" y="12"/>
                  </a:lnTo>
                  <a:lnTo>
                    <a:pt x="842" y="9"/>
                  </a:lnTo>
                  <a:lnTo>
                    <a:pt x="841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4" y="2"/>
                  </a:lnTo>
                  <a:lnTo>
                    <a:pt x="831" y="1"/>
                  </a:lnTo>
                  <a:lnTo>
                    <a:pt x="828" y="1"/>
                  </a:lnTo>
                  <a:lnTo>
                    <a:pt x="708" y="0"/>
                  </a:lnTo>
                  <a:lnTo>
                    <a:pt x="704" y="1"/>
                  </a:lnTo>
                  <a:lnTo>
                    <a:pt x="702" y="2"/>
                  </a:lnTo>
                  <a:lnTo>
                    <a:pt x="699" y="3"/>
                  </a:lnTo>
                  <a:lnTo>
                    <a:pt x="697" y="5"/>
                  </a:lnTo>
                  <a:lnTo>
                    <a:pt x="695" y="7"/>
                  </a:lnTo>
                  <a:lnTo>
                    <a:pt x="694" y="9"/>
                  </a:lnTo>
                  <a:lnTo>
                    <a:pt x="693" y="12"/>
                  </a:lnTo>
                  <a:lnTo>
                    <a:pt x="693" y="16"/>
                  </a:lnTo>
                  <a:lnTo>
                    <a:pt x="693" y="572"/>
                  </a:lnTo>
                  <a:lnTo>
                    <a:pt x="632" y="572"/>
                  </a:lnTo>
                  <a:lnTo>
                    <a:pt x="632" y="286"/>
                  </a:lnTo>
                  <a:lnTo>
                    <a:pt x="632" y="283"/>
                  </a:lnTo>
                  <a:lnTo>
                    <a:pt x="631" y="281"/>
                  </a:lnTo>
                  <a:lnTo>
                    <a:pt x="630" y="277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3" y="272"/>
                  </a:lnTo>
                  <a:lnTo>
                    <a:pt x="621" y="271"/>
                  </a:lnTo>
                  <a:lnTo>
                    <a:pt x="617" y="271"/>
                  </a:lnTo>
                  <a:lnTo>
                    <a:pt x="497" y="271"/>
                  </a:lnTo>
                  <a:lnTo>
                    <a:pt x="494" y="271"/>
                  </a:lnTo>
                  <a:lnTo>
                    <a:pt x="491" y="272"/>
                  </a:lnTo>
                  <a:lnTo>
                    <a:pt x="489" y="274"/>
                  </a:lnTo>
                  <a:lnTo>
                    <a:pt x="487" y="275"/>
                  </a:lnTo>
                  <a:lnTo>
                    <a:pt x="484" y="277"/>
                  </a:lnTo>
                  <a:lnTo>
                    <a:pt x="483" y="281"/>
                  </a:lnTo>
                  <a:lnTo>
                    <a:pt x="482" y="283"/>
                  </a:lnTo>
                  <a:lnTo>
                    <a:pt x="482" y="286"/>
                  </a:lnTo>
                  <a:lnTo>
                    <a:pt x="482" y="572"/>
                  </a:lnTo>
                  <a:lnTo>
                    <a:pt x="421" y="572"/>
                  </a:lnTo>
                  <a:lnTo>
                    <a:pt x="421" y="196"/>
                  </a:lnTo>
                  <a:lnTo>
                    <a:pt x="421" y="193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3"/>
                  </a:lnTo>
                  <a:lnTo>
                    <a:pt x="413" y="182"/>
                  </a:lnTo>
                  <a:lnTo>
                    <a:pt x="409" y="181"/>
                  </a:lnTo>
                  <a:lnTo>
                    <a:pt x="406" y="181"/>
                  </a:lnTo>
                  <a:lnTo>
                    <a:pt x="286" y="181"/>
                  </a:lnTo>
                  <a:lnTo>
                    <a:pt x="283" y="181"/>
                  </a:lnTo>
                  <a:lnTo>
                    <a:pt x="281" y="182"/>
                  </a:lnTo>
                  <a:lnTo>
                    <a:pt x="277" y="183"/>
                  </a:lnTo>
                  <a:lnTo>
                    <a:pt x="275" y="185"/>
                  </a:lnTo>
                  <a:lnTo>
                    <a:pt x="273" y="187"/>
                  </a:lnTo>
                  <a:lnTo>
                    <a:pt x="272" y="190"/>
                  </a:lnTo>
                  <a:lnTo>
                    <a:pt x="271" y="193"/>
                  </a:lnTo>
                  <a:lnTo>
                    <a:pt x="271" y="196"/>
                  </a:lnTo>
                  <a:lnTo>
                    <a:pt x="271" y="572"/>
                  </a:lnTo>
                  <a:lnTo>
                    <a:pt x="211" y="572"/>
                  </a:lnTo>
                  <a:lnTo>
                    <a:pt x="211" y="406"/>
                  </a:lnTo>
                  <a:lnTo>
                    <a:pt x="211" y="404"/>
                  </a:lnTo>
                  <a:lnTo>
                    <a:pt x="210" y="401"/>
                  </a:lnTo>
                  <a:lnTo>
                    <a:pt x="209" y="399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3"/>
                  </a:lnTo>
                  <a:lnTo>
                    <a:pt x="199" y="392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2"/>
                  </a:lnTo>
                  <a:lnTo>
                    <a:pt x="69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9"/>
                  </a:lnTo>
                  <a:lnTo>
                    <a:pt x="62" y="401"/>
                  </a:lnTo>
                  <a:lnTo>
                    <a:pt x="61" y="404"/>
                  </a:lnTo>
                  <a:lnTo>
                    <a:pt x="61" y="406"/>
                  </a:lnTo>
                  <a:lnTo>
                    <a:pt x="61" y="572"/>
                  </a:lnTo>
                  <a:lnTo>
                    <a:pt x="15" y="572"/>
                  </a:lnTo>
                  <a:lnTo>
                    <a:pt x="13" y="572"/>
                  </a:lnTo>
                  <a:lnTo>
                    <a:pt x="9" y="573"/>
                  </a:lnTo>
                  <a:lnTo>
                    <a:pt x="7" y="575"/>
                  </a:lnTo>
                  <a:lnTo>
                    <a:pt x="5" y="577"/>
                  </a:lnTo>
                  <a:lnTo>
                    <a:pt x="3" y="579"/>
                  </a:lnTo>
                  <a:lnTo>
                    <a:pt x="2" y="581"/>
                  </a:lnTo>
                  <a:lnTo>
                    <a:pt x="1" y="584"/>
                  </a:lnTo>
                  <a:lnTo>
                    <a:pt x="0" y="587"/>
                  </a:lnTo>
                  <a:lnTo>
                    <a:pt x="1" y="591"/>
                  </a:lnTo>
                  <a:lnTo>
                    <a:pt x="2" y="593"/>
                  </a:lnTo>
                  <a:lnTo>
                    <a:pt x="3" y="596"/>
                  </a:lnTo>
                  <a:lnTo>
                    <a:pt x="5" y="598"/>
                  </a:lnTo>
                  <a:lnTo>
                    <a:pt x="7" y="600"/>
                  </a:lnTo>
                  <a:lnTo>
                    <a:pt x="9" y="601"/>
                  </a:lnTo>
                  <a:lnTo>
                    <a:pt x="13" y="602"/>
                  </a:lnTo>
                  <a:lnTo>
                    <a:pt x="15" y="602"/>
                  </a:lnTo>
                  <a:lnTo>
                    <a:pt x="76" y="602"/>
                  </a:lnTo>
                  <a:lnTo>
                    <a:pt x="196" y="602"/>
                  </a:lnTo>
                  <a:lnTo>
                    <a:pt x="286" y="602"/>
                  </a:lnTo>
                  <a:lnTo>
                    <a:pt x="406" y="602"/>
                  </a:lnTo>
                  <a:lnTo>
                    <a:pt x="497" y="602"/>
                  </a:lnTo>
                  <a:lnTo>
                    <a:pt x="617" y="602"/>
                  </a:lnTo>
                  <a:lnTo>
                    <a:pt x="708" y="602"/>
                  </a:lnTo>
                  <a:lnTo>
                    <a:pt x="828" y="602"/>
                  </a:lnTo>
                  <a:lnTo>
                    <a:pt x="889" y="602"/>
                  </a:lnTo>
                  <a:lnTo>
                    <a:pt x="891" y="602"/>
                  </a:lnTo>
                  <a:lnTo>
                    <a:pt x="894" y="601"/>
                  </a:lnTo>
                  <a:lnTo>
                    <a:pt x="896" y="600"/>
                  </a:lnTo>
                  <a:lnTo>
                    <a:pt x="898" y="598"/>
                  </a:lnTo>
                  <a:lnTo>
                    <a:pt x="901" y="596"/>
                  </a:lnTo>
                  <a:lnTo>
                    <a:pt x="902" y="593"/>
                  </a:lnTo>
                  <a:lnTo>
                    <a:pt x="903" y="591"/>
                  </a:lnTo>
                  <a:lnTo>
                    <a:pt x="904" y="587"/>
                  </a:lnTo>
                  <a:lnTo>
                    <a:pt x="903" y="584"/>
                  </a:lnTo>
                  <a:lnTo>
                    <a:pt x="902" y="581"/>
                  </a:lnTo>
                  <a:lnTo>
                    <a:pt x="901" y="579"/>
                  </a:lnTo>
                  <a:lnTo>
                    <a:pt x="898" y="577"/>
                  </a:lnTo>
                  <a:lnTo>
                    <a:pt x="896" y="575"/>
                  </a:lnTo>
                  <a:lnTo>
                    <a:pt x="894" y="573"/>
                  </a:lnTo>
                  <a:lnTo>
                    <a:pt x="891" y="572"/>
                  </a:lnTo>
                  <a:lnTo>
                    <a:pt x="889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373">
              <a:extLst>
                <a:ext uri="{FF2B5EF4-FFF2-40B4-BE49-F238E27FC236}">
                  <a16:creationId xmlns:a16="http://schemas.microsoft.com/office/drawing/2014/main" id="{785CABD3-A256-750E-D27C-D6E41D223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8638" y="2492375"/>
              <a:ext cx="252413" cy="157163"/>
            </a:xfrm>
            <a:custGeom>
              <a:avLst/>
              <a:gdLst>
                <a:gd name="T0" fmla="*/ 77 w 797"/>
                <a:gd name="T1" fmla="*/ 494 h 497"/>
                <a:gd name="T2" fmla="*/ 97 w 797"/>
                <a:gd name="T3" fmla="*/ 483 h 497"/>
                <a:gd name="T4" fmla="*/ 112 w 797"/>
                <a:gd name="T5" fmla="*/ 466 h 497"/>
                <a:gd name="T6" fmla="*/ 120 w 797"/>
                <a:gd name="T7" fmla="*/ 443 h 497"/>
                <a:gd name="T8" fmla="*/ 116 w 797"/>
                <a:gd name="T9" fmla="*/ 416 h 497"/>
                <a:gd name="T10" fmla="*/ 267 w 797"/>
                <a:gd name="T11" fmla="*/ 298 h 497"/>
                <a:gd name="T12" fmla="*/ 300 w 797"/>
                <a:gd name="T13" fmla="*/ 299 h 497"/>
                <a:gd name="T14" fmla="*/ 325 w 797"/>
                <a:gd name="T15" fmla="*/ 287 h 497"/>
                <a:gd name="T16" fmla="*/ 451 w 797"/>
                <a:gd name="T17" fmla="*/ 327 h 497"/>
                <a:gd name="T18" fmla="*/ 454 w 797"/>
                <a:gd name="T19" fmla="*/ 349 h 497"/>
                <a:gd name="T20" fmla="*/ 464 w 797"/>
                <a:gd name="T21" fmla="*/ 369 h 497"/>
                <a:gd name="T22" fmla="*/ 482 w 797"/>
                <a:gd name="T23" fmla="*/ 384 h 497"/>
                <a:gd name="T24" fmla="*/ 505 w 797"/>
                <a:gd name="T25" fmla="*/ 391 h 497"/>
                <a:gd name="T26" fmla="*/ 529 w 797"/>
                <a:gd name="T27" fmla="*/ 389 h 497"/>
                <a:gd name="T28" fmla="*/ 550 w 797"/>
                <a:gd name="T29" fmla="*/ 378 h 497"/>
                <a:gd name="T30" fmla="*/ 564 w 797"/>
                <a:gd name="T31" fmla="*/ 360 h 497"/>
                <a:gd name="T32" fmla="*/ 571 w 797"/>
                <a:gd name="T33" fmla="*/ 337 h 497"/>
                <a:gd name="T34" fmla="*/ 565 w 797"/>
                <a:gd name="T35" fmla="*/ 304 h 497"/>
                <a:gd name="T36" fmla="*/ 724 w 797"/>
                <a:gd name="T37" fmla="*/ 119 h 497"/>
                <a:gd name="T38" fmla="*/ 750 w 797"/>
                <a:gd name="T39" fmla="*/ 119 h 497"/>
                <a:gd name="T40" fmla="*/ 771 w 797"/>
                <a:gd name="T41" fmla="*/ 110 h 497"/>
                <a:gd name="T42" fmla="*/ 787 w 797"/>
                <a:gd name="T43" fmla="*/ 94 h 497"/>
                <a:gd name="T44" fmla="*/ 796 w 797"/>
                <a:gd name="T45" fmla="*/ 72 h 497"/>
                <a:gd name="T46" fmla="*/ 796 w 797"/>
                <a:gd name="T47" fmla="*/ 48 h 497"/>
                <a:gd name="T48" fmla="*/ 787 w 797"/>
                <a:gd name="T49" fmla="*/ 27 h 497"/>
                <a:gd name="T50" fmla="*/ 771 w 797"/>
                <a:gd name="T51" fmla="*/ 10 h 497"/>
                <a:gd name="T52" fmla="*/ 750 w 797"/>
                <a:gd name="T53" fmla="*/ 1 h 497"/>
                <a:gd name="T54" fmla="*/ 725 w 797"/>
                <a:gd name="T55" fmla="*/ 1 h 497"/>
                <a:gd name="T56" fmla="*/ 703 w 797"/>
                <a:gd name="T57" fmla="*/ 10 h 497"/>
                <a:gd name="T58" fmla="*/ 687 w 797"/>
                <a:gd name="T59" fmla="*/ 27 h 497"/>
                <a:gd name="T60" fmla="*/ 678 w 797"/>
                <a:gd name="T61" fmla="*/ 48 h 497"/>
                <a:gd name="T62" fmla="*/ 680 w 797"/>
                <a:gd name="T63" fmla="*/ 79 h 497"/>
                <a:gd name="T64" fmla="*/ 531 w 797"/>
                <a:gd name="T65" fmla="*/ 275 h 497"/>
                <a:gd name="T66" fmla="*/ 504 w 797"/>
                <a:gd name="T67" fmla="*/ 272 h 497"/>
                <a:gd name="T68" fmla="*/ 478 w 797"/>
                <a:gd name="T69" fmla="*/ 281 h 497"/>
                <a:gd name="T70" fmla="*/ 345 w 797"/>
                <a:gd name="T71" fmla="*/ 248 h 497"/>
                <a:gd name="T72" fmla="*/ 344 w 797"/>
                <a:gd name="T73" fmla="*/ 229 h 497"/>
                <a:gd name="T74" fmla="*/ 336 w 797"/>
                <a:gd name="T75" fmla="*/ 207 h 497"/>
                <a:gd name="T76" fmla="*/ 319 w 797"/>
                <a:gd name="T77" fmla="*/ 191 h 497"/>
                <a:gd name="T78" fmla="*/ 298 w 797"/>
                <a:gd name="T79" fmla="*/ 181 h 497"/>
                <a:gd name="T80" fmla="*/ 273 w 797"/>
                <a:gd name="T81" fmla="*/ 181 h 497"/>
                <a:gd name="T82" fmla="*/ 252 w 797"/>
                <a:gd name="T83" fmla="*/ 191 h 497"/>
                <a:gd name="T84" fmla="*/ 236 w 797"/>
                <a:gd name="T85" fmla="*/ 207 h 497"/>
                <a:gd name="T86" fmla="*/ 226 w 797"/>
                <a:gd name="T87" fmla="*/ 229 h 497"/>
                <a:gd name="T88" fmla="*/ 227 w 797"/>
                <a:gd name="T89" fmla="*/ 254 h 497"/>
                <a:gd name="T90" fmla="*/ 86 w 797"/>
                <a:gd name="T91" fmla="*/ 382 h 497"/>
                <a:gd name="T92" fmla="*/ 53 w 797"/>
                <a:gd name="T93" fmla="*/ 377 h 497"/>
                <a:gd name="T94" fmla="*/ 31 w 797"/>
                <a:gd name="T95" fmla="*/ 383 h 497"/>
                <a:gd name="T96" fmla="*/ 13 w 797"/>
                <a:gd name="T97" fmla="*/ 398 h 497"/>
                <a:gd name="T98" fmla="*/ 2 w 797"/>
                <a:gd name="T99" fmla="*/ 419 h 497"/>
                <a:gd name="T100" fmla="*/ 0 w 797"/>
                <a:gd name="T101" fmla="*/ 443 h 497"/>
                <a:gd name="T102" fmla="*/ 6 w 797"/>
                <a:gd name="T103" fmla="*/ 466 h 497"/>
                <a:gd name="T104" fmla="*/ 21 w 797"/>
                <a:gd name="T105" fmla="*/ 483 h 497"/>
                <a:gd name="T106" fmla="*/ 42 w 797"/>
                <a:gd name="T107" fmla="*/ 494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7" h="497">
                  <a:moveTo>
                    <a:pt x="60" y="497"/>
                  </a:moveTo>
                  <a:lnTo>
                    <a:pt x="65" y="497"/>
                  </a:lnTo>
                  <a:lnTo>
                    <a:pt x="72" y="496"/>
                  </a:lnTo>
                  <a:lnTo>
                    <a:pt x="77" y="494"/>
                  </a:lnTo>
                  <a:lnTo>
                    <a:pt x="83" y="493"/>
                  </a:lnTo>
                  <a:lnTo>
                    <a:pt x="89" y="489"/>
                  </a:lnTo>
                  <a:lnTo>
                    <a:pt x="93" y="486"/>
                  </a:lnTo>
                  <a:lnTo>
                    <a:pt x="97" y="483"/>
                  </a:lnTo>
                  <a:lnTo>
                    <a:pt x="102" y="480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2" y="466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9"/>
                  </a:lnTo>
                  <a:lnTo>
                    <a:pt x="120" y="443"/>
                  </a:lnTo>
                  <a:lnTo>
                    <a:pt x="120" y="437"/>
                  </a:lnTo>
                  <a:lnTo>
                    <a:pt x="119" y="429"/>
                  </a:lnTo>
                  <a:lnTo>
                    <a:pt x="118" y="423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0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7" y="301"/>
                  </a:lnTo>
                  <a:lnTo>
                    <a:pt x="285" y="302"/>
                  </a:lnTo>
                  <a:lnTo>
                    <a:pt x="293" y="301"/>
                  </a:lnTo>
                  <a:lnTo>
                    <a:pt x="300" y="299"/>
                  </a:lnTo>
                  <a:lnTo>
                    <a:pt x="307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7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2"/>
                  </a:lnTo>
                  <a:lnTo>
                    <a:pt x="451" y="337"/>
                  </a:lnTo>
                  <a:lnTo>
                    <a:pt x="452" y="343"/>
                  </a:lnTo>
                  <a:lnTo>
                    <a:pt x="454" y="349"/>
                  </a:lnTo>
                  <a:lnTo>
                    <a:pt x="456" y="354"/>
                  </a:lnTo>
                  <a:lnTo>
                    <a:pt x="458" y="360"/>
                  </a:lnTo>
                  <a:lnTo>
                    <a:pt x="461" y="365"/>
                  </a:lnTo>
                  <a:lnTo>
                    <a:pt x="464" y="369"/>
                  </a:lnTo>
                  <a:lnTo>
                    <a:pt x="469" y="374"/>
                  </a:lnTo>
                  <a:lnTo>
                    <a:pt x="473" y="378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8" y="386"/>
                  </a:lnTo>
                  <a:lnTo>
                    <a:pt x="493" y="389"/>
                  </a:lnTo>
                  <a:lnTo>
                    <a:pt x="499" y="391"/>
                  </a:lnTo>
                  <a:lnTo>
                    <a:pt x="505" y="391"/>
                  </a:lnTo>
                  <a:lnTo>
                    <a:pt x="511" y="392"/>
                  </a:lnTo>
                  <a:lnTo>
                    <a:pt x="518" y="391"/>
                  </a:lnTo>
                  <a:lnTo>
                    <a:pt x="523" y="391"/>
                  </a:lnTo>
                  <a:lnTo>
                    <a:pt x="529" y="389"/>
                  </a:lnTo>
                  <a:lnTo>
                    <a:pt x="535" y="386"/>
                  </a:lnTo>
                  <a:lnTo>
                    <a:pt x="540" y="384"/>
                  </a:lnTo>
                  <a:lnTo>
                    <a:pt x="545" y="381"/>
                  </a:lnTo>
                  <a:lnTo>
                    <a:pt x="550" y="378"/>
                  </a:lnTo>
                  <a:lnTo>
                    <a:pt x="553" y="374"/>
                  </a:lnTo>
                  <a:lnTo>
                    <a:pt x="558" y="369"/>
                  </a:lnTo>
                  <a:lnTo>
                    <a:pt x="561" y="365"/>
                  </a:lnTo>
                  <a:lnTo>
                    <a:pt x="564" y="360"/>
                  </a:lnTo>
                  <a:lnTo>
                    <a:pt x="567" y="354"/>
                  </a:lnTo>
                  <a:lnTo>
                    <a:pt x="568" y="349"/>
                  </a:lnTo>
                  <a:lnTo>
                    <a:pt x="570" y="343"/>
                  </a:lnTo>
                  <a:lnTo>
                    <a:pt x="571" y="337"/>
                  </a:lnTo>
                  <a:lnTo>
                    <a:pt x="571" y="332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60" y="296"/>
                  </a:lnTo>
                  <a:lnTo>
                    <a:pt x="711" y="114"/>
                  </a:lnTo>
                  <a:lnTo>
                    <a:pt x="717" y="117"/>
                  </a:lnTo>
                  <a:lnTo>
                    <a:pt x="724" y="119"/>
                  </a:lnTo>
                  <a:lnTo>
                    <a:pt x="730" y="120"/>
                  </a:lnTo>
                  <a:lnTo>
                    <a:pt x="737" y="120"/>
                  </a:lnTo>
                  <a:lnTo>
                    <a:pt x="743" y="120"/>
                  </a:lnTo>
                  <a:lnTo>
                    <a:pt x="750" y="119"/>
                  </a:lnTo>
                  <a:lnTo>
                    <a:pt x="755" y="118"/>
                  </a:lnTo>
                  <a:lnTo>
                    <a:pt x="760" y="116"/>
                  </a:lnTo>
                  <a:lnTo>
                    <a:pt x="766" y="113"/>
                  </a:lnTo>
                  <a:lnTo>
                    <a:pt x="771" y="110"/>
                  </a:lnTo>
                  <a:lnTo>
                    <a:pt x="775" y="106"/>
                  </a:lnTo>
                  <a:lnTo>
                    <a:pt x="780" y="103"/>
                  </a:lnTo>
                  <a:lnTo>
                    <a:pt x="784" y="99"/>
                  </a:lnTo>
                  <a:lnTo>
                    <a:pt x="787" y="94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5" y="79"/>
                  </a:lnTo>
                  <a:lnTo>
                    <a:pt x="796" y="72"/>
                  </a:lnTo>
                  <a:lnTo>
                    <a:pt x="797" y="67"/>
                  </a:lnTo>
                  <a:lnTo>
                    <a:pt x="797" y="60"/>
                  </a:lnTo>
                  <a:lnTo>
                    <a:pt x="797" y="54"/>
                  </a:lnTo>
                  <a:lnTo>
                    <a:pt x="796" y="48"/>
                  </a:lnTo>
                  <a:lnTo>
                    <a:pt x="795" y="42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7" y="27"/>
                  </a:lnTo>
                  <a:lnTo>
                    <a:pt x="784" y="22"/>
                  </a:lnTo>
                  <a:lnTo>
                    <a:pt x="780" y="17"/>
                  </a:lnTo>
                  <a:lnTo>
                    <a:pt x="775" y="14"/>
                  </a:lnTo>
                  <a:lnTo>
                    <a:pt x="771" y="10"/>
                  </a:lnTo>
                  <a:lnTo>
                    <a:pt x="766" y="8"/>
                  </a:lnTo>
                  <a:lnTo>
                    <a:pt x="760" y="5"/>
                  </a:lnTo>
                  <a:lnTo>
                    <a:pt x="755" y="2"/>
                  </a:lnTo>
                  <a:lnTo>
                    <a:pt x="750" y="1"/>
                  </a:lnTo>
                  <a:lnTo>
                    <a:pt x="743" y="0"/>
                  </a:lnTo>
                  <a:lnTo>
                    <a:pt x="737" y="0"/>
                  </a:lnTo>
                  <a:lnTo>
                    <a:pt x="731" y="0"/>
                  </a:lnTo>
                  <a:lnTo>
                    <a:pt x="725" y="1"/>
                  </a:lnTo>
                  <a:lnTo>
                    <a:pt x="719" y="2"/>
                  </a:lnTo>
                  <a:lnTo>
                    <a:pt x="713" y="5"/>
                  </a:lnTo>
                  <a:lnTo>
                    <a:pt x="709" y="8"/>
                  </a:lnTo>
                  <a:lnTo>
                    <a:pt x="703" y="10"/>
                  </a:lnTo>
                  <a:lnTo>
                    <a:pt x="699" y="14"/>
                  </a:lnTo>
                  <a:lnTo>
                    <a:pt x="695" y="17"/>
                  </a:lnTo>
                  <a:lnTo>
                    <a:pt x="691" y="22"/>
                  </a:lnTo>
                  <a:lnTo>
                    <a:pt x="687" y="27"/>
                  </a:lnTo>
                  <a:lnTo>
                    <a:pt x="684" y="31"/>
                  </a:lnTo>
                  <a:lnTo>
                    <a:pt x="682" y="37"/>
                  </a:lnTo>
                  <a:lnTo>
                    <a:pt x="680" y="42"/>
                  </a:lnTo>
                  <a:lnTo>
                    <a:pt x="678" y="48"/>
                  </a:lnTo>
                  <a:lnTo>
                    <a:pt x="677" y="54"/>
                  </a:lnTo>
                  <a:lnTo>
                    <a:pt x="677" y="60"/>
                  </a:lnTo>
                  <a:lnTo>
                    <a:pt x="678" y="70"/>
                  </a:lnTo>
                  <a:lnTo>
                    <a:pt x="680" y="79"/>
                  </a:lnTo>
                  <a:lnTo>
                    <a:pt x="683" y="87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1" y="275"/>
                  </a:lnTo>
                  <a:lnTo>
                    <a:pt x="524" y="273"/>
                  </a:lnTo>
                  <a:lnTo>
                    <a:pt x="518" y="272"/>
                  </a:lnTo>
                  <a:lnTo>
                    <a:pt x="511" y="271"/>
                  </a:lnTo>
                  <a:lnTo>
                    <a:pt x="504" y="272"/>
                  </a:lnTo>
                  <a:lnTo>
                    <a:pt x="496" y="273"/>
                  </a:lnTo>
                  <a:lnTo>
                    <a:pt x="490" y="275"/>
                  </a:lnTo>
                  <a:lnTo>
                    <a:pt x="484" y="278"/>
                  </a:lnTo>
                  <a:lnTo>
                    <a:pt x="478" y="281"/>
                  </a:lnTo>
                  <a:lnTo>
                    <a:pt x="472" y="286"/>
                  </a:lnTo>
                  <a:lnTo>
                    <a:pt x="467" y="291"/>
                  </a:lnTo>
                  <a:lnTo>
                    <a:pt x="463" y="295"/>
                  </a:lnTo>
                  <a:lnTo>
                    <a:pt x="345" y="248"/>
                  </a:lnTo>
                  <a:lnTo>
                    <a:pt x="345" y="245"/>
                  </a:lnTo>
                  <a:lnTo>
                    <a:pt x="345" y="240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3"/>
                  </a:lnTo>
                  <a:lnTo>
                    <a:pt x="336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1"/>
                  </a:lnTo>
                  <a:lnTo>
                    <a:pt x="292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1"/>
                  </a:lnTo>
                  <a:lnTo>
                    <a:pt x="268" y="184"/>
                  </a:lnTo>
                  <a:lnTo>
                    <a:pt x="262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8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3" y="213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0"/>
                  </a:lnTo>
                  <a:lnTo>
                    <a:pt x="226" y="248"/>
                  </a:lnTo>
                  <a:lnTo>
                    <a:pt x="227" y="254"/>
                  </a:lnTo>
                  <a:lnTo>
                    <a:pt x="229" y="261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2"/>
                  </a:lnTo>
                  <a:lnTo>
                    <a:pt x="78" y="379"/>
                  </a:lnTo>
                  <a:lnTo>
                    <a:pt x="68" y="377"/>
                  </a:lnTo>
                  <a:lnTo>
                    <a:pt x="60" y="377"/>
                  </a:lnTo>
                  <a:lnTo>
                    <a:pt x="53" y="377"/>
                  </a:lnTo>
                  <a:lnTo>
                    <a:pt x="47" y="378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3"/>
                  </a:lnTo>
                  <a:lnTo>
                    <a:pt x="26" y="386"/>
                  </a:lnTo>
                  <a:lnTo>
                    <a:pt x="21" y="391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9" y="402"/>
                  </a:lnTo>
                  <a:lnTo>
                    <a:pt x="6" y="408"/>
                  </a:lnTo>
                  <a:lnTo>
                    <a:pt x="4" y="413"/>
                  </a:lnTo>
                  <a:lnTo>
                    <a:pt x="2" y="419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7"/>
                  </a:lnTo>
                  <a:lnTo>
                    <a:pt x="0" y="443"/>
                  </a:lnTo>
                  <a:lnTo>
                    <a:pt x="1" y="449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6"/>
                  </a:lnTo>
                  <a:lnTo>
                    <a:pt x="9" y="470"/>
                  </a:lnTo>
                  <a:lnTo>
                    <a:pt x="13" y="475"/>
                  </a:lnTo>
                  <a:lnTo>
                    <a:pt x="17" y="480"/>
                  </a:lnTo>
                  <a:lnTo>
                    <a:pt x="21" y="483"/>
                  </a:lnTo>
                  <a:lnTo>
                    <a:pt x="26" y="486"/>
                  </a:lnTo>
                  <a:lnTo>
                    <a:pt x="31" y="489"/>
                  </a:lnTo>
                  <a:lnTo>
                    <a:pt x="36" y="493"/>
                  </a:lnTo>
                  <a:lnTo>
                    <a:pt x="42" y="494"/>
                  </a:lnTo>
                  <a:lnTo>
                    <a:pt x="47" y="496"/>
                  </a:lnTo>
                  <a:lnTo>
                    <a:pt x="53" y="497"/>
                  </a:lnTo>
                  <a:lnTo>
                    <a:pt x="60" y="4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2" name="Google Shape;10155;p64">
            <a:extLst>
              <a:ext uri="{FF2B5EF4-FFF2-40B4-BE49-F238E27FC236}">
                <a16:creationId xmlns:a16="http://schemas.microsoft.com/office/drawing/2014/main" id="{B5FF7B7E-FAC9-CBF9-2634-6548FF737C87}"/>
              </a:ext>
            </a:extLst>
          </p:cNvPr>
          <p:cNvGrpSpPr/>
          <p:nvPr/>
        </p:nvGrpSpPr>
        <p:grpSpPr>
          <a:xfrm>
            <a:off x="1457628" y="5532840"/>
            <a:ext cx="371395" cy="371809"/>
            <a:chOff x="7073928" y="2905757"/>
            <a:chExt cx="371395" cy="371809"/>
          </a:xfrm>
          <a:solidFill>
            <a:schemeClr val="bg1"/>
          </a:solidFill>
        </p:grpSpPr>
        <p:sp>
          <p:nvSpPr>
            <p:cNvPr id="63" name="Google Shape;10156;p64">
              <a:extLst>
                <a:ext uri="{FF2B5EF4-FFF2-40B4-BE49-F238E27FC236}">
                  <a16:creationId xmlns:a16="http://schemas.microsoft.com/office/drawing/2014/main" id="{C9B7E5D2-9D46-50A1-802E-5F5261DC1E64}"/>
                </a:ext>
              </a:extLst>
            </p:cNvPr>
            <p:cNvSpPr/>
            <p:nvPr/>
          </p:nvSpPr>
          <p:spPr>
            <a:xfrm>
              <a:off x="7073928" y="2905757"/>
              <a:ext cx="371395" cy="371809"/>
            </a:xfrm>
            <a:custGeom>
              <a:avLst/>
              <a:gdLst/>
              <a:ahLst/>
              <a:cxnLst/>
              <a:rect l="l" t="t" r="r" b="b"/>
              <a:pathLst>
                <a:path w="11669" h="11682" extrusionOk="0">
                  <a:moveTo>
                    <a:pt x="3608" y="1811"/>
                  </a:moveTo>
                  <a:cubicBezTo>
                    <a:pt x="3822" y="1811"/>
                    <a:pt x="3989" y="1977"/>
                    <a:pt x="3989" y="2192"/>
                  </a:cubicBezTo>
                  <a:lnTo>
                    <a:pt x="3989" y="2561"/>
                  </a:lnTo>
                  <a:cubicBezTo>
                    <a:pt x="3989" y="2870"/>
                    <a:pt x="3727" y="3120"/>
                    <a:pt x="3417" y="3120"/>
                  </a:cubicBezTo>
                  <a:cubicBezTo>
                    <a:pt x="3411" y="3120"/>
                    <a:pt x="3404" y="3121"/>
                    <a:pt x="3398" y="3121"/>
                  </a:cubicBezTo>
                  <a:cubicBezTo>
                    <a:pt x="3109" y="3121"/>
                    <a:pt x="2870" y="2863"/>
                    <a:pt x="2870" y="2561"/>
                  </a:cubicBezTo>
                  <a:lnTo>
                    <a:pt x="2870" y="2192"/>
                  </a:lnTo>
                  <a:cubicBezTo>
                    <a:pt x="2870" y="1977"/>
                    <a:pt x="3024" y="1811"/>
                    <a:pt x="3239" y="1811"/>
                  </a:cubicBezTo>
                  <a:close/>
                  <a:moveTo>
                    <a:pt x="3596" y="3454"/>
                  </a:moveTo>
                  <a:lnTo>
                    <a:pt x="3596" y="3466"/>
                  </a:lnTo>
                  <a:cubicBezTo>
                    <a:pt x="3632" y="3561"/>
                    <a:pt x="3643" y="3644"/>
                    <a:pt x="3667" y="3704"/>
                  </a:cubicBezTo>
                  <a:lnTo>
                    <a:pt x="3429" y="3942"/>
                  </a:lnTo>
                  <a:lnTo>
                    <a:pt x="3405" y="3942"/>
                  </a:lnTo>
                  <a:lnTo>
                    <a:pt x="3167" y="3704"/>
                  </a:lnTo>
                  <a:cubicBezTo>
                    <a:pt x="3191" y="3644"/>
                    <a:pt x="3215" y="3585"/>
                    <a:pt x="3215" y="3525"/>
                  </a:cubicBezTo>
                  <a:lnTo>
                    <a:pt x="3215" y="3454"/>
                  </a:lnTo>
                  <a:close/>
                  <a:moveTo>
                    <a:pt x="5632" y="5204"/>
                  </a:moveTo>
                  <a:lnTo>
                    <a:pt x="5632" y="7418"/>
                  </a:lnTo>
                  <a:lnTo>
                    <a:pt x="4525" y="8204"/>
                  </a:lnTo>
                  <a:lnTo>
                    <a:pt x="4525" y="5466"/>
                  </a:lnTo>
                  <a:cubicBezTo>
                    <a:pt x="4608" y="5525"/>
                    <a:pt x="4727" y="5573"/>
                    <a:pt x="4846" y="5585"/>
                  </a:cubicBezTo>
                  <a:lnTo>
                    <a:pt x="4977" y="5585"/>
                  </a:lnTo>
                  <a:cubicBezTo>
                    <a:pt x="5120" y="5561"/>
                    <a:pt x="5263" y="5525"/>
                    <a:pt x="5370" y="5418"/>
                  </a:cubicBezTo>
                  <a:lnTo>
                    <a:pt x="5632" y="5204"/>
                  </a:lnTo>
                  <a:close/>
                  <a:moveTo>
                    <a:pt x="2893" y="3930"/>
                  </a:moveTo>
                  <a:lnTo>
                    <a:pt x="3167" y="4204"/>
                  </a:lnTo>
                  <a:cubicBezTo>
                    <a:pt x="3227" y="4263"/>
                    <a:pt x="3310" y="4299"/>
                    <a:pt x="3417" y="4299"/>
                  </a:cubicBezTo>
                  <a:cubicBezTo>
                    <a:pt x="3524" y="4299"/>
                    <a:pt x="3596" y="4275"/>
                    <a:pt x="3667" y="4204"/>
                  </a:cubicBezTo>
                  <a:lnTo>
                    <a:pt x="3905" y="3966"/>
                  </a:lnTo>
                  <a:cubicBezTo>
                    <a:pt x="3989" y="3989"/>
                    <a:pt x="4060" y="4025"/>
                    <a:pt x="4144" y="4025"/>
                  </a:cubicBezTo>
                  <a:cubicBezTo>
                    <a:pt x="4203" y="4025"/>
                    <a:pt x="4263" y="4049"/>
                    <a:pt x="4298" y="4097"/>
                  </a:cubicBezTo>
                  <a:lnTo>
                    <a:pt x="4798" y="4716"/>
                  </a:lnTo>
                  <a:cubicBezTo>
                    <a:pt x="4833" y="4764"/>
                    <a:pt x="4884" y="4789"/>
                    <a:pt x="4935" y="4789"/>
                  </a:cubicBezTo>
                  <a:cubicBezTo>
                    <a:pt x="4971" y="4789"/>
                    <a:pt x="5007" y="4776"/>
                    <a:pt x="5036" y="4751"/>
                  </a:cubicBezTo>
                  <a:lnTo>
                    <a:pt x="5656" y="4263"/>
                  </a:lnTo>
                  <a:cubicBezTo>
                    <a:pt x="5694" y="4231"/>
                    <a:pt x="5747" y="4209"/>
                    <a:pt x="5798" y="4209"/>
                  </a:cubicBezTo>
                  <a:cubicBezTo>
                    <a:pt x="5842" y="4209"/>
                    <a:pt x="5885" y="4225"/>
                    <a:pt x="5918" y="4263"/>
                  </a:cubicBezTo>
                  <a:cubicBezTo>
                    <a:pt x="5965" y="4299"/>
                    <a:pt x="5989" y="4347"/>
                    <a:pt x="5977" y="4406"/>
                  </a:cubicBezTo>
                  <a:cubicBezTo>
                    <a:pt x="5989" y="4454"/>
                    <a:pt x="5965" y="4513"/>
                    <a:pt x="5918" y="4537"/>
                  </a:cubicBezTo>
                  <a:lnTo>
                    <a:pt x="5144" y="5156"/>
                  </a:lnTo>
                  <a:cubicBezTo>
                    <a:pt x="5084" y="5192"/>
                    <a:pt x="5013" y="5228"/>
                    <a:pt x="4929" y="5240"/>
                  </a:cubicBezTo>
                  <a:lnTo>
                    <a:pt x="4858" y="5240"/>
                  </a:lnTo>
                  <a:cubicBezTo>
                    <a:pt x="4751" y="5228"/>
                    <a:pt x="4667" y="5180"/>
                    <a:pt x="4608" y="5109"/>
                  </a:cubicBezTo>
                  <a:lnTo>
                    <a:pt x="4453" y="4930"/>
                  </a:lnTo>
                  <a:cubicBezTo>
                    <a:pt x="4425" y="4884"/>
                    <a:pt x="4369" y="4866"/>
                    <a:pt x="4312" y="4866"/>
                  </a:cubicBezTo>
                  <a:cubicBezTo>
                    <a:pt x="4295" y="4866"/>
                    <a:pt x="4279" y="4868"/>
                    <a:pt x="4263" y="4870"/>
                  </a:cubicBezTo>
                  <a:cubicBezTo>
                    <a:pt x="4191" y="4894"/>
                    <a:pt x="4144" y="4954"/>
                    <a:pt x="4144" y="5037"/>
                  </a:cubicBezTo>
                  <a:lnTo>
                    <a:pt x="4144" y="8454"/>
                  </a:lnTo>
                  <a:lnTo>
                    <a:pt x="3763" y="8740"/>
                  </a:lnTo>
                  <a:lnTo>
                    <a:pt x="3763" y="7145"/>
                  </a:lnTo>
                  <a:cubicBezTo>
                    <a:pt x="3763" y="7061"/>
                    <a:pt x="3691" y="6978"/>
                    <a:pt x="3596" y="6978"/>
                  </a:cubicBezTo>
                  <a:cubicBezTo>
                    <a:pt x="3512" y="6978"/>
                    <a:pt x="3429" y="7061"/>
                    <a:pt x="3429" y="7145"/>
                  </a:cubicBezTo>
                  <a:lnTo>
                    <a:pt x="3429" y="8978"/>
                  </a:lnTo>
                  <a:lnTo>
                    <a:pt x="2870" y="9383"/>
                  </a:lnTo>
                  <a:lnTo>
                    <a:pt x="2870" y="7180"/>
                  </a:lnTo>
                  <a:cubicBezTo>
                    <a:pt x="2870" y="7014"/>
                    <a:pt x="2822" y="6835"/>
                    <a:pt x="2750" y="6680"/>
                  </a:cubicBezTo>
                  <a:lnTo>
                    <a:pt x="2572" y="6347"/>
                  </a:lnTo>
                  <a:cubicBezTo>
                    <a:pt x="2524" y="6240"/>
                    <a:pt x="2500" y="6121"/>
                    <a:pt x="2500" y="6013"/>
                  </a:cubicBezTo>
                  <a:lnTo>
                    <a:pt x="2500" y="4263"/>
                  </a:lnTo>
                  <a:cubicBezTo>
                    <a:pt x="2500" y="4180"/>
                    <a:pt x="2536" y="4120"/>
                    <a:pt x="2596" y="4085"/>
                  </a:cubicBezTo>
                  <a:lnTo>
                    <a:pt x="2893" y="3930"/>
                  </a:lnTo>
                  <a:close/>
                  <a:moveTo>
                    <a:pt x="5810" y="1"/>
                  </a:moveTo>
                  <a:cubicBezTo>
                    <a:pt x="5727" y="1"/>
                    <a:pt x="5656" y="72"/>
                    <a:pt x="5656" y="167"/>
                  </a:cubicBezTo>
                  <a:lnTo>
                    <a:pt x="5656" y="3870"/>
                  </a:lnTo>
                  <a:cubicBezTo>
                    <a:pt x="5596" y="3882"/>
                    <a:pt x="5537" y="3930"/>
                    <a:pt x="5477" y="3977"/>
                  </a:cubicBezTo>
                  <a:lnTo>
                    <a:pt x="5001" y="4358"/>
                  </a:lnTo>
                  <a:lnTo>
                    <a:pt x="4596" y="3870"/>
                  </a:lnTo>
                  <a:cubicBezTo>
                    <a:pt x="4489" y="3739"/>
                    <a:pt x="4346" y="3668"/>
                    <a:pt x="4179" y="3668"/>
                  </a:cubicBezTo>
                  <a:cubicBezTo>
                    <a:pt x="4072" y="3668"/>
                    <a:pt x="3989" y="3573"/>
                    <a:pt x="3989" y="3466"/>
                  </a:cubicBezTo>
                  <a:lnTo>
                    <a:pt x="3989" y="3275"/>
                  </a:lnTo>
                  <a:cubicBezTo>
                    <a:pt x="4203" y="3108"/>
                    <a:pt x="4358" y="2846"/>
                    <a:pt x="4358" y="2549"/>
                  </a:cubicBezTo>
                  <a:lnTo>
                    <a:pt x="4358" y="2180"/>
                  </a:lnTo>
                  <a:cubicBezTo>
                    <a:pt x="4358" y="1775"/>
                    <a:pt x="4024" y="1465"/>
                    <a:pt x="3643" y="1465"/>
                  </a:cubicBezTo>
                  <a:lnTo>
                    <a:pt x="3274" y="1465"/>
                  </a:lnTo>
                  <a:cubicBezTo>
                    <a:pt x="2870" y="1465"/>
                    <a:pt x="2560" y="1787"/>
                    <a:pt x="2560" y="2180"/>
                  </a:cubicBezTo>
                  <a:lnTo>
                    <a:pt x="2560" y="2549"/>
                  </a:lnTo>
                  <a:cubicBezTo>
                    <a:pt x="2560" y="2846"/>
                    <a:pt x="2703" y="3108"/>
                    <a:pt x="2929" y="3275"/>
                  </a:cubicBezTo>
                  <a:lnTo>
                    <a:pt x="2929" y="3525"/>
                  </a:lnTo>
                  <a:lnTo>
                    <a:pt x="2929" y="3549"/>
                  </a:lnTo>
                  <a:lnTo>
                    <a:pt x="2500" y="3751"/>
                  </a:lnTo>
                  <a:cubicBezTo>
                    <a:pt x="2322" y="3847"/>
                    <a:pt x="2203" y="4037"/>
                    <a:pt x="2203" y="4228"/>
                  </a:cubicBezTo>
                  <a:lnTo>
                    <a:pt x="2203" y="5990"/>
                  </a:lnTo>
                  <a:cubicBezTo>
                    <a:pt x="2203" y="6144"/>
                    <a:pt x="2239" y="6323"/>
                    <a:pt x="2322" y="6478"/>
                  </a:cubicBezTo>
                  <a:lnTo>
                    <a:pt x="2500" y="6823"/>
                  </a:lnTo>
                  <a:cubicBezTo>
                    <a:pt x="2536" y="6918"/>
                    <a:pt x="2572" y="7037"/>
                    <a:pt x="2572" y="7145"/>
                  </a:cubicBezTo>
                  <a:lnTo>
                    <a:pt x="2572" y="9597"/>
                  </a:lnTo>
                  <a:lnTo>
                    <a:pt x="83" y="11371"/>
                  </a:lnTo>
                  <a:cubicBezTo>
                    <a:pt x="12" y="11431"/>
                    <a:pt x="0" y="11538"/>
                    <a:pt x="36" y="11609"/>
                  </a:cubicBezTo>
                  <a:cubicBezTo>
                    <a:pt x="74" y="11655"/>
                    <a:pt x="133" y="11682"/>
                    <a:pt x="188" y="11682"/>
                  </a:cubicBezTo>
                  <a:cubicBezTo>
                    <a:pt x="219" y="11682"/>
                    <a:pt x="249" y="11674"/>
                    <a:pt x="274" y="11657"/>
                  </a:cubicBezTo>
                  <a:lnTo>
                    <a:pt x="5846" y="7716"/>
                  </a:lnTo>
                  <a:lnTo>
                    <a:pt x="11406" y="11657"/>
                  </a:lnTo>
                  <a:cubicBezTo>
                    <a:pt x="11442" y="11669"/>
                    <a:pt x="11466" y="11681"/>
                    <a:pt x="11513" y="11681"/>
                  </a:cubicBezTo>
                  <a:cubicBezTo>
                    <a:pt x="11573" y="11681"/>
                    <a:pt x="11621" y="11657"/>
                    <a:pt x="11644" y="11609"/>
                  </a:cubicBezTo>
                  <a:cubicBezTo>
                    <a:pt x="11668" y="11538"/>
                    <a:pt x="11644" y="11431"/>
                    <a:pt x="11573" y="11371"/>
                  </a:cubicBezTo>
                  <a:lnTo>
                    <a:pt x="5977" y="7395"/>
                  </a:lnTo>
                  <a:lnTo>
                    <a:pt x="5977" y="4930"/>
                  </a:lnTo>
                  <a:lnTo>
                    <a:pt x="6144" y="4787"/>
                  </a:lnTo>
                  <a:cubicBezTo>
                    <a:pt x="6263" y="4692"/>
                    <a:pt x="6334" y="4549"/>
                    <a:pt x="6346" y="4394"/>
                  </a:cubicBezTo>
                  <a:cubicBezTo>
                    <a:pt x="6346" y="4228"/>
                    <a:pt x="6287" y="4073"/>
                    <a:pt x="6168" y="3977"/>
                  </a:cubicBezTo>
                  <a:cubicBezTo>
                    <a:pt x="6108" y="3930"/>
                    <a:pt x="6049" y="3882"/>
                    <a:pt x="5977" y="3870"/>
                  </a:cubicBezTo>
                  <a:lnTo>
                    <a:pt x="5977" y="715"/>
                  </a:lnTo>
                  <a:lnTo>
                    <a:pt x="8275" y="715"/>
                  </a:lnTo>
                  <a:lnTo>
                    <a:pt x="8037" y="1191"/>
                  </a:lnTo>
                  <a:cubicBezTo>
                    <a:pt x="8001" y="1239"/>
                    <a:pt x="8001" y="1299"/>
                    <a:pt x="8037" y="1334"/>
                  </a:cubicBezTo>
                  <a:lnTo>
                    <a:pt x="8275" y="1811"/>
                  </a:lnTo>
                  <a:lnTo>
                    <a:pt x="6549" y="1811"/>
                  </a:lnTo>
                  <a:cubicBezTo>
                    <a:pt x="6453" y="1811"/>
                    <a:pt x="6382" y="1894"/>
                    <a:pt x="6382" y="1977"/>
                  </a:cubicBezTo>
                  <a:cubicBezTo>
                    <a:pt x="6382" y="2072"/>
                    <a:pt x="6453" y="2144"/>
                    <a:pt x="6549" y="2144"/>
                  </a:cubicBezTo>
                  <a:lnTo>
                    <a:pt x="8549" y="2144"/>
                  </a:lnTo>
                  <a:cubicBezTo>
                    <a:pt x="8608" y="2144"/>
                    <a:pt x="8668" y="2108"/>
                    <a:pt x="8704" y="2072"/>
                  </a:cubicBezTo>
                  <a:cubicBezTo>
                    <a:pt x="8727" y="2025"/>
                    <a:pt x="8727" y="1953"/>
                    <a:pt x="8716" y="1906"/>
                  </a:cubicBezTo>
                  <a:lnTo>
                    <a:pt x="8394" y="1251"/>
                  </a:lnTo>
                  <a:lnTo>
                    <a:pt x="8716" y="596"/>
                  </a:lnTo>
                  <a:cubicBezTo>
                    <a:pt x="8751" y="537"/>
                    <a:pt x="8751" y="477"/>
                    <a:pt x="8704" y="429"/>
                  </a:cubicBezTo>
                  <a:cubicBezTo>
                    <a:pt x="8668" y="394"/>
                    <a:pt x="8608" y="358"/>
                    <a:pt x="8549" y="358"/>
                  </a:cubicBezTo>
                  <a:lnTo>
                    <a:pt x="5977" y="358"/>
                  </a:lnTo>
                  <a:lnTo>
                    <a:pt x="5977" y="167"/>
                  </a:lnTo>
                  <a:cubicBezTo>
                    <a:pt x="5977" y="72"/>
                    <a:pt x="5906" y="1"/>
                    <a:pt x="581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0157;p64">
              <a:extLst>
                <a:ext uri="{FF2B5EF4-FFF2-40B4-BE49-F238E27FC236}">
                  <a16:creationId xmlns:a16="http://schemas.microsoft.com/office/drawing/2014/main" id="{B5B168C1-E8ED-7DBE-5F80-9A72218DBFA4}"/>
                </a:ext>
              </a:extLst>
            </p:cNvPr>
            <p:cNvSpPr/>
            <p:nvPr/>
          </p:nvSpPr>
          <p:spPr>
            <a:xfrm>
              <a:off x="7281188" y="3188513"/>
              <a:ext cx="65596" cy="48473"/>
            </a:xfrm>
            <a:custGeom>
              <a:avLst/>
              <a:gdLst/>
              <a:ahLst/>
              <a:cxnLst/>
              <a:rect l="l" t="t" r="r" b="b"/>
              <a:pathLst>
                <a:path w="2061" h="1523" extrusionOk="0">
                  <a:moveTo>
                    <a:pt x="204" y="1"/>
                  </a:moveTo>
                  <a:cubicBezTo>
                    <a:pt x="151" y="1"/>
                    <a:pt x="97" y="27"/>
                    <a:pt x="60" y="70"/>
                  </a:cubicBezTo>
                  <a:cubicBezTo>
                    <a:pt x="1" y="154"/>
                    <a:pt x="37" y="261"/>
                    <a:pt x="108" y="320"/>
                  </a:cubicBezTo>
                  <a:lnTo>
                    <a:pt x="1775" y="1487"/>
                  </a:lnTo>
                  <a:cubicBezTo>
                    <a:pt x="1799" y="1511"/>
                    <a:pt x="1834" y="1523"/>
                    <a:pt x="1882" y="1523"/>
                  </a:cubicBezTo>
                  <a:cubicBezTo>
                    <a:pt x="1942" y="1523"/>
                    <a:pt x="1977" y="1487"/>
                    <a:pt x="2013" y="1451"/>
                  </a:cubicBezTo>
                  <a:cubicBezTo>
                    <a:pt x="2061" y="1368"/>
                    <a:pt x="2037" y="1261"/>
                    <a:pt x="1965" y="1213"/>
                  </a:cubicBezTo>
                  <a:lnTo>
                    <a:pt x="299" y="35"/>
                  </a:lnTo>
                  <a:cubicBezTo>
                    <a:pt x="271" y="11"/>
                    <a:pt x="237" y="1"/>
                    <a:pt x="20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0158;p64">
              <a:extLst>
                <a:ext uri="{FF2B5EF4-FFF2-40B4-BE49-F238E27FC236}">
                  <a16:creationId xmlns:a16="http://schemas.microsoft.com/office/drawing/2014/main" id="{A6A912E4-E010-94C7-BEEF-68EE45D706EC}"/>
                </a:ext>
              </a:extLst>
            </p:cNvPr>
            <p:cNvSpPr/>
            <p:nvPr/>
          </p:nvSpPr>
          <p:spPr>
            <a:xfrm>
              <a:off x="7252034" y="3168080"/>
              <a:ext cx="24634" cy="19287"/>
            </a:xfrm>
            <a:custGeom>
              <a:avLst/>
              <a:gdLst/>
              <a:ahLst/>
              <a:cxnLst/>
              <a:rect l="l" t="t" r="r" b="b"/>
              <a:pathLst>
                <a:path w="774" h="606" extrusionOk="0">
                  <a:moveTo>
                    <a:pt x="201" y="1"/>
                  </a:moveTo>
                  <a:cubicBezTo>
                    <a:pt x="148" y="1"/>
                    <a:pt x="97" y="29"/>
                    <a:pt x="60" y="81"/>
                  </a:cubicBezTo>
                  <a:cubicBezTo>
                    <a:pt x="0" y="153"/>
                    <a:pt x="24" y="260"/>
                    <a:pt x="95" y="319"/>
                  </a:cubicBezTo>
                  <a:lnTo>
                    <a:pt x="476" y="569"/>
                  </a:lnTo>
                  <a:cubicBezTo>
                    <a:pt x="500" y="581"/>
                    <a:pt x="536" y="605"/>
                    <a:pt x="572" y="605"/>
                  </a:cubicBezTo>
                  <a:cubicBezTo>
                    <a:pt x="631" y="605"/>
                    <a:pt x="679" y="569"/>
                    <a:pt x="714" y="522"/>
                  </a:cubicBezTo>
                  <a:cubicBezTo>
                    <a:pt x="774" y="450"/>
                    <a:pt x="750" y="343"/>
                    <a:pt x="667" y="284"/>
                  </a:cubicBezTo>
                  <a:lnTo>
                    <a:pt x="298" y="34"/>
                  </a:lnTo>
                  <a:cubicBezTo>
                    <a:pt x="266" y="11"/>
                    <a:pt x="233" y="1"/>
                    <a:pt x="20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CE862F35-4986-EBEE-30FD-3DD17D5E6C5B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76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17">
            <a:extLst>
              <a:ext uri="{FF2B5EF4-FFF2-40B4-BE49-F238E27FC236}">
                <a16:creationId xmlns:a16="http://schemas.microsoft.com/office/drawing/2014/main" id="{1ABA7BA5-6CBC-4889-B348-9AD65D51C7AE}"/>
              </a:ext>
            </a:extLst>
          </p:cNvPr>
          <p:cNvSpPr/>
          <p:nvPr/>
        </p:nvSpPr>
        <p:spPr>
          <a:xfrm>
            <a:off x="0" y="3231962"/>
            <a:ext cx="12192000" cy="3006911"/>
          </a:xfrm>
          <a:prstGeom prst="rect">
            <a:avLst/>
          </a:prstGeom>
          <a:solidFill>
            <a:srgbClr val="8B010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rgbClr val="8B010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2EA333-B800-41F8-945F-92327D7B3517}"/>
              </a:ext>
            </a:extLst>
          </p:cNvPr>
          <p:cNvSpPr txBox="1"/>
          <p:nvPr/>
        </p:nvSpPr>
        <p:spPr>
          <a:xfrm>
            <a:off x="564399" y="4383572"/>
            <a:ext cx="1890209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200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Regional fragility and inter &amp; intra-group tensions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2BB159-82B8-47DE-A4AD-6E6328AAAB5A}"/>
              </a:ext>
            </a:extLst>
          </p:cNvPr>
          <p:cNvSpPr txBox="1"/>
          <p:nvPr/>
        </p:nvSpPr>
        <p:spPr>
          <a:xfrm>
            <a:off x="381446" y="3461940"/>
            <a:ext cx="2400586" cy="5847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The Gulf of Guinea and Social Cohesion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6B260C-363B-4A5D-B4B2-9EB356BDA673}"/>
              </a:ext>
            </a:extLst>
          </p:cNvPr>
          <p:cNvSpPr txBox="1"/>
          <p:nvPr/>
        </p:nvSpPr>
        <p:spPr>
          <a:xfrm>
            <a:off x="3549244" y="4355446"/>
            <a:ext cx="2320703" cy="1310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200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 Historical inequalities and socio-economic disparities</a:t>
            </a:r>
          </a:p>
          <a:p>
            <a:pPr algn="ctr">
              <a:lnSpc>
                <a:spcPts val="1900"/>
              </a:lnSpc>
            </a:pPr>
            <a:r>
              <a:rPr lang="en-US" sz="1200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High prevalence of fragility, conflict, and resource competition.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EF7FD2-FD7B-4D77-88E5-BDFBE7DA067D}"/>
              </a:ext>
            </a:extLst>
          </p:cNvPr>
          <p:cNvSpPr txBox="1"/>
          <p:nvPr/>
        </p:nvSpPr>
        <p:spPr>
          <a:xfrm>
            <a:off x="6775554" y="4278060"/>
            <a:ext cx="1890209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200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Aligning governance strategies with equity and peacebuilding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83613E-5C2F-43B1-8C77-E65BF477FE13}"/>
              </a:ext>
            </a:extLst>
          </p:cNvPr>
          <p:cNvSpPr txBox="1"/>
          <p:nvPr/>
        </p:nvSpPr>
        <p:spPr>
          <a:xfrm>
            <a:off x="9520974" y="4323766"/>
            <a:ext cx="223556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200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Importance of their interplay in fostering sustainable development</a:t>
            </a:r>
          </a:p>
        </p:txBody>
      </p:sp>
      <p:sp>
        <p:nvSpPr>
          <p:cNvPr id="12" name="Oval 10">
            <a:extLst>
              <a:ext uri="{FF2B5EF4-FFF2-40B4-BE49-F238E27FC236}">
                <a16:creationId xmlns:a16="http://schemas.microsoft.com/office/drawing/2014/main" id="{4CD1B48B-CB4D-40F2-97B6-0CBEFACA585E}"/>
              </a:ext>
            </a:extLst>
          </p:cNvPr>
          <p:cNvSpPr/>
          <p:nvPr/>
        </p:nvSpPr>
        <p:spPr>
          <a:xfrm rot="10800000">
            <a:off x="1265737" y="1981514"/>
            <a:ext cx="864000" cy="864000"/>
          </a:xfrm>
          <a:prstGeom prst="ellipse">
            <a:avLst/>
          </a:prstGeom>
          <a:solidFill>
            <a:schemeClr val="accent1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sz="2700">
              <a:solidFill>
                <a:srgbClr val="0070C0"/>
              </a:solidFill>
            </a:endParaRPr>
          </a:p>
        </p:txBody>
      </p:sp>
      <p:sp>
        <p:nvSpPr>
          <p:cNvPr id="13" name="타원 41">
            <a:extLst>
              <a:ext uri="{FF2B5EF4-FFF2-40B4-BE49-F238E27FC236}">
                <a16:creationId xmlns:a16="http://schemas.microsoft.com/office/drawing/2014/main" id="{2D7D0B3F-83F6-4A91-A0F7-E6B962BFDE04}"/>
              </a:ext>
            </a:extLst>
          </p:cNvPr>
          <p:cNvSpPr/>
          <p:nvPr/>
        </p:nvSpPr>
        <p:spPr>
          <a:xfrm rot="10800000">
            <a:off x="1181323" y="1897100"/>
            <a:ext cx="1044000" cy="1044000"/>
          </a:xfrm>
          <a:prstGeom prst="ellipse">
            <a:avLst/>
          </a:prstGeom>
          <a:noFill/>
          <a:ln w="19050">
            <a:solidFill>
              <a:schemeClr val="accent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4" name="Oval 10">
            <a:extLst>
              <a:ext uri="{FF2B5EF4-FFF2-40B4-BE49-F238E27FC236}">
                <a16:creationId xmlns:a16="http://schemas.microsoft.com/office/drawing/2014/main" id="{30015BA4-8A74-4B81-96C6-629B4810757B}"/>
              </a:ext>
            </a:extLst>
          </p:cNvPr>
          <p:cNvSpPr/>
          <p:nvPr/>
        </p:nvSpPr>
        <p:spPr>
          <a:xfrm rot="10800000">
            <a:off x="4193957" y="1981402"/>
            <a:ext cx="864000" cy="864000"/>
          </a:xfrm>
          <a:prstGeom prst="ellipse">
            <a:avLst/>
          </a:prstGeom>
          <a:solidFill>
            <a:srgbClr val="CC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sz="2700">
              <a:solidFill>
                <a:srgbClr val="0070C0"/>
              </a:solidFill>
            </a:endParaRPr>
          </a:p>
        </p:txBody>
      </p:sp>
      <p:sp>
        <p:nvSpPr>
          <p:cNvPr id="15" name="타원 44">
            <a:extLst>
              <a:ext uri="{FF2B5EF4-FFF2-40B4-BE49-F238E27FC236}">
                <a16:creationId xmlns:a16="http://schemas.microsoft.com/office/drawing/2014/main" id="{EF704DF2-3318-4BA1-AC11-842ED067044C}"/>
              </a:ext>
            </a:extLst>
          </p:cNvPr>
          <p:cNvSpPr/>
          <p:nvPr/>
        </p:nvSpPr>
        <p:spPr>
          <a:xfrm rot="10800000">
            <a:off x="4109543" y="1896988"/>
            <a:ext cx="1044000" cy="1044000"/>
          </a:xfrm>
          <a:prstGeom prst="ellipse">
            <a:avLst/>
          </a:prstGeom>
          <a:noFill/>
          <a:ln w="19050">
            <a:solidFill>
              <a:schemeClr val="accent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6" name="Oval 10">
            <a:extLst>
              <a:ext uri="{FF2B5EF4-FFF2-40B4-BE49-F238E27FC236}">
                <a16:creationId xmlns:a16="http://schemas.microsoft.com/office/drawing/2014/main" id="{AAB2AD81-8E53-4333-937F-6F89876CBA96}"/>
              </a:ext>
            </a:extLst>
          </p:cNvPr>
          <p:cNvSpPr/>
          <p:nvPr/>
        </p:nvSpPr>
        <p:spPr>
          <a:xfrm rot="10800000">
            <a:off x="7279195" y="1981290"/>
            <a:ext cx="864000" cy="864000"/>
          </a:xfrm>
          <a:prstGeom prst="ellipse">
            <a:avLst/>
          </a:prstGeom>
          <a:solidFill>
            <a:schemeClr val="accent1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sz="2700">
              <a:solidFill>
                <a:srgbClr val="0070C0"/>
              </a:solidFill>
            </a:endParaRPr>
          </a:p>
        </p:txBody>
      </p:sp>
      <p:sp>
        <p:nvSpPr>
          <p:cNvPr id="17" name="타원 47">
            <a:extLst>
              <a:ext uri="{FF2B5EF4-FFF2-40B4-BE49-F238E27FC236}">
                <a16:creationId xmlns:a16="http://schemas.microsoft.com/office/drawing/2014/main" id="{96093957-7891-4E8B-9D8F-613C312D4FA1}"/>
              </a:ext>
            </a:extLst>
          </p:cNvPr>
          <p:cNvSpPr/>
          <p:nvPr/>
        </p:nvSpPr>
        <p:spPr>
          <a:xfrm rot="10800000">
            <a:off x="7194781" y="1896876"/>
            <a:ext cx="1044000" cy="1044000"/>
          </a:xfrm>
          <a:prstGeom prst="ellipse">
            <a:avLst/>
          </a:prstGeom>
          <a:noFill/>
          <a:ln w="19050">
            <a:solidFill>
              <a:schemeClr val="accent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18" name="Oval 10">
            <a:extLst>
              <a:ext uri="{FF2B5EF4-FFF2-40B4-BE49-F238E27FC236}">
                <a16:creationId xmlns:a16="http://schemas.microsoft.com/office/drawing/2014/main" id="{19E9821C-F27F-4C33-8E59-80156A3D0695}"/>
              </a:ext>
            </a:extLst>
          </p:cNvPr>
          <p:cNvSpPr/>
          <p:nvPr/>
        </p:nvSpPr>
        <p:spPr>
          <a:xfrm rot="10800000">
            <a:off x="10262837" y="1981178"/>
            <a:ext cx="864000" cy="864000"/>
          </a:xfrm>
          <a:prstGeom prst="ellipse">
            <a:avLst/>
          </a:prstGeom>
          <a:solidFill>
            <a:srgbClr val="CC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M" sz="2700">
              <a:solidFill>
                <a:srgbClr val="0070C0"/>
              </a:solidFill>
            </a:endParaRPr>
          </a:p>
        </p:txBody>
      </p:sp>
      <p:sp>
        <p:nvSpPr>
          <p:cNvPr id="19" name="타원 50">
            <a:extLst>
              <a:ext uri="{FF2B5EF4-FFF2-40B4-BE49-F238E27FC236}">
                <a16:creationId xmlns:a16="http://schemas.microsoft.com/office/drawing/2014/main" id="{20E2B6FD-D547-45FC-B75D-5232DA8635E3}"/>
              </a:ext>
            </a:extLst>
          </p:cNvPr>
          <p:cNvSpPr/>
          <p:nvPr/>
        </p:nvSpPr>
        <p:spPr>
          <a:xfrm rot="10800000">
            <a:off x="10178423" y="1896764"/>
            <a:ext cx="1044000" cy="1044000"/>
          </a:xfrm>
          <a:prstGeom prst="ellipse">
            <a:avLst/>
          </a:prstGeom>
          <a:noFill/>
          <a:ln w="19050">
            <a:solidFill>
              <a:schemeClr val="accent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grpSp>
        <p:nvGrpSpPr>
          <p:cNvPr id="27" name="Google Shape;1679;p57">
            <a:extLst>
              <a:ext uri="{FF2B5EF4-FFF2-40B4-BE49-F238E27FC236}">
                <a16:creationId xmlns:a16="http://schemas.microsoft.com/office/drawing/2014/main" id="{86C7CC49-DCF4-A70E-46C9-E3C985F29B49}"/>
              </a:ext>
            </a:extLst>
          </p:cNvPr>
          <p:cNvGrpSpPr/>
          <p:nvPr/>
        </p:nvGrpSpPr>
        <p:grpSpPr>
          <a:xfrm>
            <a:off x="1327205" y="2079037"/>
            <a:ext cx="752235" cy="662491"/>
            <a:chOff x="6000718" y="3070557"/>
            <a:chExt cx="587865" cy="517731"/>
          </a:xfrm>
          <a:solidFill>
            <a:schemeClr val="bg1"/>
          </a:solidFill>
        </p:grpSpPr>
        <p:sp>
          <p:nvSpPr>
            <p:cNvPr id="28" name="Google Shape;1680;p57">
              <a:extLst>
                <a:ext uri="{FF2B5EF4-FFF2-40B4-BE49-F238E27FC236}">
                  <a16:creationId xmlns:a16="http://schemas.microsoft.com/office/drawing/2014/main" id="{933AEB13-1726-BED5-610F-09B93A269493}"/>
                </a:ext>
              </a:extLst>
            </p:cNvPr>
            <p:cNvSpPr/>
            <p:nvPr/>
          </p:nvSpPr>
          <p:spPr>
            <a:xfrm>
              <a:off x="6161116" y="3104229"/>
              <a:ext cx="410235" cy="449911"/>
            </a:xfrm>
            <a:custGeom>
              <a:avLst/>
              <a:gdLst/>
              <a:ahLst/>
              <a:cxnLst/>
              <a:rect l="l" t="t" r="r" b="b"/>
              <a:pathLst>
                <a:path w="71098" h="78008" extrusionOk="0">
                  <a:moveTo>
                    <a:pt x="36108" y="3531"/>
                  </a:moveTo>
                  <a:lnTo>
                    <a:pt x="36835" y="4631"/>
                  </a:lnTo>
                  <a:cubicBezTo>
                    <a:pt x="36551" y="4826"/>
                    <a:pt x="36268" y="5039"/>
                    <a:pt x="35948" y="5217"/>
                  </a:cubicBezTo>
                  <a:cubicBezTo>
                    <a:pt x="35043" y="5749"/>
                    <a:pt x="34635" y="6459"/>
                    <a:pt x="35132" y="7488"/>
                  </a:cubicBezTo>
                  <a:cubicBezTo>
                    <a:pt x="35486" y="8208"/>
                    <a:pt x="35984" y="8561"/>
                    <a:pt x="36635" y="8561"/>
                  </a:cubicBezTo>
                  <a:cubicBezTo>
                    <a:pt x="36866" y="8561"/>
                    <a:pt x="37116" y="8517"/>
                    <a:pt x="37385" y="8428"/>
                  </a:cubicBezTo>
                  <a:cubicBezTo>
                    <a:pt x="37776" y="8304"/>
                    <a:pt x="38184" y="8198"/>
                    <a:pt x="38752" y="8056"/>
                  </a:cubicBezTo>
                  <a:lnTo>
                    <a:pt x="38752" y="8056"/>
                  </a:lnTo>
                  <a:cubicBezTo>
                    <a:pt x="38412" y="9075"/>
                    <a:pt x="37909" y="9331"/>
                    <a:pt x="37373" y="9331"/>
                  </a:cubicBezTo>
                  <a:cubicBezTo>
                    <a:pt x="36833" y="9331"/>
                    <a:pt x="36258" y="9072"/>
                    <a:pt x="35779" y="9072"/>
                  </a:cubicBezTo>
                  <a:cubicBezTo>
                    <a:pt x="35690" y="9072"/>
                    <a:pt x="35604" y="9081"/>
                    <a:pt x="35522" y="9102"/>
                  </a:cubicBezTo>
                  <a:lnTo>
                    <a:pt x="33162" y="11977"/>
                  </a:lnTo>
                  <a:lnTo>
                    <a:pt x="28585" y="11037"/>
                  </a:lnTo>
                  <a:lnTo>
                    <a:pt x="31832" y="10238"/>
                  </a:lnTo>
                  <a:cubicBezTo>
                    <a:pt x="32825" y="8162"/>
                    <a:pt x="33127" y="7062"/>
                    <a:pt x="32914" y="6228"/>
                  </a:cubicBezTo>
                  <a:lnTo>
                    <a:pt x="36108" y="3531"/>
                  </a:lnTo>
                  <a:close/>
                  <a:moveTo>
                    <a:pt x="38947" y="36232"/>
                  </a:moveTo>
                  <a:lnTo>
                    <a:pt x="38947" y="36232"/>
                  </a:lnTo>
                  <a:cubicBezTo>
                    <a:pt x="40402" y="36374"/>
                    <a:pt x="40561" y="37705"/>
                    <a:pt x="41253" y="38486"/>
                  </a:cubicBezTo>
                  <a:cubicBezTo>
                    <a:pt x="40278" y="40029"/>
                    <a:pt x="42194" y="41076"/>
                    <a:pt x="41963" y="42673"/>
                  </a:cubicBezTo>
                  <a:cubicBezTo>
                    <a:pt x="41786" y="43862"/>
                    <a:pt x="42833" y="45264"/>
                    <a:pt x="43241" y="46648"/>
                  </a:cubicBezTo>
                  <a:cubicBezTo>
                    <a:pt x="43560" y="47641"/>
                    <a:pt x="43507" y="48741"/>
                    <a:pt x="43046" y="49699"/>
                  </a:cubicBezTo>
                  <a:lnTo>
                    <a:pt x="40473" y="45760"/>
                  </a:lnTo>
                  <a:cubicBezTo>
                    <a:pt x="41449" y="42726"/>
                    <a:pt x="39160" y="39728"/>
                    <a:pt x="38947" y="36232"/>
                  </a:cubicBezTo>
                  <a:close/>
                  <a:moveTo>
                    <a:pt x="36430" y="1"/>
                  </a:moveTo>
                  <a:cubicBezTo>
                    <a:pt x="35873" y="1"/>
                    <a:pt x="35316" y="87"/>
                    <a:pt x="34759" y="284"/>
                  </a:cubicBezTo>
                  <a:cubicBezTo>
                    <a:pt x="33659" y="657"/>
                    <a:pt x="32346" y="870"/>
                    <a:pt x="31885" y="2005"/>
                  </a:cubicBezTo>
                  <a:cubicBezTo>
                    <a:pt x="31264" y="3567"/>
                    <a:pt x="29809" y="3549"/>
                    <a:pt x="28656" y="3992"/>
                  </a:cubicBezTo>
                  <a:cubicBezTo>
                    <a:pt x="26331" y="4826"/>
                    <a:pt x="26012" y="5465"/>
                    <a:pt x="27006" y="7683"/>
                  </a:cubicBezTo>
                  <a:lnTo>
                    <a:pt x="29791" y="7736"/>
                  </a:lnTo>
                  <a:lnTo>
                    <a:pt x="29046" y="10327"/>
                  </a:lnTo>
                  <a:lnTo>
                    <a:pt x="28425" y="7736"/>
                  </a:lnTo>
                  <a:lnTo>
                    <a:pt x="26633" y="11143"/>
                  </a:lnTo>
                  <a:cubicBezTo>
                    <a:pt x="25746" y="11374"/>
                    <a:pt x="24734" y="11391"/>
                    <a:pt x="24113" y="11870"/>
                  </a:cubicBezTo>
                  <a:cubicBezTo>
                    <a:pt x="22960" y="12775"/>
                    <a:pt x="21328" y="12509"/>
                    <a:pt x="20352" y="13680"/>
                  </a:cubicBezTo>
                  <a:lnTo>
                    <a:pt x="19695" y="12900"/>
                  </a:lnTo>
                  <a:lnTo>
                    <a:pt x="18808" y="14106"/>
                  </a:lnTo>
                  <a:cubicBezTo>
                    <a:pt x="18523" y="13971"/>
                    <a:pt x="18518" y="13452"/>
                    <a:pt x="18160" y="13452"/>
                  </a:cubicBezTo>
                  <a:cubicBezTo>
                    <a:pt x="18049" y="13452"/>
                    <a:pt x="17905" y="13501"/>
                    <a:pt x="17708" y="13627"/>
                  </a:cubicBezTo>
                  <a:lnTo>
                    <a:pt x="18560" y="17193"/>
                  </a:lnTo>
                  <a:cubicBezTo>
                    <a:pt x="17972" y="17718"/>
                    <a:pt x="17385" y="18062"/>
                    <a:pt x="16823" y="18062"/>
                  </a:cubicBezTo>
                  <a:cubicBezTo>
                    <a:pt x="16435" y="18062"/>
                    <a:pt x="16059" y="17897"/>
                    <a:pt x="15703" y="17513"/>
                  </a:cubicBezTo>
                  <a:cubicBezTo>
                    <a:pt x="14869" y="16626"/>
                    <a:pt x="13929" y="16750"/>
                    <a:pt x="13112" y="16643"/>
                  </a:cubicBezTo>
                  <a:lnTo>
                    <a:pt x="11196" y="21381"/>
                  </a:lnTo>
                  <a:cubicBezTo>
                    <a:pt x="11922" y="22616"/>
                    <a:pt x="12753" y="22986"/>
                    <a:pt x="13632" y="22986"/>
                  </a:cubicBezTo>
                  <a:cubicBezTo>
                    <a:pt x="14835" y="22986"/>
                    <a:pt x="16130" y="22292"/>
                    <a:pt x="17371" y="22179"/>
                  </a:cubicBezTo>
                  <a:lnTo>
                    <a:pt x="17868" y="20618"/>
                  </a:lnTo>
                  <a:cubicBezTo>
                    <a:pt x="19961" y="20600"/>
                    <a:pt x="19961" y="20600"/>
                    <a:pt x="21594" y="18879"/>
                  </a:cubicBezTo>
                  <a:lnTo>
                    <a:pt x="22587" y="19784"/>
                  </a:lnTo>
                  <a:lnTo>
                    <a:pt x="24646" y="19181"/>
                  </a:lnTo>
                  <a:lnTo>
                    <a:pt x="28762" y="24788"/>
                  </a:lnTo>
                  <a:lnTo>
                    <a:pt x="24930" y="23971"/>
                  </a:lnTo>
                  <a:lnTo>
                    <a:pt x="24930" y="23971"/>
                  </a:lnTo>
                  <a:lnTo>
                    <a:pt x="26544" y="25746"/>
                  </a:lnTo>
                  <a:cubicBezTo>
                    <a:pt x="28177" y="25604"/>
                    <a:pt x="29507" y="24930"/>
                    <a:pt x="30182" y="23209"/>
                  </a:cubicBezTo>
                  <a:cubicBezTo>
                    <a:pt x="29738" y="22747"/>
                    <a:pt x="29365" y="22321"/>
                    <a:pt x="28957" y="21949"/>
                  </a:cubicBezTo>
                  <a:cubicBezTo>
                    <a:pt x="28017" y="21150"/>
                    <a:pt x="27165" y="20352"/>
                    <a:pt x="27502" y="18400"/>
                  </a:cubicBezTo>
                  <a:lnTo>
                    <a:pt x="27502" y="18400"/>
                  </a:lnTo>
                  <a:cubicBezTo>
                    <a:pt x="28336" y="19678"/>
                    <a:pt x="28709" y="20902"/>
                    <a:pt x="29472" y="21239"/>
                  </a:cubicBezTo>
                  <a:cubicBezTo>
                    <a:pt x="30678" y="21771"/>
                    <a:pt x="30785" y="22641"/>
                    <a:pt x="30927" y="23617"/>
                  </a:cubicBezTo>
                  <a:cubicBezTo>
                    <a:pt x="31016" y="24255"/>
                    <a:pt x="30874" y="24965"/>
                    <a:pt x="31087" y="25551"/>
                  </a:cubicBezTo>
                  <a:cubicBezTo>
                    <a:pt x="31282" y="26083"/>
                    <a:pt x="31832" y="26473"/>
                    <a:pt x="32187" y="26952"/>
                  </a:cubicBezTo>
                  <a:cubicBezTo>
                    <a:pt x="32275" y="27077"/>
                    <a:pt x="32329" y="27236"/>
                    <a:pt x="32329" y="27396"/>
                  </a:cubicBezTo>
                  <a:lnTo>
                    <a:pt x="34369" y="26225"/>
                  </a:lnTo>
                  <a:cubicBezTo>
                    <a:pt x="33860" y="25322"/>
                    <a:pt x="33670" y="24632"/>
                    <a:pt x="34867" y="24632"/>
                  </a:cubicBezTo>
                  <a:cubicBezTo>
                    <a:pt x="34964" y="24632"/>
                    <a:pt x="35070" y="24636"/>
                    <a:pt x="35185" y="24646"/>
                  </a:cubicBezTo>
                  <a:cubicBezTo>
                    <a:pt x="35416" y="25462"/>
                    <a:pt x="35718" y="26189"/>
                    <a:pt x="35753" y="26917"/>
                  </a:cubicBezTo>
                  <a:cubicBezTo>
                    <a:pt x="35859" y="28390"/>
                    <a:pt x="37013" y="29011"/>
                    <a:pt x="38024" y="29224"/>
                  </a:cubicBezTo>
                  <a:cubicBezTo>
                    <a:pt x="38126" y="29247"/>
                    <a:pt x="38227" y="29254"/>
                    <a:pt x="38330" y="29254"/>
                  </a:cubicBezTo>
                  <a:cubicBezTo>
                    <a:pt x="38476" y="29254"/>
                    <a:pt x="38623" y="29240"/>
                    <a:pt x="38773" y="29240"/>
                  </a:cubicBezTo>
                  <a:cubicBezTo>
                    <a:pt x="39073" y="29240"/>
                    <a:pt x="39384" y="29296"/>
                    <a:pt x="39710" y="29632"/>
                  </a:cubicBezTo>
                  <a:cubicBezTo>
                    <a:pt x="39812" y="29734"/>
                    <a:pt x="39986" y="29769"/>
                    <a:pt x="40202" y="29769"/>
                  </a:cubicBezTo>
                  <a:cubicBezTo>
                    <a:pt x="40620" y="29769"/>
                    <a:pt x="41193" y="29637"/>
                    <a:pt x="41697" y="29614"/>
                  </a:cubicBezTo>
                  <a:lnTo>
                    <a:pt x="41697" y="29614"/>
                  </a:lnTo>
                  <a:cubicBezTo>
                    <a:pt x="41182" y="31175"/>
                    <a:pt x="41608" y="32825"/>
                    <a:pt x="39657" y="33517"/>
                  </a:cubicBezTo>
                  <a:cubicBezTo>
                    <a:pt x="37368" y="32683"/>
                    <a:pt x="34369" y="33198"/>
                    <a:pt x="32488" y="30608"/>
                  </a:cubicBezTo>
                  <a:cubicBezTo>
                    <a:pt x="32240" y="30253"/>
                    <a:pt x="31388" y="30306"/>
                    <a:pt x="30820" y="30217"/>
                  </a:cubicBezTo>
                  <a:cubicBezTo>
                    <a:pt x="30607" y="30217"/>
                    <a:pt x="30395" y="30270"/>
                    <a:pt x="30182" y="30324"/>
                  </a:cubicBezTo>
                  <a:lnTo>
                    <a:pt x="29507" y="32151"/>
                  </a:lnTo>
                  <a:cubicBezTo>
                    <a:pt x="27875" y="31246"/>
                    <a:pt x="26686" y="29969"/>
                    <a:pt x="25373" y="29259"/>
                  </a:cubicBezTo>
                  <a:cubicBezTo>
                    <a:pt x="23918" y="28496"/>
                    <a:pt x="23794" y="27431"/>
                    <a:pt x="23794" y="26456"/>
                  </a:cubicBezTo>
                  <a:cubicBezTo>
                    <a:pt x="23808" y="24745"/>
                    <a:pt x="23906" y="24354"/>
                    <a:pt x="23055" y="24354"/>
                  </a:cubicBezTo>
                  <a:cubicBezTo>
                    <a:pt x="22802" y="24354"/>
                    <a:pt x="22466" y="24388"/>
                    <a:pt x="22020" y="24433"/>
                  </a:cubicBezTo>
                  <a:cubicBezTo>
                    <a:pt x="21712" y="24458"/>
                    <a:pt x="21377" y="24558"/>
                    <a:pt x="21074" y="24558"/>
                  </a:cubicBezTo>
                  <a:cubicBezTo>
                    <a:pt x="20958" y="24558"/>
                    <a:pt x="20846" y="24543"/>
                    <a:pt x="20742" y="24504"/>
                  </a:cubicBezTo>
                  <a:cubicBezTo>
                    <a:pt x="20157" y="24291"/>
                    <a:pt x="19678" y="23670"/>
                    <a:pt x="19092" y="23546"/>
                  </a:cubicBezTo>
                  <a:cubicBezTo>
                    <a:pt x="19019" y="23530"/>
                    <a:pt x="18944" y="23524"/>
                    <a:pt x="18868" y="23524"/>
                  </a:cubicBezTo>
                  <a:cubicBezTo>
                    <a:pt x="18388" y="23524"/>
                    <a:pt x="17849" y="23788"/>
                    <a:pt x="17363" y="23788"/>
                  </a:cubicBezTo>
                  <a:cubicBezTo>
                    <a:pt x="17305" y="23788"/>
                    <a:pt x="17249" y="23784"/>
                    <a:pt x="17193" y="23776"/>
                  </a:cubicBezTo>
                  <a:cubicBezTo>
                    <a:pt x="17025" y="23751"/>
                    <a:pt x="16855" y="23741"/>
                    <a:pt x="16686" y="23741"/>
                  </a:cubicBezTo>
                  <a:cubicBezTo>
                    <a:pt x="15885" y="23741"/>
                    <a:pt x="15077" y="23971"/>
                    <a:pt x="14280" y="23971"/>
                  </a:cubicBezTo>
                  <a:cubicBezTo>
                    <a:pt x="13809" y="23971"/>
                    <a:pt x="13342" y="23890"/>
                    <a:pt x="12882" y="23634"/>
                  </a:cubicBezTo>
                  <a:cubicBezTo>
                    <a:pt x="12688" y="23891"/>
                    <a:pt x="12389" y="23939"/>
                    <a:pt x="12067" y="23939"/>
                  </a:cubicBezTo>
                  <a:cubicBezTo>
                    <a:pt x="11878" y="23939"/>
                    <a:pt x="11682" y="23923"/>
                    <a:pt x="11494" y="23923"/>
                  </a:cubicBezTo>
                  <a:cubicBezTo>
                    <a:pt x="11005" y="23923"/>
                    <a:pt x="10573" y="24032"/>
                    <a:pt x="10486" y="24823"/>
                  </a:cubicBezTo>
                  <a:cubicBezTo>
                    <a:pt x="8943" y="25125"/>
                    <a:pt x="8925" y="26935"/>
                    <a:pt x="7594" y="27644"/>
                  </a:cubicBezTo>
                  <a:cubicBezTo>
                    <a:pt x="6636" y="28159"/>
                    <a:pt x="5270" y="28461"/>
                    <a:pt x="4720" y="29365"/>
                  </a:cubicBezTo>
                  <a:cubicBezTo>
                    <a:pt x="3992" y="30554"/>
                    <a:pt x="2733" y="30874"/>
                    <a:pt x="1899" y="31779"/>
                  </a:cubicBezTo>
                  <a:cubicBezTo>
                    <a:pt x="1420" y="32311"/>
                    <a:pt x="1100" y="33021"/>
                    <a:pt x="692" y="33695"/>
                  </a:cubicBezTo>
                  <a:lnTo>
                    <a:pt x="2058" y="34529"/>
                  </a:lnTo>
                  <a:lnTo>
                    <a:pt x="0" y="40331"/>
                  </a:lnTo>
                  <a:cubicBezTo>
                    <a:pt x="568" y="41839"/>
                    <a:pt x="1828" y="42460"/>
                    <a:pt x="1579" y="43844"/>
                  </a:cubicBezTo>
                  <a:cubicBezTo>
                    <a:pt x="1526" y="44093"/>
                    <a:pt x="4542" y="47659"/>
                    <a:pt x="4720" y="47677"/>
                  </a:cubicBezTo>
                  <a:cubicBezTo>
                    <a:pt x="6407" y="47823"/>
                    <a:pt x="7973" y="48589"/>
                    <a:pt x="9698" y="48589"/>
                  </a:cubicBezTo>
                  <a:cubicBezTo>
                    <a:pt x="10059" y="48589"/>
                    <a:pt x="10428" y="48555"/>
                    <a:pt x="10806" y="48475"/>
                  </a:cubicBezTo>
                  <a:cubicBezTo>
                    <a:pt x="10987" y="48438"/>
                    <a:pt x="11194" y="48420"/>
                    <a:pt x="11413" y="48420"/>
                  </a:cubicBezTo>
                  <a:cubicBezTo>
                    <a:pt x="12352" y="48420"/>
                    <a:pt x="13516" y="48748"/>
                    <a:pt x="13875" y="49309"/>
                  </a:cubicBezTo>
                  <a:cubicBezTo>
                    <a:pt x="14692" y="50587"/>
                    <a:pt x="15916" y="50622"/>
                    <a:pt x="17140" y="51048"/>
                  </a:cubicBezTo>
                  <a:lnTo>
                    <a:pt x="16076" y="56140"/>
                  </a:lnTo>
                  <a:cubicBezTo>
                    <a:pt x="17477" y="57542"/>
                    <a:pt x="16874" y="59405"/>
                    <a:pt x="17513" y="60896"/>
                  </a:cubicBezTo>
                  <a:cubicBezTo>
                    <a:pt x="17939" y="61907"/>
                    <a:pt x="17566" y="62439"/>
                    <a:pt x="17105" y="63291"/>
                  </a:cubicBezTo>
                  <a:cubicBezTo>
                    <a:pt x="16484" y="64409"/>
                    <a:pt x="14922" y="65544"/>
                    <a:pt x="15526" y="66751"/>
                  </a:cubicBezTo>
                  <a:cubicBezTo>
                    <a:pt x="16359" y="68454"/>
                    <a:pt x="16218" y="70264"/>
                    <a:pt x="16218" y="71879"/>
                  </a:cubicBezTo>
                  <a:cubicBezTo>
                    <a:pt x="16218" y="73795"/>
                    <a:pt x="17726" y="75427"/>
                    <a:pt x="16697" y="77361"/>
                  </a:cubicBezTo>
                  <a:cubicBezTo>
                    <a:pt x="17566" y="77539"/>
                    <a:pt x="18134" y="77610"/>
                    <a:pt x="18684" y="77787"/>
                  </a:cubicBezTo>
                  <a:cubicBezTo>
                    <a:pt x="19160" y="77941"/>
                    <a:pt x="19615" y="78007"/>
                    <a:pt x="20054" y="78007"/>
                  </a:cubicBezTo>
                  <a:cubicBezTo>
                    <a:pt x="21942" y="78007"/>
                    <a:pt x="23543" y="76798"/>
                    <a:pt x="25284" y="76208"/>
                  </a:cubicBezTo>
                  <a:cubicBezTo>
                    <a:pt x="25497" y="74416"/>
                    <a:pt x="27183" y="74310"/>
                    <a:pt x="28336" y="73671"/>
                  </a:cubicBezTo>
                  <a:cubicBezTo>
                    <a:pt x="29472" y="73032"/>
                    <a:pt x="29064" y="71826"/>
                    <a:pt x="29436" y="71240"/>
                  </a:cubicBezTo>
                  <a:cubicBezTo>
                    <a:pt x="30359" y="70814"/>
                    <a:pt x="31051" y="70495"/>
                    <a:pt x="31761" y="70175"/>
                  </a:cubicBezTo>
                  <a:cubicBezTo>
                    <a:pt x="32701" y="69750"/>
                    <a:pt x="34032" y="69998"/>
                    <a:pt x="34351" y="68472"/>
                  </a:cubicBezTo>
                  <a:cubicBezTo>
                    <a:pt x="34564" y="67407"/>
                    <a:pt x="35593" y="66680"/>
                    <a:pt x="35682" y="65456"/>
                  </a:cubicBezTo>
                  <a:cubicBezTo>
                    <a:pt x="35789" y="64196"/>
                    <a:pt x="36179" y="62972"/>
                    <a:pt x="36427" y="61783"/>
                  </a:cubicBezTo>
                  <a:cubicBezTo>
                    <a:pt x="38255" y="60576"/>
                    <a:pt x="39869" y="58979"/>
                    <a:pt x="41786" y="58376"/>
                  </a:cubicBezTo>
                  <a:cubicBezTo>
                    <a:pt x="44997" y="57365"/>
                    <a:pt x="46843" y="55306"/>
                    <a:pt x="48156" y="52432"/>
                  </a:cubicBezTo>
                  <a:cubicBezTo>
                    <a:pt x="47847" y="52304"/>
                    <a:pt x="47534" y="52259"/>
                    <a:pt x="47221" y="52259"/>
                  </a:cubicBezTo>
                  <a:cubicBezTo>
                    <a:pt x="46487" y="52259"/>
                    <a:pt x="45750" y="52505"/>
                    <a:pt x="45050" y="52505"/>
                  </a:cubicBezTo>
                  <a:cubicBezTo>
                    <a:pt x="44519" y="52505"/>
                    <a:pt x="44011" y="52363"/>
                    <a:pt x="43542" y="51864"/>
                  </a:cubicBezTo>
                  <a:cubicBezTo>
                    <a:pt x="44838" y="50108"/>
                    <a:pt x="44909" y="50037"/>
                    <a:pt x="46293" y="49859"/>
                  </a:cubicBezTo>
                  <a:cubicBezTo>
                    <a:pt x="49646" y="49451"/>
                    <a:pt x="52822" y="48599"/>
                    <a:pt x="55395" y="46222"/>
                  </a:cubicBezTo>
                  <a:cubicBezTo>
                    <a:pt x="55484" y="45760"/>
                    <a:pt x="55697" y="45281"/>
                    <a:pt x="55643" y="44838"/>
                  </a:cubicBezTo>
                  <a:cubicBezTo>
                    <a:pt x="55519" y="44022"/>
                    <a:pt x="55359" y="43205"/>
                    <a:pt x="55164" y="42389"/>
                  </a:cubicBezTo>
                  <a:lnTo>
                    <a:pt x="54224" y="42886"/>
                  </a:lnTo>
                  <a:lnTo>
                    <a:pt x="53887" y="41254"/>
                  </a:lnTo>
                  <a:lnTo>
                    <a:pt x="53017" y="42655"/>
                  </a:lnTo>
                  <a:cubicBezTo>
                    <a:pt x="51775" y="40810"/>
                    <a:pt x="49327" y="39763"/>
                    <a:pt x="49735" y="36906"/>
                  </a:cubicBezTo>
                  <a:lnTo>
                    <a:pt x="49735" y="36906"/>
                  </a:lnTo>
                  <a:cubicBezTo>
                    <a:pt x="51738" y="37643"/>
                    <a:pt x="51709" y="40841"/>
                    <a:pt x="54224" y="40841"/>
                  </a:cubicBezTo>
                  <a:cubicBezTo>
                    <a:pt x="54315" y="40841"/>
                    <a:pt x="54410" y="40836"/>
                    <a:pt x="54508" y="40828"/>
                  </a:cubicBezTo>
                  <a:cubicBezTo>
                    <a:pt x="55927" y="42620"/>
                    <a:pt x="57968" y="43134"/>
                    <a:pt x="59831" y="43365"/>
                  </a:cubicBezTo>
                  <a:lnTo>
                    <a:pt x="61091" y="47286"/>
                  </a:lnTo>
                  <a:lnTo>
                    <a:pt x="62244" y="46683"/>
                  </a:lnTo>
                  <a:lnTo>
                    <a:pt x="61215" y="57010"/>
                  </a:lnTo>
                  <a:cubicBezTo>
                    <a:pt x="61641" y="57382"/>
                    <a:pt x="62102" y="57613"/>
                    <a:pt x="62208" y="57950"/>
                  </a:cubicBezTo>
                  <a:cubicBezTo>
                    <a:pt x="62350" y="58411"/>
                    <a:pt x="62226" y="58944"/>
                    <a:pt x="62226" y="59547"/>
                  </a:cubicBezTo>
                  <a:cubicBezTo>
                    <a:pt x="64054" y="58323"/>
                    <a:pt x="61783" y="56531"/>
                    <a:pt x="63397" y="55164"/>
                  </a:cubicBezTo>
                  <a:cubicBezTo>
                    <a:pt x="64338" y="54348"/>
                    <a:pt x="63894" y="52503"/>
                    <a:pt x="65420" y="51421"/>
                  </a:cubicBezTo>
                  <a:cubicBezTo>
                    <a:pt x="66236" y="50835"/>
                    <a:pt x="66627" y="49575"/>
                    <a:pt x="67407" y="48670"/>
                  </a:cubicBezTo>
                  <a:cubicBezTo>
                    <a:pt x="71098" y="31370"/>
                    <a:pt x="63805" y="13556"/>
                    <a:pt x="49451" y="3265"/>
                  </a:cubicBezTo>
                  <a:lnTo>
                    <a:pt x="47836" y="4223"/>
                  </a:lnTo>
                  <a:lnTo>
                    <a:pt x="47286" y="3425"/>
                  </a:lnTo>
                  <a:lnTo>
                    <a:pt x="45068" y="5465"/>
                  </a:lnTo>
                  <a:lnTo>
                    <a:pt x="44802" y="2963"/>
                  </a:lnTo>
                  <a:cubicBezTo>
                    <a:pt x="44483" y="4383"/>
                    <a:pt x="44412" y="5554"/>
                    <a:pt x="43383" y="6193"/>
                  </a:cubicBezTo>
                  <a:lnTo>
                    <a:pt x="41094" y="4844"/>
                  </a:lnTo>
                  <a:lnTo>
                    <a:pt x="41253" y="4702"/>
                  </a:lnTo>
                  <a:lnTo>
                    <a:pt x="43436" y="4525"/>
                  </a:lnTo>
                  <a:cubicBezTo>
                    <a:pt x="43312" y="3975"/>
                    <a:pt x="43329" y="3673"/>
                    <a:pt x="43205" y="3567"/>
                  </a:cubicBezTo>
                  <a:cubicBezTo>
                    <a:pt x="41857" y="2502"/>
                    <a:pt x="40153" y="1934"/>
                    <a:pt x="38929" y="657"/>
                  </a:cubicBezTo>
                  <a:cubicBezTo>
                    <a:pt x="38787" y="497"/>
                    <a:pt x="38592" y="390"/>
                    <a:pt x="38379" y="319"/>
                  </a:cubicBezTo>
                  <a:cubicBezTo>
                    <a:pt x="37729" y="119"/>
                    <a:pt x="37080" y="1"/>
                    <a:pt x="36430" y="1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681;p57">
              <a:extLst>
                <a:ext uri="{FF2B5EF4-FFF2-40B4-BE49-F238E27FC236}">
                  <a16:creationId xmlns:a16="http://schemas.microsoft.com/office/drawing/2014/main" id="{7974152B-08C5-25FA-97F0-DF9F6D474E0D}"/>
                </a:ext>
              </a:extLst>
            </p:cNvPr>
            <p:cNvSpPr/>
            <p:nvPr/>
          </p:nvSpPr>
          <p:spPr>
            <a:xfrm>
              <a:off x="6032245" y="3317811"/>
              <a:ext cx="62149" cy="151155"/>
            </a:xfrm>
            <a:custGeom>
              <a:avLst/>
              <a:gdLst/>
              <a:ahLst/>
              <a:cxnLst/>
              <a:rect l="l" t="t" r="r" b="b"/>
              <a:pathLst>
                <a:path w="10771" h="26208" extrusionOk="0">
                  <a:moveTo>
                    <a:pt x="266" y="1"/>
                  </a:moveTo>
                  <a:lnTo>
                    <a:pt x="266" y="1"/>
                  </a:lnTo>
                  <a:cubicBezTo>
                    <a:pt x="0" y="9316"/>
                    <a:pt x="2679" y="18489"/>
                    <a:pt x="7914" y="26208"/>
                  </a:cubicBezTo>
                  <a:lnTo>
                    <a:pt x="9014" y="25995"/>
                  </a:lnTo>
                  <a:cubicBezTo>
                    <a:pt x="9954" y="24078"/>
                    <a:pt x="9617" y="22073"/>
                    <a:pt x="9475" y="20068"/>
                  </a:cubicBezTo>
                  <a:cubicBezTo>
                    <a:pt x="9422" y="19412"/>
                    <a:pt x="9120" y="18347"/>
                    <a:pt x="9386" y="18188"/>
                  </a:cubicBezTo>
                  <a:cubicBezTo>
                    <a:pt x="10753" y="17336"/>
                    <a:pt x="10274" y="15881"/>
                    <a:pt x="10770" y="14834"/>
                  </a:cubicBezTo>
                  <a:cubicBezTo>
                    <a:pt x="9777" y="13415"/>
                    <a:pt x="8890" y="12137"/>
                    <a:pt x="7328" y="11161"/>
                  </a:cubicBezTo>
                  <a:cubicBezTo>
                    <a:pt x="5270" y="9901"/>
                    <a:pt x="3194" y="8216"/>
                    <a:pt x="3247" y="5235"/>
                  </a:cubicBezTo>
                  <a:cubicBezTo>
                    <a:pt x="3265" y="4649"/>
                    <a:pt x="2999" y="3709"/>
                    <a:pt x="2591" y="3514"/>
                  </a:cubicBezTo>
                  <a:cubicBezTo>
                    <a:pt x="1295" y="2893"/>
                    <a:pt x="479" y="1562"/>
                    <a:pt x="408" y="604"/>
                  </a:cubicBezTo>
                  <a:cubicBezTo>
                    <a:pt x="373" y="391"/>
                    <a:pt x="337" y="196"/>
                    <a:pt x="266" y="1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682;p57">
              <a:extLst>
                <a:ext uri="{FF2B5EF4-FFF2-40B4-BE49-F238E27FC236}">
                  <a16:creationId xmlns:a16="http://schemas.microsoft.com/office/drawing/2014/main" id="{BBB410C7-FB33-C087-F336-731B94D13E92}"/>
                </a:ext>
              </a:extLst>
            </p:cNvPr>
            <p:cNvSpPr/>
            <p:nvPr/>
          </p:nvSpPr>
          <p:spPr>
            <a:xfrm>
              <a:off x="6189159" y="3073176"/>
              <a:ext cx="117131" cy="35868"/>
            </a:xfrm>
            <a:custGeom>
              <a:avLst/>
              <a:gdLst/>
              <a:ahLst/>
              <a:cxnLst/>
              <a:rect l="l" t="t" r="r" b="b"/>
              <a:pathLst>
                <a:path w="20300" h="6219" extrusionOk="0">
                  <a:moveTo>
                    <a:pt x="17629" y="0"/>
                  </a:moveTo>
                  <a:cubicBezTo>
                    <a:pt x="12187" y="0"/>
                    <a:pt x="6775" y="976"/>
                    <a:pt x="1651" y="2882"/>
                  </a:cubicBezTo>
                  <a:cubicBezTo>
                    <a:pt x="1207" y="3344"/>
                    <a:pt x="764" y="3823"/>
                    <a:pt x="302" y="4266"/>
                  </a:cubicBezTo>
                  <a:cubicBezTo>
                    <a:pt x="1" y="4568"/>
                    <a:pt x="231" y="5402"/>
                    <a:pt x="214" y="6218"/>
                  </a:cubicBezTo>
                  <a:cubicBezTo>
                    <a:pt x="1402" y="5473"/>
                    <a:pt x="2201" y="4834"/>
                    <a:pt x="3141" y="4408"/>
                  </a:cubicBezTo>
                  <a:cubicBezTo>
                    <a:pt x="5525" y="3347"/>
                    <a:pt x="8003" y="2632"/>
                    <a:pt x="10607" y="2632"/>
                  </a:cubicBezTo>
                  <a:cubicBezTo>
                    <a:pt x="11182" y="2632"/>
                    <a:pt x="11763" y="2666"/>
                    <a:pt x="12350" y="2740"/>
                  </a:cubicBezTo>
                  <a:cubicBezTo>
                    <a:pt x="12586" y="2362"/>
                    <a:pt x="12876" y="2257"/>
                    <a:pt x="13186" y="2257"/>
                  </a:cubicBezTo>
                  <a:cubicBezTo>
                    <a:pt x="13571" y="2257"/>
                    <a:pt x="13986" y="2419"/>
                    <a:pt x="14364" y="2419"/>
                  </a:cubicBezTo>
                  <a:cubicBezTo>
                    <a:pt x="14550" y="2419"/>
                    <a:pt x="14727" y="2379"/>
                    <a:pt x="14887" y="2261"/>
                  </a:cubicBezTo>
                  <a:cubicBezTo>
                    <a:pt x="16502" y="1072"/>
                    <a:pt x="18472" y="718"/>
                    <a:pt x="20299" y="79"/>
                  </a:cubicBezTo>
                  <a:cubicBezTo>
                    <a:pt x="19409" y="26"/>
                    <a:pt x="18519" y="0"/>
                    <a:pt x="17629" y="0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683;p57">
              <a:extLst>
                <a:ext uri="{FF2B5EF4-FFF2-40B4-BE49-F238E27FC236}">
                  <a16:creationId xmlns:a16="http://schemas.microsoft.com/office/drawing/2014/main" id="{2629B266-DC10-BA9A-23A2-F9FC05DD193A}"/>
                </a:ext>
              </a:extLst>
            </p:cNvPr>
            <p:cNvSpPr/>
            <p:nvPr/>
          </p:nvSpPr>
          <p:spPr>
            <a:xfrm>
              <a:off x="6123036" y="3116815"/>
              <a:ext cx="22734" cy="17095"/>
            </a:xfrm>
            <a:custGeom>
              <a:avLst/>
              <a:gdLst/>
              <a:ahLst/>
              <a:cxnLst/>
              <a:rect l="l" t="t" r="r" b="b"/>
              <a:pathLst>
                <a:path w="3940" h="2964" extrusionOk="0">
                  <a:moveTo>
                    <a:pt x="3940" y="1"/>
                  </a:moveTo>
                  <a:lnTo>
                    <a:pt x="3940" y="1"/>
                  </a:lnTo>
                  <a:cubicBezTo>
                    <a:pt x="2573" y="923"/>
                    <a:pt x="1260" y="1899"/>
                    <a:pt x="1" y="2964"/>
                  </a:cubicBezTo>
                  <a:cubicBezTo>
                    <a:pt x="1651" y="2839"/>
                    <a:pt x="2964" y="2094"/>
                    <a:pt x="3656" y="568"/>
                  </a:cubicBezTo>
                  <a:cubicBezTo>
                    <a:pt x="3744" y="373"/>
                    <a:pt x="3833" y="196"/>
                    <a:pt x="3940" y="1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684;p57">
              <a:extLst>
                <a:ext uri="{FF2B5EF4-FFF2-40B4-BE49-F238E27FC236}">
                  <a16:creationId xmlns:a16="http://schemas.microsoft.com/office/drawing/2014/main" id="{EA05DC58-C067-38D6-F02B-A3C6A6F7A62B}"/>
                </a:ext>
              </a:extLst>
            </p:cNvPr>
            <p:cNvSpPr/>
            <p:nvPr/>
          </p:nvSpPr>
          <p:spPr>
            <a:xfrm>
              <a:off x="6099493" y="3152223"/>
              <a:ext cx="3999" cy="4205"/>
            </a:xfrm>
            <a:custGeom>
              <a:avLst/>
              <a:gdLst/>
              <a:ahLst/>
              <a:cxnLst/>
              <a:rect l="l" t="t" r="r" b="b"/>
              <a:pathLst>
                <a:path w="693" h="729" extrusionOk="0">
                  <a:moveTo>
                    <a:pt x="693" y="1"/>
                  </a:moveTo>
                  <a:cubicBezTo>
                    <a:pt x="462" y="231"/>
                    <a:pt x="231" y="480"/>
                    <a:pt x="1" y="728"/>
                  </a:cubicBezTo>
                  <a:cubicBezTo>
                    <a:pt x="284" y="533"/>
                    <a:pt x="533" y="285"/>
                    <a:pt x="693" y="1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685;p57">
              <a:extLst>
                <a:ext uri="{FF2B5EF4-FFF2-40B4-BE49-F238E27FC236}">
                  <a16:creationId xmlns:a16="http://schemas.microsoft.com/office/drawing/2014/main" id="{FC05152D-B28D-DA24-E075-B787D0D3C23A}"/>
                </a:ext>
              </a:extLst>
            </p:cNvPr>
            <p:cNvSpPr/>
            <p:nvPr/>
          </p:nvSpPr>
          <p:spPr>
            <a:xfrm>
              <a:off x="6350890" y="3500386"/>
              <a:ext cx="45156" cy="42581"/>
            </a:xfrm>
            <a:custGeom>
              <a:avLst/>
              <a:gdLst/>
              <a:ahLst/>
              <a:cxnLst/>
              <a:rect l="l" t="t" r="r" b="b"/>
              <a:pathLst>
                <a:path w="7826" h="7383" extrusionOk="0">
                  <a:moveTo>
                    <a:pt x="7648" y="1"/>
                  </a:moveTo>
                  <a:lnTo>
                    <a:pt x="7648" y="1"/>
                  </a:lnTo>
                  <a:cubicBezTo>
                    <a:pt x="6488" y="417"/>
                    <a:pt x="5728" y="1543"/>
                    <a:pt x="4541" y="1543"/>
                  </a:cubicBezTo>
                  <a:cubicBezTo>
                    <a:pt x="4311" y="1543"/>
                    <a:pt x="4065" y="1501"/>
                    <a:pt x="3797" y="1403"/>
                  </a:cubicBezTo>
                  <a:cubicBezTo>
                    <a:pt x="3766" y="1397"/>
                    <a:pt x="3735" y="1395"/>
                    <a:pt x="3704" y="1395"/>
                  </a:cubicBezTo>
                  <a:cubicBezTo>
                    <a:pt x="3523" y="1395"/>
                    <a:pt x="3348" y="1482"/>
                    <a:pt x="3212" y="1633"/>
                  </a:cubicBezTo>
                  <a:cubicBezTo>
                    <a:pt x="2520" y="3567"/>
                    <a:pt x="142" y="4490"/>
                    <a:pt x="0" y="7045"/>
                  </a:cubicBezTo>
                  <a:lnTo>
                    <a:pt x="1633" y="7382"/>
                  </a:lnTo>
                  <a:cubicBezTo>
                    <a:pt x="2662" y="6353"/>
                    <a:pt x="3655" y="5306"/>
                    <a:pt x="4844" y="4419"/>
                  </a:cubicBezTo>
                  <a:cubicBezTo>
                    <a:pt x="6211" y="3390"/>
                    <a:pt x="7825" y="2219"/>
                    <a:pt x="7648" y="1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686;p57">
              <a:extLst>
                <a:ext uri="{FF2B5EF4-FFF2-40B4-BE49-F238E27FC236}">
                  <a16:creationId xmlns:a16="http://schemas.microsoft.com/office/drawing/2014/main" id="{EC676E79-6045-A85A-B5BC-1E788E003229}"/>
                </a:ext>
              </a:extLst>
            </p:cNvPr>
            <p:cNvSpPr/>
            <p:nvPr/>
          </p:nvSpPr>
          <p:spPr>
            <a:xfrm>
              <a:off x="6263064" y="3138409"/>
              <a:ext cx="28469" cy="38688"/>
            </a:xfrm>
            <a:custGeom>
              <a:avLst/>
              <a:gdLst/>
              <a:ahLst/>
              <a:cxnLst/>
              <a:rect l="l" t="t" r="r" b="b"/>
              <a:pathLst>
                <a:path w="4934" h="6708" extrusionOk="0">
                  <a:moveTo>
                    <a:pt x="2094" y="0"/>
                  </a:moveTo>
                  <a:lnTo>
                    <a:pt x="2094" y="0"/>
                  </a:lnTo>
                  <a:cubicBezTo>
                    <a:pt x="0" y="1420"/>
                    <a:pt x="3052" y="2467"/>
                    <a:pt x="1988" y="4454"/>
                  </a:cubicBezTo>
                  <a:lnTo>
                    <a:pt x="817" y="4756"/>
                  </a:lnTo>
                  <a:cubicBezTo>
                    <a:pt x="1243" y="6707"/>
                    <a:pt x="2822" y="6228"/>
                    <a:pt x="3851" y="6619"/>
                  </a:cubicBezTo>
                  <a:lnTo>
                    <a:pt x="4933" y="5430"/>
                  </a:lnTo>
                  <a:cubicBezTo>
                    <a:pt x="4685" y="3993"/>
                    <a:pt x="2768" y="2875"/>
                    <a:pt x="4206" y="1207"/>
                  </a:cubicBezTo>
                  <a:cubicBezTo>
                    <a:pt x="3883" y="979"/>
                    <a:pt x="3846" y="221"/>
                    <a:pt x="3400" y="221"/>
                  </a:cubicBezTo>
                  <a:cubicBezTo>
                    <a:pt x="3257" y="221"/>
                    <a:pt x="3072" y="299"/>
                    <a:pt x="2822" y="497"/>
                  </a:cubicBezTo>
                  <a:cubicBezTo>
                    <a:pt x="2815" y="502"/>
                    <a:pt x="2807" y="505"/>
                    <a:pt x="2796" y="505"/>
                  </a:cubicBezTo>
                  <a:cubicBezTo>
                    <a:pt x="2667" y="505"/>
                    <a:pt x="2259" y="115"/>
                    <a:pt x="2094" y="0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687;p57">
              <a:extLst>
                <a:ext uri="{FF2B5EF4-FFF2-40B4-BE49-F238E27FC236}">
                  <a16:creationId xmlns:a16="http://schemas.microsoft.com/office/drawing/2014/main" id="{FC88964F-CAF8-DB37-ADA0-F30144D7CB1A}"/>
                </a:ext>
              </a:extLst>
            </p:cNvPr>
            <p:cNvSpPr/>
            <p:nvPr/>
          </p:nvSpPr>
          <p:spPr>
            <a:xfrm>
              <a:off x="6251907" y="3097504"/>
              <a:ext cx="26011" cy="13686"/>
            </a:xfrm>
            <a:custGeom>
              <a:avLst/>
              <a:gdLst/>
              <a:ahLst/>
              <a:cxnLst/>
              <a:rect l="l" t="t" r="r" b="b"/>
              <a:pathLst>
                <a:path w="4508" h="2373" extrusionOk="0">
                  <a:moveTo>
                    <a:pt x="1606" y="0"/>
                  </a:moveTo>
                  <a:cubicBezTo>
                    <a:pt x="1091" y="0"/>
                    <a:pt x="558" y="171"/>
                    <a:pt x="0" y="723"/>
                  </a:cubicBezTo>
                  <a:cubicBezTo>
                    <a:pt x="430" y="1555"/>
                    <a:pt x="972" y="2195"/>
                    <a:pt x="1679" y="2195"/>
                  </a:cubicBezTo>
                  <a:cubicBezTo>
                    <a:pt x="1906" y="2195"/>
                    <a:pt x="2151" y="2129"/>
                    <a:pt x="2414" y="1982"/>
                  </a:cubicBezTo>
                  <a:cubicBezTo>
                    <a:pt x="2981" y="1663"/>
                    <a:pt x="4507" y="2373"/>
                    <a:pt x="4064" y="456"/>
                  </a:cubicBezTo>
                  <a:lnTo>
                    <a:pt x="4064" y="456"/>
                  </a:lnTo>
                  <a:cubicBezTo>
                    <a:pt x="4046" y="457"/>
                    <a:pt x="4028" y="457"/>
                    <a:pt x="4010" y="457"/>
                  </a:cubicBezTo>
                  <a:cubicBezTo>
                    <a:pt x="3239" y="457"/>
                    <a:pt x="2447" y="0"/>
                    <a:pt x="1606" y="0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688;p57">
              <a:extLst>
                <a:ext uri="{FF2B5EF4-FFF2-40B4-BE49-F238E27FC236}">
                  <a16:creationId xmlns:a16="http://schemas.microsoft.com/office/drawing/2014/main" id="{5C1223FC-E011-9AAE-DC67-88F7E174E140}"/>
                </a:ext>
              </a:extLst>
            </p:cNvPr>
            <p:cNvSpPr/>
            <p:nvPr/>
          </p:nvSpPr>
          <p:spPr>
            <a:xfrm>
              <a:off x="6251498" y="3152108"/>
              <a:ext cx="21609" cy="17008"/>
            </a:xfrm>
            <a:custGeom>
              <a:avLst/>
              <a:gdLst/>
              <a:ahLst/>
              <a:cxnLst/>
              <a:rect l="l" t="t" r="r" b="b"/>
              <a:pathLst>
                <a:path w="3745" h="2949" extrusionOk="0">
                  <a:moveTo>
                    <a:pt x="1345" y="1"/>
                  </a:moveTo>
                  <a:cubicBezTo>
                    <a:pt x="985" y="1"/>
                    <a:pt x="770" y="142"/>
                    <a:pt x="568" y="429"/>
                  </a:cubicBezTo>
                  <a:cubicBezTo>
                    <a:pt x="213" y="943"/>
                    <a:pt x="249" y="1706"/>
                    <a:pt x="0" y="2948"/>
                  </a:cubicBezTo>
                  <a:lnTo>
                    <a:pt x="3744" y="695"/>
                  </a:lnTo>
                  <a:cubicBezTo>
                    <a:pt x="2515" y="235"/>
                    <a:pt x="1810" y="1"/>
                    <a:pt x="1345" y="1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689;p57">
              <a:extLst>
                <a:ext uri="{FF2B5EF4-FFF2-40B4-BE49-F238E27FC236}">
                  <a16:creationId xmlns:a16="http://schemas.microsoft.com/office/drawing/2014/main" id="{4CC76FB8-41D1-1271-AC35-9AE009CE9FFE}"/>
                </a:ext>
              </a:extLst>
            </p:cNvPr>
            <p:cNvSpPr/>
            <p:nvPr/>
          </p:nvSpPr>
          <p:spPr>
            <a:xfrm>
              <a:off x="6000718" y="3070557"/>
              <a:ext cx="587865" cy="517731"/>
            </a:xfrm>
            <a:custGeom>
              <a:avLst/>
              <a:gdLst/>
              <a:ahLst/>
              <a:cxnLst/>
              <a:rect l="l" t="t" r="r" b="b"/>
              <a:pathLst>
                <a:path w="101883" h="89767" extrusionOk="0">
                  <a:moveTo>
                    <a:pt x="50267" y="444"/>
                  </a:moveTo>
                  <a:cubicBezTo>
                    <a:pt x="55590" y="462"/>
                    <a:pt x="60878" y="1384"/>
                    <a:pt x="65881" y="3177"/>
                  </a:cubicBezTo>
                  <a:cubicBezTo>
                    <a:pt x="89445" y="11622"/>
                    <a:pt x="101883" y="37138"/>
                    <a:pt x="93614" y="60186"/>
                  </a:cubicBezTo>
                  <a:cubicBezTo>
                    <a:pt x="87173" y="78160"/>
                    <a:pt x="70033" y="89321"/>
                    <a:pt x="51598" y="89321"/>
                  </a:cubicBezTo>
                  <a:cubicBezTo>
                    <a:pt x="46275" y="89321"/>
                    <a:pt x="41005" y="88381"/>
                    <a:pt x="36002" y="86588"/>
                  </a:cubicBezTo>
                  <a:cubicBezTo>
                    <a:pt x="12421" y="78143"/>
                    <a:pt x="0" y="52628"/>
                    <a:pt x="8251" y="29597"/>
                  </a:cubicBezTo>
                  <a:cubicBezTo>
                    <a:pt x="14692" y="11605"/>
                    <a:pt x="31850" y="444"/>
                    <a:pt x="50267" y="444"/>
                  </a:cubicBezTo>
                  <a:close/>
                  <a:moveTo>
                    <a:pt x="50267" y="0"/>
                  </a:moveTo>
                  <a:cubicBezTo>
                    <a:pt x="45672" y="0"/>
                    <a:pt x="41094" y="692"/>
                    <a:pt x="36711" y="2041"/>
                  </a:cubicBezTo>
                  <a:cubicBezTo>
                    <a:pt x="32364" y="3372"/>
                    <a:pt x="28265" y="5359"/>
                    <a:pt x="24504" y="7896"/>
                  </a:cubicBezTo>
                  <a:cubicBezTo>
                    <a:pt x="11640" y="16644"/>
                    <a:pt x="4347" y="31531"/>
                    <a:pt x="5341" y="47056"/>
                  </a:cubicBezTo>
                  <a:cubicBezTo>
                    <a:pt x="5714" y="52858"/>
                    <a:pt x="7222" y="58536"/>
                    <a:pt x="9777" y="63753"/>
                  </a:cubicBezTo>
                  <a:cubicBezTo>
                    <a:pt x="12350" y="69022"/>
                    <a:pt x="15898" y="73760"/>
                    <a:pt x="20245" y="77681"/>
                  </a:cubicBezTo>
                  <a:cubicBezTo>
                    <a:pt x="28930" y="85568"/>
                    <a:pt x="40125" y="89766"/>
                    <a:pt x="51538" y="89766"/>
                  </a:cubicBezTo>
                  <a:cubicBezTo>
                    <a:pt x="56096" y="89766"/>
                    <a:pt x="60690" y="89097"/>
                    <a:pt x="65172" y="87724"/>
                  </a:cubicBezTo>
                  <a:cubicBezTo>
                    <a:pt x="69501" y="86376"/>
                    <a:pt x="73618" y="84406"/>
                    <a:pt x="77361" y="81851"/>
                  </a:cubicBezTo>
                  <a:cubicBezTo>
                    <a:pt x="90225" y="73121"/>
                    <a:pt x="97518" y="58234"/>
                    <a:pt x="96524" y="42709"/>
                  </a:cubicBezTo>
                  <a:cubicBezTo>
                    <a:pt x="96152" y="36907"/>
                    <a:pt x="94643" y="31229"/>
                    <a:pt x="92088" y="26012"/>
                  </a:cubicBezTo>
                  <a:cubicBezTo>
                    <a:pt x="89533" y="20743"/>
                    <a:pt x="85985" y="16005"/>
                    <a:pt x="81620" y="12084"/>
                  </a:cubicBezTo>
                  <a:cubicBezTo>
                    <a:pt x="73032" y="4330"/>
                    <a:pt x="61854" y="36"/>
                    <a:pt x="50285" y="0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" name="Google Shape;1678;p57">
            <a:extLst>
              <a:ext uri="{FF2B5EF4-FFF2-40B4-BE49-F238E27FC236}">
                <a16:creationId xmlns:a16="http://schemas.microsoft.com/office/drawing/2014/main" id="{3814C1CD-93D5-D792-AC2A-6D011A364C68}"/>
              </a:ext>
            </a:extLst>
          </p:cNvPr>
          <p:cNvSpPr/>
          <p:nvPr/>
        </p:nvSpPr>
        <p:spPr>
          <a:xfrm flipH="1">
            <a:off x="4426739" y="2121187"/>
            <a:ext cx="398435" cy="586322"/>
          </a:xfrm>
          <a:custGeom>
            <a:avLst/>
            <a:gdLst/>
            <a:ahLst/>
            <a:cxnLst/>
            <a:rect l="l" t="t" r="r" b="b"/>
            <a:pathLst>
              <a:path w="133027" h="195758" extrusionOk="0">
                <a:moveTo>
                  <a:pt x="65846" y="26249"/>
                </a:moveTo>
                <a:cubicBezTo>
                  <a:pt x="87201" y="26249"/>
                  <a:pt x="104108" y="43156"/>
                  <a:pt x="104108" y="64511"/>
                </a:cubicBezTo>
                <a:cubicBezTo>
                  <a:pt x="104108" y="85422"/>
                  <a:pt x="87201" y="102328"/>
                  <a:pt x="65846" y="102328"/>
                </a:cubicBezTo>
                <a:cubicBezTo>
                  <a:pt x="44936" y="102328"/>
                  <a:pt x="28029" y="85422"/>
                  <a:pt x="28029" y="64511"/>
                </a:cubicBezTo>
                <a:cubicBezTo>
                  <a:pt x="28029" y="43156"/>
                  <a:pt x="44936" y="26249"/>
                  <a:pt x="65846" y="26249"/>
                </a:cubicBezTo>
                <a:close/>
                <a:moveTo>
                  <a:pt x="66291" y="0"/>
                </a:moveTo>
                <a:cubicBezTo>
                  <a:pt x="29809" y="0"/>
                  <a:pt x="0" y="29809"/>
                  <a:pt x="0" y="66291"/>
                </a:cubicBezTo>
                <a:cubicBezTo>
                  <a:pt x="0" y="84977"/>
                  <a:pt x="18241" y="118345"/>
                  <a:pt x="18241" y="118345"/>
                </a:cubicBezTo>
                <a:lnTo>
                  <a:pt x="64066" y="195758"/>
                </a:lnTo>
                <a:lnTo>
                  <a:pt x="111671" y="119234"/>
                </a:lnTo>
                <a:cubicBezTo>
                  <a:pt x="111671" y="119234"/>
                  <a:pt x="133027" y="87201"/>
                  <a:pt x="133027" y="66291"/>
                </a:cubicBezTo>
                <a:cubicBezTo>
                  <a:pt x="133027" y="29809"/>
                  <a:pt x="103218" y="0"/>
                  <a:pt x="66291" y="0"/>
                </a:cubicBezTo>
                <a:close/>
              </a:path>
            </a:pathLst>
          </a:custGeom>
          <a:noFill/>
          <a:ln w="9525" cap="flat" cmpd="sng">
            <a:solidFill>
              <a:srgbClr val="E3E9E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9581;p63">
            <a:extLst>
              <a:ext uri="{FF2B5EF4-FFF2-40B4-BE49-F238E27FC236}">
                <a16:creationId xmlns:a16="http://schemas.microsoft.com/office/drawing/2014/main" id="{B5980896-9C08-CC01-B844-C0CB46053143}"/>
              </a:ext>
            </a:extLst>
          </p:cNvPr>
          <p:cNvGrpSpPr/>
          <p:nvPr/>
        </p:nvGrpSpPr>
        <p:grpSpPr>
          <a:xfrm>
            <a:off x="7409977" y="2144442"/>
            <a:ext cx="614309" cy="612314"/>
            <a:chOff x="852385" y="1510916"/>
            <a:chExt cx="353145" cy="351998"/>
          </a:xfrm>
          <a:solidFill>
            <a:schemeClr val="bg1"/>
          </a:solidFill>
        </p:grpSpPr>
        <p:sp>
          <p:nvSpPr>
            <p:cNvPr id="40" name="Google Shape;9582;p63">
              <a:extLst>
                <a:ext uri="{FF2B5EF4-FFF2-40B4-BE49-F238E27FC236}">
                  <a16:creationId xmlns:a16="http://schemas.microsoft.com/office/drawing/2014/main" id="{7210C50C-63E8-CBDC-B278-3F531E494947}"/>
                </a:ext>
              </a:extLst>
            </p:cNvPr>
            <p:cNvSpPr/>
            <p:nvPr/>
          </p:nvSpPr>
          <p:spPr>
            <a:xfrm>
              <a:off x="852385" y="1510916"/>
              <a:ext cx="353145" cy="187785"/>
            </a:xfrm>
            <a:custGeom>
              <a:avLst/>
              <a:gdLst/>
              <a:ahLst/>
              <a:cxnLst/>
              <a:rect l="l" t="t" r="r" b="b"/>
              <a:pathLst>
                <a:path w="11086" h="5895" extrusionOk="0">
                  <a:moveTo>
                    <a:pt x="6145" y="334"/>
                  </a:moveTo>
                  <a:lnTo>
                    <a:pt x="6145" y="703"/>
                  </a:lnTo>
                  <a:lnTo>
                    <a:pt x="4942" y="703"/>
                  </a:lnTo>
                  <a:lnTo>
                    <a:pt x="4942" y="334"/>
                  </a:lnTo>
                  <a:close/>
                  <a:moveTo>
                    <a:pt x="10764" y="1025"/>
                  </a:moveTo>
                  <a:lnTo>
                    <a:pt x="10764" y="1596"/>
                  </a:lnTo>
                  <a:lnTo>
                    <a:pt x="346" y="1596"/>
                  </a:lnTo>
                  <a:lnTo>
                    <a:pt x="346" y="1025"/>
                  </a:lnTo>
                  <a:close/>
                  <a:moveTo>
                    <a:pt x="4775" y="1"/>
                  </a:moveTo>
                  <a:cubicBezTo>
                    <a:pt x="4692" y="1"/>
                    <a:pt x="4621" y="84"/>
                    <a:pt x="4621" y="167"/>
                  </a:cubicBezTo>
                  <a:lnTo>
                    <a:pt x="4621" y="703"/>
                  </a:lnTo>
                  <a:lnTo>
                    <a:pt x="168" y="703"/>
                  </a:lnTo>
                  <a:cubicBezTo>
                    <a:pt x="72" y="703"/>
                    <a:pt x="1" y="775"/>
                    <a:pt x="1" y="870"/>
                  </a:cubicBezTo>
                  <a:lnTo>
                    <a:pt x="1" y="1751"/>
                  </a:lnTo>
                  <a:cubicBezTo>
                    <a:pt x="1" y="1834"/>
                    <a:pt x="72" y="1906"/>
                    <a:pt x="168" y="1906"/>
                  </a:cubicBezTo>
                  <a:lnTo>
                    <a:pt x="656" y="1906"/>
                  </a:lnTo>
                  <a:lnTo>
                    <a:pt x="656" y="2620"/>
                  </a:lnTo>
                  <a:cubicBezTo>
                    <a:pt x="656" y="2715"/>
                    <a:pt x="727" y="2787"/>
                    <a:pt x="822" y="2787"/>
                  </a:cubicBezTo>
                  <a:cubicBezTo>
                    <a:pt x="906" y="2787"/>
                    <a:pt x="989" y="2715"/>
                    <a:pt x="989" y="2620"/>
                  </a:cubicBezTo>
                  <a:lnTo>
                    <a:pt x="989" y="1906"/>
                  </a:lnTo>
                  <a:lnTo>
                    <a:pt x="10109" y="1906"/>
                  </a:lnTo>
                  <a:lnTo>
                    <a:pt x="10109" y="5740"/>
                  </a:lnTo>
                  <a:cubicBezTo>
                    <a:pt x="10109" y="5823"/>
                    <a:pt x="10181" y="5894"/>
                    <a:pt x="10276" y="5894"/>
                  </a:cubicBezTo>
                  <a:cubicBezTo>
                    <a:pt x="10359" y="5894"/>
                    <a:pt x="10431" y="5823"/>
                    <a:pt x="10431" y="5740"/>
                  </a:cubicBezTo>
                  <a:lnTo>
                    <a:pt x="10431" y="1918"/>
                  </a:lnTo>
                  <a:lnTo>
                    <a:pt x="10931" y="1918"/>
                  </a:lnTo>
                  <a:cubicBezTo>
                    <a:pt x="11014" y="1918"/>
                    <a:pt x="11086" y="1846"/>
                    <a:pt x="11086" y="1763"/>
                  </a:cubicBezTo>
                  <a:lnTo>
                    <a:pt x="11086" y="882"/>
                  </a:lnTo>
                  <a:cubicBezTo>
                    <a:pt x="11086" y="775"/>
                    <a:pt x="11014" y="703"/>
                    <a:pt x="10931" y="703"/>
                  </a:cubicBezTo>
                  <a:lnTo>
                    <a:pt x="6478" y="703"/>
                  </a:lnTo>
                  <a:lnTo>
                    <a:pt x="6478" y="167"/>
                  </a:lnTo>
                  <a:cubicBezTo>
                    <a:pt x="6478" y="84"/>
                    <a:pt x="6406" y="1"/>
                    <a:pt x="631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9583;p63">
              <a:extLst>
                <a:ext uri="{FF2B5EF4-FFF2-40B4-BE49-F238E27FC236}">
                  <a16:creationId xmlns:a16="http://schemas.microsoft.com/office/drawing/2014/main" id="{36173864-FF59-25CA-7187-9A1FAA7F2884}"/>
                </a:ext>
              </a:extLst>
            </p:cNvPr>
            <p:cNvSpPr/>
            <p:nvPr/>
          </p:nvSpPr>
          <p:spPr>
            <a:xfrm>
              <a:off x="852385" y="1609921"/>
              <a:ext cx="353145" cy="252992"/>
            </a:xfrm>
            <a:custGeom>
              <a:avLst/>
              <a:gdLst/>
              <a:ahLst/>
              <a:cxnLst/>
              <a:rect l="l" t="t" r="r" b="b"/>
              <a:pathLst>
                <a:path w="11086" h="7942" extrusionOk="0">
                  <a:moveTo>
                    <a:pt x="10764" y="4382"/>
                  </a:moveTo>
                  <a:lnTo>
                    <a:pt x="10764" y="4953"/>
                  </a:lnTo>
                  <a:lnTo>
                    <a:pt x="346" y="4953"/>
                  </a:lnTo>
                  <a:lnTo>
                    <a:pt x="346" y="4382"/>
                  </a:lnTo>
                  <a:close/>
                  <a:moveTo>
                    <a:pt x="6406" y="5275"/>
                  </a:moveTo>
                  <a:lnTo>
                    <a:pt x="6895" y="6168"/>
                  </a:lnTo>
                  <a:lnTo>
                    <a:pt x="4228" y="6168"/>
                  </a:lnTo>
                  <a:lnTo>
                    <a:pt x="4716" y="5275"/>
                  </a:lnTo>
                  <a:close/>
                  <a:moveTo>
                    <a:pt x="4335" y="5275"/>
                  </a:moveTo>
                  <a:lnTo>
                    <a:pt x="3049" y="7608"/>
                  </a:lnTo>
                  <a:lnTo>
                    <a:pt x="2573" y="7608"/>
                  </a:lnTo>
                  <a:lnTo>
                    <a:pt x="3859" y="5275"/>
                  </a:lnTo>
                  <a:close/>
                  <a:moveTo>
                    <a:pt x="7240" y="5275"/>
                  </a:moveTo>
                  <a:lnTo>
                    <a:pt x="8514" y="7608"/>
                  </a:lnTo>
                  <a:lnTo>
                    <a:pt x="8038" y="7608"/>
                  </a:lnTo>
                  <a:lnTo>
                    <a:pt x="6764" y="5275"/>
                  </a:lnTo>
                  <a:close/>
                  <a:moveTo>
                    <a:pt x="822" y="0"/>
                  </a:moveTo>
                  <a:cubicBezTo>
                    <a:pt x="727" y="0"/>
                    <a:pt x="656" y="84"/>
                    <a:pt x="656" y="167"/>
                  </a:cubicBezTo>
                  <a:lnTo>
                    <a:pt x="656" y="4072"/>
                  </a:lnTo>
                  <a:lnTo>
                    <a:pt x="168" y="4072"/>
                  </a:lnTo>
                  <a:cubicBezTo>
                    <a:pt x="72" y="4072"/>
                    <a:pt x="1" y="4144"/>
                    <a:pt x="1" y="4239"/>
                  </a:cubicBezTo>
                  <a:lnTo>
                    <a:pt x="1" y="5108"/>
                  </a:lnTo>
                  <a:cubicBezTo>
                    <a:pt x="1" y="5203"/>
                    <a:pt x="72" y="5275"/>
                    <a:pt x="168" y="5275"/>
                  </a:cubicBezTo>
                  <a:lnTo>
                    <a:pt x="3489" y="5275"/>
                  </a:lnTo>
                  <a:lnTo>
                    <a:pt x="2144" y="7704"/>
                  </a:lnTo>
                  <a:cubicBezTo>
                    <a:pt x="2120" y="7751"/>
                    <a:pt x="2120" y="7811"/>
                    <a:pt x="2144" y="7870"/>
                  </a:cubicBezTo>
                  <a:cubicBezTo>
                    <a:pt x="2180" y="7906"/>
                    <a:pt x="2239" y="7942"/>
                    <a:pt x="2275" y="7942"/>
                  </a:cubicBezTo>
                  <a:lnTo>
                    <a:pt x="3132" y="7942"/>
                  </a:lnTo>
                  <a:cubicBezTo>
                    <a:pt x="3192" y="7942"/>
                    <a:pt x="3251" y="7906"/>
                    <a:pt x="3275" y="7846"/>
                  </a:cubicBezTo>
                  <a:lnTo>
                    <a:pt x="3644" y="7168"/>
                  </a:lnTo>
                  <a:lnTo>
                    <a:pt x="4644" y="7168"/>
                  </a:lnTo>
                  <a:cubicBezTo>
                    <a:pt x="4728" y="7168"/>
                    <a:pt x="4811" y="7096"/>
                    <a:pt x="4811" y="7001"/>
                  </a:cubicBezTo>
                  <a:cubicBezTo>
                    <a:pt x="4811" y="6906"/>
                    <a:pt x="4728" y="6834"/>
                    <a:pt x="4644" y="6834"/>
                  </a:cubicBezTo>
                  <a:lnTo>
                    <a:pt x="3823" y="6834"/>
                  </a:lnTo>
                  <a:lnTo>
                    <a:pt x="4037" y="6465"/>
                  </a:lnTo>
                  <a:lnTo>
                    <a:pt x="7061" y="6465"/>
                  </a:lnTo>
                  <a:lnTo>
                    <a:pt x="7252" y="6834"/>
                  </a:lnTo>
                  <a:lnTo>
                    <a:pt x="5299" y="6834"/>
                  </a:lnTo>
                  <a:cubicBezTo>
                    <a:pt x="5216" y="6834"/>
                    <a:pt x="5133" y="6906"/>
                    <a:pt x="5133" y="7001"/>
                  </a:cubicBezTo>
                  <a:cubicBezTo>
                    <a:pt x="5133" y="7096"/>
                    <a:pt x="5216" y="7168"/>
                    <a:pt x="5299" y="7168"/>
                  </a:cubicBezTo>
                  <a:lnTo>
                    <a:pt x="7430" y="7168"/>
                  </a:lnTo>
                  <a:lnTo>
                    <a:pt x="7800" y="7846"/>
                  </a:lnTo>
                  <a:cubicBezTo>
                    <a:pt x="7835" y="7894"/>
                    <a:pt x="7895" y="7942"/>
                    <a:pt x="7954" y="7942"/>
                  </a:cubicBezTo>
                  <a:lnTo>
                    <a:pt x="8800" y="7942"/>
                  </a:lnTo>
                  <a:cubicBezTo>
                    <a:pt x="8859" y="7942"/>
                    <a:pt x="8907" y="7906"/>
                    <a:pt x="8931" y="7870"/>
                  </a:cubicBezTo>
                  <a:cubicBezTo>
                    <a:pt x="8966" y="7823"/>
                    <a:pt x="8966" y="7763"/>
                    <a:pt x="8931" y="7704"/>
                  </a:cubicBezTo>
                  <a:lnTo>
                    <a:pt x="7597" y="5275"/>
                  </a:lnTo>
                  <a:lnTo>
                    <a:pt x="10931" y="5275"/>
                  </a:lnTo>
                  <a:cubicBezTo>
                    <a:pt x="11014" y="5275"/>
                    <a:pt x="11086" y="5203"/>
                    <a:pt x="11086" y="5108"/>
                  </a:cubicBezTo>
                  <a:lnTo>
                    <a:pt x="11086" y="4239"/>
                  </a:lnTo>
                  <a:cubicBezTo>
                    <a:pt x="11086" y="4144"/>
                    <a:pt x="11014" y="4072"/>
                    <a:pt x="10931" y="4072"/>
                  </a:cubicBezTo>
                  <a:lnTo>
                    <a:pt x="10431" y="4072"/>
                  </a:lnTo>
                  <a:lnTo>
                    <a:pt x="10431" y="3263"/>
                  </a:lnTo>
                  <a:cubicBezTo>
                    <a:pt x="10431" y="3179"/>
                    <a:pt x="10359" y="3108"/>
                    <a:pt x="10276" y="3108"/>
                  </a:cubicBezTo>
                  <a:cubicBezTo>
                    <a:pt x="10181" y="3108"/>
                    <a:pt x="10109" y="3179"/>
                    <a:pt x="10109" y="3263"/>
                  </a:cubicBezTo>
                  <a:lnTo>
                    <a:pt x="10109" y="4072"/>
                  </a:lnTo>
                  <a:lnTo>
                    <a:pt x="989" y="4072"/>
                  </a:lnTo>
                  <a:lnTo>
                    <a:pt x="989" y="167"/>
                  </a:lnTo>
                  <a:cubicBezTo>
                    <a:pt x="989" y="84"/>
                    <a:pt x="906" y="0"/>
                    <a:pt x="8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9584;p63">
              <a:extLst>
                <a:ext uri="{FF2B5EF4-FFF2-40B4-BE49-F238E27FC236}">
                  <a16:creationId xmlns:a16="http://schemas.microsoft.com/office/drawing/2014/main" id="{BB9CE5C8-D30D-8073-712D-82DA842A7EE2}"/>
                </a:ext>
              </a:extLst>
            </p:cNvPr>
            <p:cNvSpPr/>
            <p:nvPr/>
          </p:nvSpPr>
          <p:spPr>
            <a:xfrm>
              <a:off x="928264" y="1584501"/>
              <a:ext cx="198775" cy="140735"/>
            </a:xfrm>
            <a:custGeom>
              <a:avLst/>
              <a:gdLst/>
              <a:ahLst/>
              <a:cxnLst/>
              <a:rect l="l" t="t" r="r" b="b"/>
              <a:pathLst>
                <a:path w="6240" h="4418" extrusionOk="0">
                  <a:moveTo>
                    <a:pt x="5608" y="322"/>
                  </a:moveTo>
                  <a:cubicBezTo>
                    <a:pt x="5787" y="322"/>
                    <a:pt x="5929" y="465"/>
                    <a:pt x="5929" y="643"/>
                  </a:cubicBezTo>
                  <a:cubicBezTo>
                    <a:pt x="5929" y="798"/>
                    <a:pt x="5775" y="953"/>
                    <a:pt x="5608" y="953"/>
                  </a:cubicBezTo>
                  <a:cubicBezTo>
                    <a:pt x="5453" y="953"/>
                    <a:pt x="5298" y="822"/>
                    <a:pt x="5298" y="643"/>
                  </a:cubicBezTo>
                  <a:cubicBezTo>
                    <a:pt x="5298" y="477"/>
                    <a:pt x="5429" y="322"/>
                    <a:pt x="5608" y="322"/>
                  </a:cubicBezTo>
                  <a:close/>
                  <a:moveTo>
                    <a:pt x="2131" y="1334"/>
                  </a:moveTo>
                  <a:cubicBezTo>
                    <a:pt x="2310" y="1334"/>
                    <a:pt x="2441" y="1477"/>
                    <a:pt x="2441" y="1656"/>
                  </a:cubicBezTo>
                  <a:cubicBezTo>
                    <a:pt x="2441" y="1834"/>
                    <a:pt x="2310" y="1965"/>
                    <a:pt x="2131" y="1965"/>
                  </a:cubicBezTo>
                  <a:cubicBezTo>
                    <a:pt x="1965" y="1965"/>
                    <a:pt x="1822" y="1834"/>
                    <a:pt x="1822" y="1656"/>
                  </a:cubicBezTo>
                  <a:cubicBezTo>
                    <a:pt x="1822" y="1489"/>
                    <a:pt x="1953" y="1334"/>
                    <a:pt x="2131" y="1334"/>
                  </a:cubicBezTo>
                  <a:close/>
                  <a:moveTo>
                    <a:pt x="4036" y="2429"/>
                  </a:moveTo>
                  <a:cubicBezTo>
                    <a:pt x="4215" y="2429"/>
                    <a:pt x="4346" y="2560"/>
                    <a:pt x="4346" y="2739"/>
                  </a:cubicBezTo>
                  <a:cubicBezTo>
                    <a:pt x="4346" y="2918"/>
                    <a:pt x="4203" y="3049"/>
                    <a:pt x="4036" y="3049"/>
                  </a:cubicBezTo>
                  <a:cubicBezTo>
                    <a:pt x="3870" y="3049"/>
                    <a:pt x="3727" y="2918"/>
                    <a:pt x="3727" y="2739"/>
                  </a:cubicBezTo>
                  <a:cubicBezTo>
                    <a:pt x="3727" y="2572"/>
                    <a:pt x="3858" y="2429"/>
                    <a:pt x="4036" y="2429"/>
                  </a:cubicBezTo>
                  <a:close/>
                  <a:moveTo>
                    <a:pt x="595" y="3501"/>
                  </a:moveTo>
                  <a:cubicBezTo>
                    <a:pt x="774" y="3501"/>
                    <a:pt x="905" y="3632"/>
                    <a:pt x="905" y="3811"/>
                  </a:cubicBezTo>
                  <a:cubicBezTo>
                    <a:pt x="905" y="3989"/>
                    <a:pt x="762" y="4120"/>
                    <a:pt x="595" y="4120"/>
                  </a:cubicBezTo>
                  <a:cubicBezTo>
                    <a:pt x="429" y="4120"/>
                    <a:pt x="286" y="3989"/>
                    <a:pt x="286" y="3811"/>
                  </a:cubicBezTo>
                  <a:cubicBezTo>
                    <a:pt x="286" y="3644"/>
                    <a:pt x="417" y="3501"/>
                    <a:pt x="595" y="3501"/>
                  </a:cubicBezTo>
                  <a:close/>
                  <a:moveTo>
                    <a:pt x="5608" y="1"/>
                  </a:moveTo>
                  <a:cubicBezTo>
                    <a:pt x="5275" y="1"/>
                    <a:pt x="4989" y="286"/>
                    <a:pt x="4989" y="632"/>
                  </a:cubicBezTo>
                  <a:cubicBezTo>
                    <a:pt x="4989" y="786"/>
                    <a:pt x="5048" y="941"/>
                    <a:pt x="5156" y="1048"/>
                  </a:cubicBezTo>
                  <a:lnTo>
                    <a:pt x="4239" y="2132"/>
                  </a:lnTo>
                  <a:cubicBezTo>
                    <a:pt x="4179" y="2120"/>
                    <a:pt x="4108" y="2096"/>
                    <a:pt x="4048" y="2096"/>
                  </a:cubicBezTo>
                  <a:cubicBezTo>
                    <a:pt x="3858" y="2096"/>
                    <a:pt x="3679" y="2191"/>
                    <a:pt x="3560" y="2334"/>
                  </a:cubicBezTo>
                  <a:lnTo>
                    <a:pt x="2739" y="1882"/>
                  </a:lnTo>
                  <a:cubicBezTo>
                    <a:pt x="2774" y="1798"/>
                    <a:pt x="2786" y="1727"/>
                    <a:pt x="2786" y="1656"/>
                  </a:cubicBezTo>
                  <a:cubicBezTo>
                    <a:pt x="2786" y="1310"/>
                    <a:pt x="2500" y="1024"/>
                    <a:pt x="2155" y="1024"/>
                  </a:cubicBezTo>
                  <a:cubicBezTo>
                    <a:pt x="1822" y="1024"/>
                    <a:pt x="1536" y="1310"/>
                    <a:pt x="1536" y="1656"/>
                  </a:cubicBezTo>
                  <a:cubicBezTo>
                    <a:pt x="1536" y="1822"/>
                    <a:pt x="1596" y="1953"/>
                    <a:pt x="1703" y="2072"/>
                  </a:cubicBezTo>
                  <a:lnTo>
                    <a:pt x="834" y="3203"/>
                  </a:lnTo>
                  <a:cubicBezTo>
                    <a:pt x="774" y="3191"/>
                    <a:pt x="703" y="3168"/>
                    <a:pt x="631" y="3168"/>
                  </a:cubicBezTo>
                  <a:cubicBezTo>
                    <a:pt x="286" y="3168"/>
                    <a:pt x="0" y="3453"/>
                    <a:pt x="0" y="3799"/>
                  </a:cubicBezTo>
                  <a:cubicBezTo>
                    <a:pt x="0" y="4144"/>
                    <a:pt x="286" y="4418"/>
                    <a:pt x="631" y="4418"/>
                  </a:cubicBezTo>
                  <a:cubicBezTo>
                    <a:pt x="965" y="4418"/>
                    <a:pt x="1250" y="4144"/>
                    <a:pt x="1250" y="3799"/>
                  </a:cubicBezTo>
                  <a:cubicBezTo>
                    <a:pt x="1250" y="3632"/>
                    <a:pt x="1191" y="3501"/>
                    <a:pt x="1084" y="3382"/>
                  </a:cubicBezTo>
                  <a:lnTo>
                    <a:pt x="1953" y="2251"/>
                  </a:lnTo>
                  <a:cubicBezTo>
                    <a:pt x="2012" y="2263"/>
                    <a:pt x="2084" y="2275"/>
                    <a:pt x="2155" y="2275"/>
                  </a:cubicBezTo>
                  <a:cubicBezTo>
                    <a:pt x="2310" y="2275"/>
                    <a:pt x="2441" y="2215"/>
                    <a:pt x="2560" y="2144"/>
                  </a:cubicBezTo>
                  <a:lnTo>
                    <a:pt x="3441" y="2632"/>
                  </a:lnTo>
                  <a:cubicBezTo>
                    <a:pt x="3441" y="2668"/>
                    <a:pt x="3429" y="2691"/>
                    <a:pt x="3429" y="2739"/>
                  </a:cubicBezTo>
                  <a:cubicBezTo>
                    <a:pt x="3429" y="3084"/>
                    <a:pt x="3703" y="3370"/>
                    <a:pt x="4048" y="3370"/>
                  </a:cubicBezTo>
                  <a:cubicBezTo>
                    <a:pt x="4394" y="3370"/>
                    <a:pt x="4679" y="3084"/>
                    <a:pt x="4679" y="2739"/>
                  </a:cubicBezTo>
                  <a:cubicBezTo>
                    <a:pt x="4679" y="2572"/>
                    <a:pt x="4620" y="2429"/>
                    <a:pt x="4513" y="2322"/>
                  </a:cubicBezTo>
                  <a:lnTo>
                    <a:pt x="5418" y="1239"/>
                  </a:lnTo>
                  <a:cubicBezTo>
                    <a:pt x="5477" y="1251"/>
                    <a:pt x="5548" y="1263"/>
                    <a:pt x="5608" y="1263"/>
                  </a:cubicBezTo>
                  <a:cubicBezTo>
                    <a:pt x="5953" y="1263"/>
                    <a:pt x="6239" y="989"/>
                    <a:pt x="6239" y="643"/>
                  </a:cubicBezTo>
                  <a:cubicBezTo>
                    <a:pt x="6239" y="286"/>
                    <a:pt x="5953" y="1"/>
                    <a:pt x="560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12631;p68">
            <a:extLst>
              <a:ext uri="{FF2B5EF4-FFF2-40B4-BE49-F238E27FC236}">
                <a16:creationId xmlns:a16="http://schemas.microsoft.com/office/drawing/2014/main" id="{304E879F-685C-FC20-B4A1-342EB478D933}"/>
              </a:ext>
            </a:extLst>
          </p:cNvPr>
          <p:cNvGrpSpPr/>
          <p:nvPr/>
        </p:nvGrpSpPr>
        <p:grpSpPr>
          <a:xfrm>
            <a:off x="10373993" y="2110326"/>
            <a:ext cx="641688" cy="643075"/>
            <a:chOff x="2280029" y="1970604"/>
            <a:chExt cx="353631" cy="354395"/>
          </a:xfrm>
          <a:solidFill>
            <a:schemeClr val="bg1"/>
          </a:solidFill>
        </p:grpSpPr>
        <p:sp>
          <p:nvSpPr>
            <p:cNvPr id="44" name="Google Shape;12632;p68">
              <a:extLst>
                <a:ext uri="{FF2B5EF4-FFF2-40B4-BE49-F238E27FC236}">
                  <a16:creationId xmlns:a16="http://schemas.microsoft.com/office/drawing/2014/main" id="{6AA9115E-576A-2B31-7938-04AA27EB3E5B}"/>
                </a:ext>
              </a:extLst>
            </p:cNvPr>
            <p:cNvSpPr/>
            <p:nvPr/>
          </p:nvSpPr>
          <p:spPr>
            <a:xfrm>
              <a:off x="2309981" y="2069086"/>
              <a:ext cx="323679" cy="255913"/>
            </a:xfrm>
            <a:custGeom>
              <a:avLst/>
              <a:gdLst/>
              <a:ahLst/>
              <a:cxnLst/>
              <a:rect l="l" t="t" r="r" b="b"/>
              <a:pathLst>
                <a:path w="10169" h="8040" extrusionOk="0">
                  <a:moveTo>
                    <a:pt x="9473" y="0"/>
                  </a:moveTo>
                  <a:cubicBezTo>
                    <a:pt x="9451" y="0"/>
                    <a:pt x="9428" y="5"/>
                    <a:pt x="9406" y="14"/>
                  </a:cubicBezTo>
                  <a:cubicBezTo>
                    <a:pt x="9335" y="62"/>
                    <a:pt x="9287" y="157"/>
                    <a:pt x="9335" y="240"/>
                  </a:cubicBezTo>
                  <a:cubicBezTo>
                    <a:pt x="9656" y="943"/>
                    <a:pt x="9835" y="1705"/>
                    <a:pt x="9835" y="2491"/>
                  </a:cubicBezTo>
                  <a:cubicBezTo>
                    <a:pt x="9835" y="3884"/>
                    <a:pt x="9287" y="5193"/>
                    <a:pt x="8299" y="6194"/>
                  </a:cubicBezTo>
                  <a:cubicBezTo>
                    <a:pt x="7323" y="7182"/>
                    <a:pt x="6001" y="7729"/>
                    <a:pt x="4596" y="7729"/>
                  </a:cubicBezTo>
                  <a:cubicBezTo>
                    <a:pt x="3763" y="7729"/>
                    <a:pt x="2977" y="7539"/>
                    <a:pt x="2251" y="7158"/>
                  </a:cubicBezTo>
                  <a:cubicBezTo>
                    <a:pt x="1632" y="6848"/>
                    <a:pt x="1084" y="6420"/>
                    <a:pt x="620" y="5896"/>
                  </a:cubicBezTo>
                  <a:lnTo>
                    <a:pt x="620" y="5896"/>
                  </a:lnTo>
                  <a:lnTo>
                    <a:pt x="1263" y="6110"/>
                  </a:lnTo>
                  <a:cubicBezTo>
                    <a:pt x="1279" y="6114"/>
                    <a:pt x="1295" y="6116"/>
                    <a:pt x="1311" y="6116"/>
                  </a:cubicBezTo>
                  <a:cubicBezTo>
                    <a:pt x="1385" y="6116"/>
                    <a:pt x="1447" y="6072"/>
                    <a:pt x="1477" y="6003"/>
                  </a:cubicBezTo>
                  <a:cubicBezTo>
                    <a:pt x="1501" y="5908"/>
                    <a:pt x="1453" y="5824"/>
                    <a:pt x="1370" y="5789"/>
                  </a:cubicBezTo>
                  <a:lnTo>
                    <a:pt x="203" y="5408"/>
                  </a:lnTo>
                  <a:cubicBezTo>
                    <a:pt x="187" y="5405"/>
                    <a:pt x="171" y="5403"/>
                    <a:pt x="156" y="5403"/>
                  </a:cubicBezTo>
                  <a:cubicBezTo>
                    <a:pt x="114" y="5403"/>
                    <a:pt x="77" y="5414"/>
                    <a:pt x="60" y="5432"/>
                  </a:cubicBezTo>
                  <a:cubicBezTo>
                    <a:pt x="12" y="5467"/>
                    <a:pt x="0" y="5527"/>
                    <a:pt x="0" y="5586"/>
                  </a:cubicBezTo>
                  <a:lnTo>
                    <a:pt x="191" y="6944"/>
                  </a:lnTo>
                  <a:cubicBezTo>
                    <a:pt x="203" y="7015"/>
                    <a:pt x="262" y="7075"/>
                    <a:pt x="358" y="7075"/>
                  </a:cubicBezTo>
                  <a:lnTo>
                    <a:pt x="381" y="7075"/>
                  </a:lnTo>
                  <a:cubicBezTo>
                    <a:pt x="477" y="7063"/>
                    <a:pt x="536" y="6979"/>
                    <a:pt x="524" y="6896"/>
                  </a:cubicBezTo>
                  <a:lnTo>
                    <a:pt x="417" y="6134"/>
                  </a:lnTo>
                  <a:lnTo>
                    <a:pt x="417" y="6134"/>
                  </a:lnTo>
                  <a:cubicBezTo>
                    <a:pt x="893" y="6670"/>
                    <a:pt x="1453" y="7122"/>
                    <a:pt x="2096" y="7444"/>
                  </a:cubicBezTo>
                  <a:cubicBezTo>
                    <a:pt x="2870" y="7849"/>
                    <a:pt x="3715" y="8039"/>
                    <a:pt x="4596" y="8039"/>
                  </a:cubicBezTo>
                  <a:cubicBezTo>
                    <a:pt x="6085" y="8039"/>
                    <a:pt x="7490" y="7456"/>
                    <a:pt x="8525" y="6420"/>
                  </a:cubicBezTo>
                  <a:cubicBezTo>
                    <a:pt x="9585" y="5360"/>
                    <a:pt x="10145" y="3979"/>
                    <a:pt x="10145" y="2491"/>
                  </a:cubicBezTo>
                  <a:cubicBezTo>
                    <a:pt x="10168" y="1645"/>
                    <a:pt x="9990" y="836"/>
                    <a:pt x="9633" y="98"/>
                  </a:cubicBezTo>
                  <a:cubicBezTo>
                    <a:pt x="9597" y="36"/>
                    <a:pt x="9536" y="0"/>
                    <a:pt x="94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2633;p68">
              <a:extLst>
                <a:ext uri="{FF2B5EF4-FFF2-40B4-BE49-F238E27FC236}">
                  <a16:creationId xmlns:a16="http://schemas.microsoft.com/office/drawing/2014/main" id="{100E4679-64C1-556E-EC8B-83896764C190}"/>
                </a:ext>
              </a:extLst>
            </p:cNvPr>
            <p:cNvSpPr/>
            <p:nvPr/>
          </p:nvSpPr>
          <p:spPr>
            <a:xfrm>
              <a:off x="2280029" y="1970604"/>
              <a:ext cx="322565" cy="255468"/>
            </a:xfrm>
            <a:custGeom>
              <a:avLst/>
              <a:gdLst/>
              <a:ahLst/>
              <a:cxnLst/>
              <a:rect l="l" t="t" r="r" b="b"/>
              <a:pathLst>
                <a:path w="10134" h="8026" extrusionOk="0">
                  <a:moveTo>
                    <a:pt x="5549" y="1"/>
                  </a:moveTo>
                  <a:cubicBezTo>
                    <a:pt x="4061" y="1"/>
                    <a:pt x="2668" y="584"/>
                    <a:pt x="1620" y="1620"/>
                  </a:cubicBezTo>
                  <a:cubicBezTo>
                    <a:pt x="572" y="2680"/>
                    <a:pt x="1" y="4061"/>
                    <a:pt x="1" y="5549"/>
                  </a:cubicBezTo>
                  <a:cubicBezTo>
                    <a:pt x="1" y="6382"/>
                    <a:pt x="179" y="7192"/>
                    <a:pt x="537" y="7930"/>
                  </a:cubicBezTo>
                  <a:cubicBezTo>
                    <a:pt x="572" y="7990"/>
                    <a:pt x="632" y="8026"/>
                    <a:pt x="691" y="8026"/>
                  </a:cubicBezTo>
                  <a:cubicBezTo>
                    <a:pt x="715" y="8026"/>
                    <a:pt x="727" y="8026"/>
                    <a:pt x="763" y="8002"/>
                  </a:cubicBezTo>
                  <a:cubicBezTo>
                    <a:pt x="834" y="7966"/>
                    <a:pt x="882" y="7871"/>
                    <a:pt x="834" y="7787"/>
                  </a:cubicBezTo>
                  <a:cubicBezTo>
                    <a:pt x="513" y="7085"/>
                    <a:pt x="334" y="6323"/>
                    <a:pt x="334" y="5537"/>
                  </a:cubicBezTo>
                  <a:cubicBezTo>
                    <a:pt x="334" y="4132"/>
                    <a:pt x="882" y="2822"/>
                    <a:pt x="1858" y="1834"/>
                  </a:cubicBezTo>
                  <a:cubicBezTo>
                    <a:pt x="2846" y="834"/>
                    <a:pt x="4168" y="298"/>
                    <a:pt x="5573" y="298"/>
                  </a:cubicBezTo>
                  <a:cubicBezTo>
                    <a:pt x="7097" y="298"/>
                    <a:pt x="8550" y="965"/>
                    <a:pt x="9538" y="2132"/>
                  </a:cubicBezTo>
                  <a:lnTo>
                    <a:pt x="8907" y="1918"/>
                  </a:lnTo>
                  <a:cubicBezTo>
                    <a:pt x="8890" y="1913"/>
                    <a:pt x="8874" y="1911"/>
                    <a:pt x="8858" y="1911"/>
                  </a:cubicBezTo>
                  <a:cubicBezTo>
                    <a:pt x="8784" y="1911"/>
                    <a:pt x="8722" y="1956"/>
                    <a:pt x="8692" y="2025"/>
                  </a:cubicBezTo>
                  <a:cubicBezTo>
                    <a:pt x="8669" y="2120"/>
                    <a:pt x="8704" y="2203"/>
                    <a:pt x="8800" y="2227"/>
                  </a:cubicBezTo>
                  <a:lnTo>
                    <a:pt x="9955" y="2620"/>
                  </a:lnTo>
                  <a:cubicBezTo>
                    <a:pt x="9978" y="2620"/>
                    <a:pt x="9990" y="2632"/>
                    <a:pt x="10002" y="2632"/>
                  </a:cubicBezTo>
                  <a:cubicBezTo>
                    <a:pt x="10050" y="2632"/>
                    <a:pt x="10074" y="2620"/>
                    <a:pt x="10109" y="2596"/>
                  </a:cubicBezTo>
                  <a:cubicBezTo>
                    <a:pt x="10121" y="2572"/>
                    <a:pt x="10133" y="2513"/>
                    <a:pt x="10133" y="2453"/>
                  </a:cubicBezTo>
                  <a:lnTo>
                    <a:pt x="9943" y="1108"/>
                  </a:lnTo>
                  <a:cubicBezTo>
                    <a:pt x="9932" y="1021"/>
                    <a:pt x="9871" y="964"/>
                    <a:pt x="9788" y="964"/>
                  </a:cubicBezTo>
                  <a:cubicBezTo>
                    <a:pt x="9780" y="964"/>
                    <a:pt x="9772" y="964"/>
                    <a:pt x="9764" y="965"/>
                  </a:cubicBezTo>
                  <a:cubicBezTo>
                    <a:pt x="9681" y="989"/>
                    <a:pt x="9621" y="1060"/>
                    <a:pt x="9633" y="1144"/>
                  </a:cubicBezTo>
                  <a:lnTo>
                    <a:pt x="9740" y="1906"/>
                  </a:lnTo>
                  <a:cubicBezTo>
                    <a:pt x="8681" y="703"/>
                    <a:pt x="7157" y="1"/>
                    <a:pt x="554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2634;p68">
              <a:extLst>
                <a:ext uri="{FF2B5EF4-FFF2-40B4-BE49-F238E27FC236}">
                  <a16:creationId xmlns:a16="http://schemas.microsoft.com/office/drawing/2014/main" id="{5C2D82FD-31F1-F71D-8835-F23746805DE7}"/>
                </a:ext>
              </a:extLst>
            </p:cNvPr>
            <p:cNvSpPr/>
            <p:nvPr/>
          </p:nvSpPr>
          <p:spPr>
            <a:xfrm>
              <a:off x="2411169" y="2064598"/>
              <a:ext cx="17093" cy="26928"/>
            </a:xfrm>
            <a:custGeom>
              <a:avLst/>
              <a:gdLst/>
              <a:ahLst/>
              <a:cxnLst/>
              <a:rect l="l" t="t" r="r" b="b"/>
              <a:pathLst>
                <a:path w="537" h="846" extrusionOk="0">
                  <a:moveTo>
                    <a:pt x="358" y="0"/>
                  </a:moveTo>
                  <a:cubicBezTo>
                    <a:pt x="274" y="0"/>
                    <a:pt x="191" y="72"/>
                    <a:pt x="191" y="155"/>
                  </a:cubicBezTo>
                  <a:lnTo>
                    <a:pt x="191" y="453"/>
                  </a:lnTo>
                  <a:lnTo>
                    <a:pt x="72" y="572"/>
                  </a:lnTo>
                  <a:cubicBezTo>
                    <a:pt x="12" y="631"/>
                    <a:pt x="0" y="739"/>
                    <a:pt x="72" y="798"/>
                  </a:cubicBezTo>
                  <a:cubicBezTo>
                    <a:pt x="108" y="834"/>
                    <a:pt x="155" y="846"/>
                    <a:pt x="191" y="846"/>
                  </a:cubicBezTo>
                  <a:cubicBezTo>
                    <a:pt x="239" y="846"/>
                    <a:pt x="274" y="834"/>
                    <a:pt x="310" y="798"/>
                  </a:cubicBezTo>
                  <a:lnTo>
                    <a:pt x="489" y="631"/>
                  </a:lnTo>
                  <a:cubicBezTo>
                    <a:pt x="524" y="608"/>
                    <a:pt x="536" y="560"/>
                    <a:pt x="536" y="512"/>
                  </a:cubicBezTo>
                  <a:lnTo>
                    <a:pt x="524" y="155"/>
                  </a:lnTo>
                  <a:cubicBezTo>
                    <a:pt x="524" y="72"/>
                    <a:pt x="453" y="0"/>
                    <a:pt x="3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2635;p68">
              <a:extLst>
                <a:ext uri="{FF2B5EF4-FFF2-40B4-BE49-F238E27FC236}">
                  <a16:creationId xmlns:a16="http://schemas.microsoft.com/office/drawing/2014/main" id="{E138EF15-0399-F1C7-240F-75F352B4BF5D}"/>
                </a:ext>
              </a:extLst>
            </p:cNvPr>
            <p:cNvSpPr/>
            <p:nvPr/>
          </p:nvSpPr>
          <p:spPr>
            <a:xfrm>
              <a:off x="2323254" y="2017458"/>
              <a:ext cx="267213" cy="264316"/>
            </a:xfrm>
            <a:custGeom>
              <a:avLst/>
              <a:gdLst/>
              <a:ahLst/>
              <a:cxnLst/>
              <a:rect l="l" t="t" r="r" b="b"/>
              <a:pathLst>
                <a:path w="8395" h="8304" extrusionOk="0">
                  <a:moveTo>
                    <a:pt x="2739" y="3125"/>
                  </a:moveTo>
                  <a:lnTo>
                    <a:pt x="2965" y="3160"/>
                  </a:lnTo>
                  <a:lnTo>
                    <a:pt x="3060" y="3160"/>
                  </a:lnTo>
                  <a:lnTo>
                    <a:pt x="2905" y="3529"/>
                  </a:lnTo>
                  <a:lnTo>
                    <a:pt x="2620" y="3458"/>
                  </a:lnTo>
                  <a:lnTo>
                    <a:pt x="2739" y="3125"/>
                  </a:lnTo>
                  <a:close/>
                  <a:moveTo>
                    <a:pt x="3834" y="3041"/>
                  </a:moveTo>
                  <a:lnTo>
                    <a:pt x="4167" y="3446"/>
                  </a:lnTo>
                  <a:lnTo>
                    <a:pt x="4120" y="3541"/>
                  </a:lnTo>
                  <a:cubicBezTo>
                    <a:pt x="4096" y="3636"/>
                    <a:pt x="4132" y="3720"/>
                    <a:pt x="4227" y="3756"/>
                  </a:cubicBezTo>
                  <a:cubicBezTo>
                    <a:pt x="4239" y="3756"/>
                    <a:pt x="4251" y="3767"/>
                    <a:pt x="4286" y="3767"/>
                  </a:cubicBezTo>
                  <a:cubicBezTo>
                    <a:pt x="4358" y="3767"/>
                    <a:pt x="4417" y="3720"/>
                    <a:pt x="4429" y="3660"/>
                  </a:cubicBezTo>
                  <a:lnTo>
                    <a:pt x="4477" y="3541"/>
                  </a:lnTo>
                  <a:cubicBezTo>
                    <a:pt x="4501" y="3446"/>
                    <a:pt x="4489" y="3339"/>
                    <a:pt x="4429" y="3267"/>
                  </a:cubicBezTo>
                  <a:lnTo>
                    <a:pt x="4346" y="3160"/>
                  </a:lnTo>
                  <a:lnTo>
                    <a:pt x="4620" y="3386"/>
                  </a:lnTo>
                  <a:cubicBezTo>
                    <a:pt x="4649" y="3401"/>
                    <a:pt x="4683" y="3411"/>
                    <a:pt x="4719" y="3411"/>
                  </a:cubicBezTo>
                  <a:cubicBezTo>
                    <a:pt x="4741" y="3411"/>
                    <a:pt x="4764" y="3407"/>
                    <a:pt x="4787" y="3398"/>
                  </a:cubicBezTo>
                  <a:lnTo>
                    <a:pt x="5001" y="3303"/>
                  </a:lnTo>
                  <a:lnTo>
                    <a:pt x="5132" y="3458"/>
                  </a:lnTo>
                  <a:cubicBezTo>
                    <a:pt x="5156" y="3506"/>
                    <a:pt x="5215" y="3517"/>
                    <a:pt x="5263" y="3517"/>
                  </a:cubicBezTo>
                  <a:lnTo>
                    <a:pt x="5668" y="3482"/>
                  </a:lnTo>
                  <a:lnTo>
                    <a:pt x="5679" y="3565"/>
                  </a:lnTo>
                  <a:cubicBezTo>
                    <a:pt x="5703" y="3601"/>
                    <a:pt x="5668" y="3636"/>
                    <a:pt x="5668" y="3648"/>
                  </a:cubicBezTo>
                  <a:cubicBezTo>
                    <a:pt x="5656" y="3660"/>
                    <a:pt x="5620" y="3696"/>
                    <a:pt x="5596" y="3696"/>
                  </a:cubicBezTo>
                  <a:lnTo>
                    <a:pt x="4894" y="3756"/>
                  </a:lnTo>
                  <a:cubicBezTo>
                    <a:pt x="4798" y="3756"/>
                    <a:pt x="4727" y="3815"/>
                    <a:pt x="4679" y="3875"/>
                  </a:cubicBezTo>
                  <a:cubicBezTo>
                    <a:pt x="4656" y="3934"/>
                    <a:pt x="4620" y="3994"/>
                    <a:pt x="4644" y="4053"/>
                  </a:cubicBezTo>
                  <a:lnTo>
                    <a:pt x="4179" y="3898"/>
                  </a:lnTo>
                  <a:cubicBezTo>
                    <a:pt x="4167" y="3898"/>
                    <a:pt x="4167" y="3887"/>
                    <a:pt x="4144" y="3875"/>
                  </a:cubicBezTo>
                  <a:cubicBezTo>
                    <a:pt x="4120" y="3696"/>
                    <a:pt x="3965" y="3577"/>
                    <a:pt x="3798" y="3577"/>
                  </a:cubicBezTo>
                  <a:lnTo>
                    <a:pt x="3774" y="3577"/>
                  </a:lnTo>
                  <a:lnTo>
                    <a:pt x="3274" y="3589"/>
                  </a:lnTo>
                  <a:lnTo>
                    <a:pt x="3393" y="3220"/>
                  </a:lnTo>
                  <a:cubicBezTo>
                    <a:pt x="3405" y="3184"/>
                    <a:pt x="3441" y="3172"/>
                    <a:pt x="3465" y="3160"/>
                  </a:cubicBezTo>
                  <a:lnTo>
                    <a:pt x="3834" y="3041"/>
                  </a:lnTo>
                  <a:close/>
                  <a:moveTo>
                    <a:pt x="7596" y="3601"/>
                  </a:moveTo>
                  <a:cubicBezTo>
                    <a:pt x="7620" y="3601"/>
                    <a:pt x="7656" y="3601"/>
                    <a:pt x="7692" y="3636"/>
                  </a:cubicBezTo>
                  <a:lnTo>
                    <a:pt x="8025" y="3958"/>
                  </a:lnTo>
                  <a:lnTo>
                    <a:pt x="8025" y="4256"/>
                  </a:lnTo>
                  <a:cubicBezTo>
                    <a:pt x="7977" y="5232"/>
                    <a:pt x="7584" y="6137"/>
                    <a:pt x="6906" y="6815"/>
                  </a:cubicBezTo>
                  <a:cubicBezTo>
                    <a:pt x="6799" y="6923"/>
                    <a:pt x="6692" y="7030"/>
                    <a:pt x="6572" y="7113"/>
                  </a:cubicBezTo>
                  <a:cubicBezTo>
                    <a:pt x="6632" y="7030"/>
                    <a:pt x="6680" y="6935"/>
                    <a:pt x="6727" y="6851"/>
                  </a:cubicBezTo>
                  <a:lnTo>
                    <a:pt x="7465" y="5125"/>
                  </a:lnTo>
                  <a:cubicBezTo>
                    <a:pt x="7501" y="5065"/>
                    <a:pt x="7489" y="5006"/>
                    <a:pt x="7454" y="4958"/>
                  </a:cubicBezTo>
                  <a:cubicBezTo>
                    <a:pt x="7418" y="4910"/>
                    <a:pt x="7358" y="4887"/>
                    <a:pt x="7299" y="4887"/>
                  </a:cubicBezTo>
                  <a:lnTo>
                    <a:pt x="7227" y="4887"/>
                  </a:lnTo>
                  <a:lnTo>
                    <a:pt x="7632" y="4077"/>
                  </a:lnTo>
                  <a:cubicBezTo>
                    <a:pt x="7704" y="3946"/>
                    <a:pt x="7668" y="3779"/>
                    <a:pt x="7525" y="3696"/>
                  </a:cubicBezTo>
                  <a:lnTo>
                    <a:pt x="7501" y="3660"/>
                  </a:lnTo>
                  <a:lnTo>
                    <a:pt x="7513" y="3648"/>
                  </a:lnTo>
                  <a:cubicBezTo>
                    <a:pt x="7537" y="3601"/>
                    <a:pt x="7573" y="3601"/>
                    <a:pt x="7596" y="3601"/>
                  </a:cubicBezTo>
                  <a:close/>
                  <a:moveTo>
                    <a:pt x="4239" y="1"/>
                  </a:moveTo>
                  <a:cubicBezTo>
                    <a:pt x="4176" y="1"/>
                    <a:pt x="4112" y="2"/>
                    <a:pt x="4048" y="5"/>
                  </a:cubicBezTo>
                  <a:cubicBezTo>
                    <a:pt x="3001" y="41"/>
                    <a:pt x="2000" y="481"/>
                    <a:pt x="1262" y="1220"/>
                  </a:cubicBezTo>
                  <a:cubicBezTo>
                    <a:pt x="512" y="1970"/>
                    <a:pt x="84" y="2946"/>
                    <a:pt x="36" y="4006"/>
                  </a:cubicBezTo>
                  <a:cubicBezTo>
                    <a:pt x="0" y="5041"/>
                    <a:pt x="334" y="6053"/>
                    <a:pt x="1012" y="6863"/>
                  </a:cubicBezTo>
                  <a:cubicBezTo>
                    <a:pt x="1036" y="6911"/>
                    <a:pt x="1084" y="6923"/>
                    <a:pt x="1131" y="6923"/>
                  </a:cubicBezTo>
                  <a:cubicBezTo>
                    <a:pt x="1155" y="6923"/>
                    <a:pt x="1203" y="6911"/>
                    <a:pt x="1227" y="6875"/>
                  </a:cubicBezTo>
                  <a:cubicBezTo>
                    <a:pt x="1310" y="6815"/>
                    <a:pt x="1310" y="6708"/>
                    <a:pt x="1250" y="6649"/>
                  </a:cubicBezTo>
                  <a:cubicBezTo>
                    <a:pt x="631" y="5922"/>
                    <a:pt x="310" y="4982"/>
                    <a:pt x="357" y="4017"/>
                  </a:cubicBezTo>
                  <a:cubicBezTo>
                    <a:pt x="393" y="3053"/>
                    <a:pt x="786" y="2148"/>
                    <a:pt x="1465" y="1458"/>
                  </a:cubicBezTo>
                  <a:cubicBezTo>
                    <a:pt x="2155" y="779"/>
                    <a:pt x="3060" y="374"/>
                    <a:pt x="4025" y="338"/>
                  </a:cubicBezTo>
                  <a:cubicBezTo>
                    <a:pt x="4081" y="335"/>
                    <a:pt x="4137" y="334"/>
                    <a:pt x="4192" y="334"/>
                  </a:cubicBezTo>
                  <a:cubicBezTo>
                    <a:pt x="4358" y="334"/>
                    <a:pt x="4519" y="347"/>
                    <a:pt x="4679" y="374"/>
                  </a:cubicBezTo>
                  <a:lnTo>
                    <a:pt x="4906" y="636"/>
                  </a:lnTo>
                  <a:lnTo>
                    <a:pt x="4822" y="862"/>
                  </a:lnTo>
                  <a:lnTo>
                    <a:pt x="4679" y="624"/>
                  </a:lnTo>
                  <a:cubicBezTo>
                    <a:pt x="4656" y="577"/>
                    <a:pt x="4596" y="541"/>
                    <a:pt x="4536" y="541"/>
                  </a:cubicBezTo>
                  <a:lnTo>
                    <a:pt x="4001" y="541"/>
                  </a:lnTo>
                  <a:cubicBezTo>
                    <a:pt x="3941" y="541"/>
                    <a:pt x="3882" y="565"/>
                    <a:pt x="3858" y="624"/>
                  </a:cubicBezTo>
                  <a:lnTo>
                    <a:pt x="3477" y="1327"/>
                  </a:lnTo>
                  <a:cubicBezTo>
                    <a:pt x="3441" y="1410"/>
                    <a:pt x="3441" y="1529"/>
                    <a:pt x="3477" y="1624"/>
                  </a:cubicBezTo>
                  <a:cubicBezTo>
                    <a:pt x="3524" y="1708"/>
                    <a:pt x="3632" y="1767"/>
                    <a:pt x="3739" y="1791"/>
                  </a:cubicBezTo>
                  <a:lnTo>
                    <a:pt x="4036" y="1815"/>
                  </a:lnTo>
                  <a:cubicBezTo>
                    <a:pt x="4096" y="1815"/>
                    <a:pt x="4155" y="1803"/>
                    <a:pt x="4179" y="1743"/>
                  </a:cubicBezTo>
                  <a:lnTo>
                    <a:pt x="4286" y="1577"/>
                  </a:lnTo>
                  <a:lnTo>
                    <a:pt x="4346" y="1648"/>
                  </a:lnTo>
                  <a:lnTo>
                    <a:pt x="4298" y="1934"/>
                  </a:lnTo>
                  <a:lnTo>
                    <a:pt x="3798" y="2005"/>
                  </a:lnTo>
                  <a:cubicBezTo>
                    <a:pt x="3763" y="2005"/>
                    <a:pt x="3751" y="2029"/>
                    <a:pt x="3715" y="2041"/>
                  </a:cubicBezTo>
                  <a:lnTo>
                    <a:pt x="3072" y="2517"/>
                  </a:lnTo>
                  <a:cubicBezTo>
                    <a:pt x="3048" y="2541"/>
                    <a:pt x="3024" y="2577"/>
                    <a:pt x="3024" y="2601"/>
                  </a:cubicBezTo>
                  <a:lnTo>
                    <a:pt x="2941" y="2898"/>
                  </a:lnTo>
                  <a:lnTo>
                    <a:pt x="2727" y="2874"/>
                  </a:lnTo>
                  <a:cubicBezTo>
                    <a:pt x="2716" y="2874"/>
                    <a:pt x="2706" y="2873"/>
                    <a:pt x="2696" y="2873"/>
                  </a:cubicBezTo>
                  <a:cubicBezTo>
                    <a:pt x="2565" y="2873"/>
                    <a:pt x="2449" y="2943"/>
                    <a:pt x="2405" y="3065"/>
                  </a:cubicBezTo>
                  <a:lnTo>
                    <a:pt x="2274" y="3422"/>
                  </a:lnTo>
                  <a:cubicBezTo>
                    <a:pt x="2250" y="3494"/>
                    <a:pt x="2250" y="3589"/>
                    <a:pt x="2286" y="3660"/>
                  </a:cubicBezTo>
                  <a:cubicBezTo>
                    <a:pt x="2334" y="3732"/>
                    <a:pt x="2393" y="3791"/>
                    <a:pt x="2465" y="3815"/>
                  </a:cubicBezTo>
                  <a:cubicBezTo>
                    <a:pt x="2322" y="3887"/>
                    <a:pt x="2215" y="4029"/>
                    <a:pt x="2203" y="4196"/>
                  </a:cubicBezTo>
                  <a:lnTo>
                    <a:pt x="2203" y="4268"/>
                  </a:lnTo>
                  <a:lnTo>
                    <a:pt x="1739" y="4791"/>
                  </a:lnTo>
                  <a:cubicBezTo>
                    <a:pt x="1667" y="4863"/>
                    <a:pt x="1631" y="4970"/>
                    <a:pt x="1631" y="5077"/>
                  </a:cubicBezTo>
                  <a:lnTo>
                    <a:pt x="1631" y="5684"/>
                  </a:lnTo>
                  <a:cubicBezTo>
                    <a:pt x="1631" y="5839"/>
                    <a:pt x="1691" y="5994"/>
                    <a:pt x="1810" y="6101"/>
                  </a:cubicBezTo>
                  <a:lnTo>
                    <a:pt x="2239" y="6518"/>
                  </a:lnTo>
                  <a:cubicBezTo>
                    <a:pt x="2334" y="6613"/>
                    <a:pt x="2465" y="6673"/>
                    <a:pt x="2596" y="6684"/>
                  </a:cubicBezTo>
                  <a:lnTo>
                    <a:pt x="3882" y="6792"/>
                  </a:lnTo>
                  <a:lnTo>
                    <a:pt x="3882" y="6827"/>
                  </a:lnTo>
                  <a:cubicBezTo>
                    <a:pt x="3870" y="6994"/>
                    <a:pt x="3929" y="7149"/>
                    <a:pt x="4060" y="7232"/>
                  </a:cubicBezTo>
                  <a:lnTo>
                    <a:pt x="4286" y="7399"/>
                  </a:lnTo>
                  <a:lnTo>
                    <a:pt x="4263" y="7446"/>
                  </a:lnTo>
                  <a:cubicBezTo>
                    <a:pt x="4203" y="7601"/>
                    <a:pt x="4263" y="7804"/>
                    <a:pt x="4406" y="7899"/>
                  </a:cubicBezTo>
                  <a:lnTo>
                    <a:pt x="4465" y="7958"/>
                  </a:lnTo>
                  <a:cubicBezTo>
                    <a:pt x="4406" y="7958"/>
                    <a:pt x="4358" y="7982"/>
                    <a:pt x="4298" y="7982"/>
                  </a:cubicBezTo>
                  <a:cubicBezTo>
                    <a:pt x="4250" y="7984"/>
                    <a:pt x="4202" y="7985"/>
                    <a:pt x="4153" y="7985"/>
                  </a:cubicBezTo>
                  <a:cubicBezTo>
                    <a:pt x="3241" y="7985"/>
                    <a:pt x="2368" y="7666"/>
                    <a:pt x="1667" y="7089"/>
                  </a:cubicBezTo>
                  <a:cubicBezTo>
                    <a:pt x="1630" y="7062"/>
                    <a:pt x="1590" y="7050"/>
                    <a:pt x="1553" y="7050"/>
                  </a:cubicBezTo>
                  <a:cubicBezTo>
                    <a:pt x="1508" y="7050"/>
                    <a:pt x="1467" y="7068"/>
                    <a:pt x="1441" y="7101"/>
                  </a:cubicBezTo>
                  <a:cubicBezTo>
                    <a:pt x="1381" y="7173"/>
                    <a:pt x="1393" y="7280"/>
                    <a:pt x="1453" y="7327"/>
                  </a:cubicBezTo>
                  <a:cubicBezTo>
                    <a:pt x="2215" y="7958"/>
                    <a:pt x="3155" y="8304"/>
                    <a:pt x="4132" y="8304"/>
                  </a:cubicBezTo>
                  <a:lnTo>
                    <a:pt x="4298" y="8304"/>
                  </a:lnTo>
                  <a:cubicBezTo>
                    <a:pt x="5334" y="8256"/>
                    <a:pt x="6334" y="7827"/>
                    <a:pt x="7084" y="7089"/>
                  </a:cubicBezTo>
                  <a:cubicBezTo>
                    <a:pt x="7823" y="6339"/>
                    <a:pt x="8251" y="5363"/>
                    <a:pt x="8299" y="4303"/>
                  </a:cubicBezTo>
                  <a:cubicBezTo>
                    <a:pt x="8394" y="3220"/>
                    <a:pt x="8049" y="2208"/>
                    <a:pt x="7382" y="1422"/>
                  </a:cubicBezTo>
                  <a:cubicBezTo>
                    <a:pt x="7350" y="1377"/>
                    <a:pt x="7304" y="1356"/>
                    <a:pt x="7258" y="1356"/>
                  </a:cubicBezTo>
                  <a:cubicBezTo>
                    <a:pt x="7220" y="1356"/>
                    <a:pt x="7183" y="1371"/>
                    <a:pt x="7156" y="1398"/>
                  </a:cubicBezTo>
                  <a:cubicBezTo>
                    <a:pt x="7084" y="1458"/>
                    <a:pt x="7084" y="1565"/>
                    <a:pt x="7144" y="1624"/>
                  </a:cubicBezTo>
                  <a:cubicBezTo>
                    <a:pt x="7584" y="2148"/>
                    <a:pt x="7870" y="2791"/>
                    <a:pt x="7989" y="3458"/>
                  </a:cubicBezTo>
                  <a:lnTo>
                    <a:pt x="7942" y="3410"/>
                  </a:lnTo>
                  <a:cubicBezTo>
                    <a:pt x="7867" y="3335"/>
                    <a:pt x="7754" y="3289"/>
                    <a:pt x="7628" y="3289"/>
                  </a:cubicBezTo>
                  <a:cubicBezTo>
                    <a:pt x="7614" y="3289"/>
                    <a:pt x="7599" y="3290"/>
                    <a:pt x="7584" y="3291"/>
                  </a:cubicBezTo>
                  <a:cubicBezTo>
                    <a:pt x="7454" y="3303"/>
                    <a:pt x="7334" y="3386"/>
                    <a:pt x="7263" y="3506"/>
                  </a:cubicBezTo>
                  <a:lnTo>
                    <a:pt x="7227" y="3541"/>
                  </a:lnTo>
                  <a:cubicBezTo>
                    <a:pt x="7156" y="3541"/>
                    <a:pt x="7084" y="3577"/>
                    <a:pt x="7025" y="3625"/>
                  </a:cubicBezTo>
                  <a:lnTo>
                    <a:pt x="6811" y="3363"/>
                  </a:lnTo>
                  <a:cubicBezTo>
                    <a:pt x="6779" y="3325"/>
                    <a:pt x="6739" y="3307"/>
                    <a:pt x="6698" y="3307"/>
                  </a:cubicBezTo>
                  <a:cubicBezTo>
                    <a:pt x="6661" y="3307"/>
                    <a:pt x="6625" y="3322"/>
                    <a:pt x="6596" y="3351"/>
                  </a:cubicBezTo>
                  <a:cubicBezTo>
                    <a:pt x="6513" y="3410"/>
                    <a:pt x="6513" y="3517"/>
                    <a:pt x="6572" y="3577"/>
                  </a:cubicBezTo>
                  <a:lnTo>
                    <a:pt x="6906" y="3958"/>
                  </a:lnTo>
                  <a:cubicBezTo>
                    <a:pt x="6930" y="3994"/>
                    <a:pt x="6977" y="4017"/>
                    <a:pt x="7025" y="4017"/>
                  </a:cubicBezTo>
                  <a:cubicBezTo>
                    <a:pt x="7073" y="4017"/>
                    <a:pt x="7108" y="4006"/>
                    <a:pt x="7144" y="3970"/>
                  </a:cubicBezTo>
                  <a:lnTo>
                    <a:pt x="7251" y="3875"/>
                  </a:lnTo>
                  <a:lnTo>
                    <a:pt x="7382" y="3958"/>
                  </a:lnTo>
                  <a:lnTo>
                    <a:pt x="6894" y="4934"/>
                  </a:lnTo>
                  <a:lnTo>
                    <a:pt x="6858" y="4934"/>
                  </a:lnTo>
                  <a:cubicBezTo>
                    <a:pt x="6834" y="4934"/>
                    <a:pt x="6787" y="4910"/>
                    <a:pt x="6775" y="4887"/>
                  </a:cubicBezTo>
                  <a:lnTo>
                    <a:pt x="6132" y="4101"/>
                  </a:lnTo>
                  <a:cubicBezTo>
                    <a:pt x="6098" y="4053"/>
                    <a:pt x="6049" y="4033"/>
                    <a:pt x="6001" y="4033"/>
                  </a:cubicBezTo>
                  <a:cubicBezTo>
                    <a:pt x="5966" y="4033"/>
                    <a:pt x="5931" y="4045"/>
                    <a:pt x="5906" y="4065"/>
                  </a:cubicBezTo>
                  <a:cubicBezTo>
                    <a:pt x="5834" y="4125"/>
                    <a:pt x="5834" y="4232"/>
                    <a:pt x="5882" y="4291"/>
                  </a:cubicBezTo>
                  <a:lnTo>
                    <a:pt x="6513" y="5077"/>
                  </a:lnTo>
                  <a:cubicBezTo>
                    <a:pt x="6608" y="5184"/>
                    <a:pt x="6739" y="5244"/>
                    <a:pt x="6894" y="5244"/>
                  </a:cubicBezTo>
                  <a:lnTo>
                    <a:pt x="7096" y="5232"/>
                  </a:lnTo>
                  <a:lnTo>
                    <a:pt x="6453" y="6720"/>
                  </a:lnTo>
                  <a:cubicBezTo>
                    <a:pt x="6418" y="6815"/>
                    <a:pt x="6346" y="6923"/>
                    <a:pt x="6275" y="7018"/>
                  </a:cubicBezTo>
                  <a:lnTo>
                    <a:pt x="5775" y="7625"/>
                  </a:lnTo>
                  <a:cubicBezTo>
                    <a:pt x="5513" y="7744"/>
                    <a:pt x="5251" y="7816"/>
                    <a:pt x="4965" y="7875"/>
                  </a:cubicBezTo>
                  <a:lnTo>
                    <a:pt x="4691" y="7625"/>
                  </a:lnTo>
                  <a:cubicBezTo>
                    <a:pt x="4656" y="7589"/>
                    <a:pt x="4644" y="7554"/>
                    <a:pt x="4656" y="7506"/>
                  </a:cubicBezTo>
                  <a:lnTo>
                    <a:pt x="4703" y="7339"/>
                  </a:lnTo>
                  <a:cubicBezTo>
                    <a:pt x="4715" y="7280"/>
                    <a:pt x="4703" y="7208"/>
                    <a:pt x="4644" y="7161"/>
                  </a:cubicBezTo>
                  <a:lnTo>
                    <a:pt x="4322" y="6923"/>
                  </a:lnTo>
                  <a:cubicBezTo>
                    <a:pt x="4298" y="6899"/>
                    <a:pt x="4286" y="6863"/>
                    <a:pt x="4286" y="6815"/>
                  </a:cubicBezTo>
                  <a:lnTo>
                    <a:pt x="4310" y="6613"/>
                  </a:lnTo>
                  <a:cubicBezTo>
                    <a:pt x="4310" y="6565"/>
                    <a:pt x="4310" y="6518"/>
                    <a:pt x="4286" y="6494"/>
                  </a:cubicBezTo>
                  <a:cubicBezTo>
                    <a:pt x="4251" y="6458"/>
                    <a:pt x="4203" y="6434"/>
                    <a:pt x="4167" y="6434"/>
                  </a:cubicBezTo>
                  <a:lnTo>
                    <a:pt x="2703" y="6315"/>
                  </a:lnTo>
                  <a:cubicBezTo>
                    <a:pt x="2643" y="6315"/>
                    <a:pt x="2596" y="6280"/>
                    <a:pt x="2560" y="6244"/>
                  </a:cubicBezTo>
                  <a:lnTo>
                    <a:pt x="2120" y="5827"/>
                  </a:lnTo>
                  <a:cubicBezTo>
                    <a:pt x="2084" y="5780"/>
                    <a:pt x="2048" y="5708"/>
                    <a:pt x="2048" y="5649"/>
                  </a:cubicBezTo>
                  <a:lnTo>
                    <a:pt x="2048" y="5030"/>
                  </a:lnTo>
                  <a:cubicBezTo>
                    <a:pt x="2048" y="5006"/>
                    <a:pt x="2060" y="4970"/>
                    <a:pt x="2084" y="4958"/>
                  </a:cubicBezTo>
                  <a:lnTo>
                    <a:pt x="2572" y="4398"/>
                  </a:lnTo>
                  <a:cubicBezTo>
                    <a:pt x="2596" y="4363"/>
                    <a:pt x="2620" y="4339"/>
                    <a:pt x="2620" y="4291"/>
                  </a:cubicBezTo>
                  <a:lnTo>
                    <a:pt x="2620" y="4160"/>
                  </a:lnTo>
                  <a:cubicBezTo>
                    <a:pt x="2620" y="4113"/>
                    <a:pt x="2643" y="4065"/>
                    <a:pt x="2691" y="4053"/>
                  </a:cubicBezTo>
                  <a:lnTo>
                    <a:pt x="3072" y="3887"/>
                  </a:lnTo>
                  <a:lnTo>
                    <a:pt x="3810" y="3875"/>
                  </a:lnTo>
                  <a:cubicBezTo>
                    <a:pt x="3822" y="3875"/>
                    <a:pt x="3834" y="3887"/>
                    <a:pt x="3834" y="3898"/>
                  </a:cubicBezTo>
                  <a:cubicBezTo>
                    <a:pt x="3846" y="4029"/>
                    <a:pt x="3953" y="4137"/>
                    <a:pt x="4072" y="4184"/>
                  </a:cubicBezTo>
                  <a:lnTo>
                    <a:pt x="4596" y="4363"/>
                  </a:lnTo>
                  <a:cubicBezTo>
                    <a:pt x="4628" y="4370"/>
                    <a:pt x="4661" y="4374"/>
                    <a:pt x="4693" y="4374"/>
                  </a:cubicBezTo>
                  <a:cubicBezTo>
                    <a:pt x="4766" y="4374"/>
                    <a:pt x="4836" y="4353"/>
                    <a:pt x="4894" y="4303"/>
                  </a:cubicBezTo>
                  <a:cubicBezTo>
                    <a:pt x="4953" y="4244"/>
                    <a:pt x="5001" y="4148"/>
                    <a:pt x="4989" y="4065"/>
                  </a:cubicBezTo>
                  <a:lnTo>
                    <a:pt x="5644" y="4017"/>
                  </a:lnTo>
                  <a:cubicBezTo>
                    <a:pt x="5751" y="4006"/>
                    <a:pt x="5882" y="3946"/>
                    <a:pt x="5953" y="3839"/>
                  </a:cubicBezTo>
                  <a:cubicBezTo>
                    <a:pt x="6025" y="3732"/>
                    <a:pt x="6060" y="3613"/>
                    <a:pt x="6025" y="3482"/>
                  </a:cubicBezTo>
                  <a:lnTo>
                    <a:pt x="6013" y="3398"/>
                  </a:lnTo>
                  <a:cubicBezTo>
                    <a:pt x="5980" y="3258"/>
                    <a:pt x="5870" y="3157"/>
                    <a:pt x="5725" y="3157"/>
                  </a:cubicBezTo>
                  <a:cubicBezTo>
                    <a:pt x="5710" y="3157"/>
                    <a:pt x="5695" y="3158"/>
                    <a:pt x="5679" y="3160"/>
                  </a:cubicBezTo>
                  <a:lnTo>
                    <a:pt x="5346" y="3184"/>
                  </a:lnTo>
                  <a:lnTo>
                    <a:pt x="5298" y="3125"/>
                  </a:lnTo>
                  <a:lnTo>
                    <a:pt x="5739" y="2684"/>
                  </a:lnTo>
                  <a:cubicBezTo>
                    <a:pt x="5799" y="2624"/>
                    <a:pt x="5799" y="2517"/>
                    <a:pt x="5739" y="2458"/>
                  </a:cubicBezTo>
                  <a:cubicBezTo>
                    <a:pt x="5709" y="2428"/>
                    <a:pt x="5671" y="2413"/>
                    <a:pt x="5632" y="2413"/>
                  </a:cubicBezTo>
                  <a:cubicBezTo>
                    <a:pt x="5593" y="2413"/>
                    <a:pt x="5554" y="2428"/>
                    <a:pt x="5525" y="2458"/>
                  </a:cubicBezTo>
                  <a:lnTo>
                    <a:pt x="4965" y="3005"/>
                  </a:lnTo>
                  <a:lnTo>
                    <a:pt x="4787" y="3077"/>
                  </a:lnTo>
                  <a:lnTo>
                    <a:pt x="4286" y="2696"/>
                  </a:lnTo>
                  <a:cubicBezTo>
                    <a:pt x="4251" y="2669"/>
                    <a:pt x="4208" y="2656"/>
                    <a:pt x="4169" y="2656"/>
                  </a:cubicBezTo>
                  <a:cubicBezTo>
                    <a:pt x="4156" y="2656"/>
                    <a:pt x="4144" y="2657"/>
                    <a:pt x="4132" y="2660"/>
                  </a:cubicBezTo>
                  <a:lnTo>
                    <a:pt x="3417" y="2886"/>
                  </a:lnTo>
                  <a:cubicBezTo>
                    <a:pt x="3405" y="2886"/>
                    <a:pt x="3370" y="2898"/>
                    <a:pt x="3358" y="2922"/>
                  </a:cubicBezTo>
                  <a:lnTo>
                    <a:pt x="3405" y="2708"/>
                  </a:lnTo>
                  <a:lnTo>
                    <a:pt x="3977" y="2291"/>
                  </a:lnTo>
                  <a:lnTo>
                    <a:pt x="4548" y="2208"/>
                  </a:lnTo>
                  <a:cubicBezTo>
                    <a:pt x="4632" y="2184"/>
                    <a:pt x="4691" y="2148"/>
                    <a:pt x="4691" y="2065"/>
                  </a:cubicBezTo>
                  <a:lnTo>
                    <a:pt x="4751" y="1589"/>
                  </a:lnTo>
                  <a:cubicBezTo>
                    <a:pt x="4751" y="1553"/>
                    <a:pt x="4751" y="1505"/>
                    <a:pt x="4715" y="1470"/>
                  </a:cubicBezTo>
                  <a:lnTo>
                    <a:pt x="4477" y="1172"/>
                  </a:lnTo>
                  <a:cubicBezTo>
                    <a:pt x="4441" y="1136"/>
                    <a:pt x="4406" y="1112"/>
                    <a:pt x="4346" y="1112"/>
                  </a:cubicBezTo>
                  <a:cubicBezTo>
                    <a:pt x="4298" y="1112"/>
                    <a:pt x="4239" y="1148"/>
                    <a:pt x="4215" y="1196"/>
                  </a:cubicBezTo>
                  <a:lnTo>
                    <a:pt x="4036" y="1446"/>
                  </a:lnTo>
                  <a:lnTo>
                    <a:pt x="3834" y="1434"/>
                  </a:lnTo>
                  <a:lnTo>
                    <a:pt x="4155" y="815"/>
                  </a:lnTo>
                  <a:lnTo>
                    <a:pt x="4477" y="815"/>
                  </a:lnTo>
                  <a:lnTo>
                    <a:pt x="4727" y="1267"/>
                  </a:lnTo>
                  <a:cubicBezTo>
                    <a:pt x="4763" y="1327"/>
                    <a:pt x="4822" y="1350"/>
                    <a:pt x="4882" y="1350"/>
                  </a:cubicBezTo>
                  <a:cubicBezTo>
                    <a:pt x="4941" y="1350"/>
                    <a:pt x="5001" y="1315"/>
                    <a:pt x="5025" y="1255"/>
                  </a:cubicBezTo>
                  <a:lnTo>
                    <a:pt x="5251" y="719"/>
                  </a:lnTo>
                  <a:cubicBezTo>
                    <a:pt x="5298" y="624"/>
                    <a:pt x="5287" y="505"/>
                    <a:pt x="5215" y="434"/>
                  </a:cubicBezTo>
                  <a:lnTo>
                    <a:pt x="5215" y="434"/>
                  </a:lnTo>
                  <a:cubicBezTo>
                    <a:pt x="5751" y="577"/>
                    <a:pt x="6263" y="839"/>
                    <a:pt x="6692" y="1208"/>
                  </a:cubicBezTo>
                  <a:cubicBezTo>
                    <a:pt x="6724" y="1234"/>
                    <a:pt x="6763" y="1247"/>
                    <a:pt x="6801" y="1247"/>
                  </a:cubicBezTo>
                  <a:cubicBezTo>
                    <a:pt x="6847" y="1247"/>
                    <a:pt x="6892" y="1228"/>
                    <a:pt x="6918" y="1196"/>
                  </a:cubicBezTo>
                  <a:cubicBezTo>
                    <a:pt x="6977" y="1112"/>
                    <a:pt x="6965" y="1017"/>
                    <a:pt x="6906" y="969"/>
                  </a:cubicBezTo>
                  <a:cubicBezTo>
                    <a:pt x="6157" y="343"/>
                    <a:pt x="5219" y="1"/>
                    <a:pt x="423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853A96FF-3DEB-CE4C-68AC-049240B0DFA1}"/>
              </a:ext>
            </a:extLst>
          </p:cNvPr>
          <p:cNvSpPr txBox="1"/>
          <p:nvPr/>
        </p:nvSpPr>
        <p:spPr>
          <a:xfrm>
            <a:off x="3416427" y="3382053"/>
            <a:ext cx="2400586" cy="82330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600" b="1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Regional fragility and inter &amp; intra-group tensions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C795648-C91C-F98C-33E1-08770F3D6C53}"/>
              </a:ext>
            </a:extLst>
          </p:cNvPr>
          <p:cNvSpPr txBox="1"/>
          <p:nvPr/>
        </p:nvSpPr>
        <p:spPr>
          <a:xfrm>
            <a:off x="6521204" y="3541232"/>
            <a:ext cx="2400586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Research Scope</a:t>
            </a:r>
            <a:endParaRPr lang="en-US" sz="1600" b="1" dirty="0">
              <a:solidFill>
                <a:schemeClr val="bg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C1C7BFE-49C8-78C1-66EF-5A4717FF766C}"/>
              </a:ext>
            </a:extLst>
          </p:cNvPr>
          <p:cNvSpPr txBox="1"/>
          <p:nvPr/>
        </p:nvSpPr>
        <p:spPr>
          <a:xfrm>
            <a:off x="9392038" y="3551877"/>
            <a:ext cx="2400586" cy="33855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Ecological Analysis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4E91A282-FC8C-89A1-4013-EABDF71A4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76782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itle 1">
            <a:extLst>
              <a:ext uri="{FF2B5EF4-FFF2-40B4-BE49-F238E27FC236}">
                <a16:creationId xmlns:a16="http://schemas.microsoft.com/office/drawing/2014/main" id="{98C05823-CF2D-DAF3-5A39-8279A0187319}"/>
              </a:ext>
            </a:extLst>
          </p:cNvPr>
          <p:cNvSpPr txBox="1">
            <a:spLocks/>
          </p:cNvSpPr>
          <p:nvPr/>
        </p:nvSpPr>
        <p:spPr>
          <a:xfrm>
            <a:off x="228600" y="269961"/>
            <a:ext cx="11734800" cy="78636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Context and Relevance</a:t>
            </a:r>
            <a:br>
              <a:rPr lang="en-US" sz="28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</a:br>
            <a:endParaRPr lang="en-US" sz="28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D77DAD0C-C145-71A8-B5DA-C2581DF73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76782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D2700A57-F90E-DCAD-1B0B-264C471992B2}"/>
              </a:ext>
            </a:extLst>
          </p:cNvPr>
          <p:cNvSpPr/>
          <p:nvPr/>
        </p:nvSpPr>
        <p:spPr>
          <a:xfrm>
            <a:off x="0" y="3161902"/>
            <a:ext cx="3101521" cy="307697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49C02040-E1A7-330D-A038-324BE1FD722E}"/>
              </a:ext>
            </a:extLst>
          </p:cNvPr>
          <p:cNvSpPr/>
          <p:nvPr/>
        </p:nvSpPr>
        <p:spPr>
          <a:xfrm>
            <a:off x="3101521" y="3196932"/>
            <a:ext cx="3216151" cy="307697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153FCD7-5852-A358-A995-6A6A0F2DCE9E}"/>
              </a:ext>
            </a:extLst>
          </p:cNvPr>
          <p:cNvSpPr/>
          <p:nvPr/>
        </p:nvSpPr>
        <p:spPr>
          <a:xfrm>
            <a:off x="6304823" y="3196932"/>
            <a:ext cx="2885359" cy="307697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D04A73D6-5332-2774-DFCB-7FD74A50B8CB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533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2CB2F0-A9BE-1B2A-B26D-F5C4A8369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745517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87CAFBE2-F9E9-841F-BE0C-2290C96B8BC6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39857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Objectives of the Study</a:t>
            </a:r>
            <a:endParaRPr lang="en-US" sz="28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97903B5-4B72-B268-7148-A1A324B18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745517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47FE2734-C423-2241-0CB3-0DB144EE1F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5472373"/>
              </p:ext>
            </p:extLst>
          </p:nvPr>
        </p:nvGraphicFramePr>
        <p:xfrm>
          <a:off x="760178" y="1690260"/>
          <a:ext cx="10671644" cy="4128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E006E6F7-8EF4-DECF-8AAE-0649469696C4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04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id="{A588A72A-976E-478A-9DD3-765AB3ED4CD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Project analysis slide 8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734623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67249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Legal and Policy Context</a:t>
            </a:r>
            <a:br>
              <a:rPr lang="en-US" sz="28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</a:br>
            <a:r>
              <a:rPr lang="en-US" sz="2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 </a:t>
            </a:r>
            <a:endParaRPr lang="en-US" sz="28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734623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1CAF08-13B9-48BA-A271-8CE5B568A664}"/>
              </a:ext>
            </a:extLst>
          </p:cNvPr>
          <p:cNvSpPr/>
          <p:nvPr/>
        </p:nvSpPr>
        <p:spPr>
          <a:xfrm>
            <a:off x="1230086" y="1347561"/>
            <a:ext cx="4967514" cy="664797"/>
          </a:xfrm>
          <a:prstGeom prst="roundRect">
            <a:avLst/>
          </a:prstGeom>
          <a:solidFill>
            <a:srgbClr val="8B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+mj-lt"/>
              </a:rPr>
              <a:t>Legal 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1B1E083-D07C-4934-9782-F7CCA3539ACF}"/>
              </a:ext>
            </a:extLst>
          </p:cNvPr>
          <p:cNvSpPr/>
          <p:nvPr/>
        </p:nvSpPr>
        <p:spPr>
          <a:xfrm>
            <a:off x="6313716" y="1347561"/>
            <a:ext cx="4967514" cy="664797"/>
          </a:xfrm>
          <a:prstGeom prst="roundRect">
            <a:avLst/>
          </a:prstGeom>
          <a:solidFill>
            <a:srgbClr val="8B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+mj-lt"/>
              </a:rPr>
              <a:t>Policy</a:t>
            </a:r>
            <a:endParaRPr lang="en-US" b="1" dirty="0">
              <a:latin typeface="+mj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BC1BB2-55FC-4E8F-A171-32FAA820D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357313" y="4181931"/>
            <a:ext cx="989534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31A2EAE-EBE4-4CB7-9D0A-105837E80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53924" y="2104573"/>
            <a:ext cx="0" cy="4078515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5ECF613A-FCF5-4CC5-AA46-DABB088D7230}"/>
              </a:ext>
            </a:extLst>
          </p:cNvPr>
          <p:cNvSpPr/>
          <p:nvPr/>
        </p:nvSpPr>
        <p:spPr>
          <a:xfrm>
            <a:off x="1230086" y="2204090"/>
            <a:ext cx="5025572" cy="184665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>
              <a:spcBef>
                <a:spcPts val="1200"/>
              </a:spcBef>
              <a:buClr>
                <a:schemeClr val="tx2"/>
              </a:buClr>
            </a:pPr>
            <a:r>
              <a:rPr lang="en-US" sz="20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1992 Constitution</a:t>
            </a:r>
            <a:r>
              <a:rPr lang="en-US" sz="2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:  </a:t>
            </a:r>
            <a:r>
              <a:rPr lang="en-US" sz="2000" dirty="0">
                <a:latin typeface="Poppins" panose="00000500000000000000" pitchFamily="50" charset="0"/>
                <a:cs typeface="Poppins" panose="00000500000000000000" pitchFamily="50" charset="0"/>
              </a:rPr>
              <a:t>Decentralization and inclusivity as national principles.</a:t>
            </a:r>
          </a:p>
          <a:p>
            <a:br>
              <a:rPr lang="en-US" sz="2000" dirty="0">
                <a:latin typeface="Poppins" panose="00000500000000000000" pitchFamily="50" charset="0"/>
                <a:cs typeface="Poppins" panose="00000500000000000000" pitchFamily="50" charset="0"/>
              </a:rPr>
            </a:br>
            <a:r>
              <a:rPr lang="en-US" sz="20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Local Governance Act, 2016 (Act 936)</a:t>
            </a:r>
            <a:r>
              <a:rPr lang="en-US" sz="2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:</a:t>
            </a:r>
          </a:p>
          <a:p>
            <a:r>
              <a:rPr lang="en-US" sz="2000" dirty="0">
                <a:latin typeface="Poppins" panose="00000500000000000000" pitchFamily="50" charset="0"/>
                <a:cs typeface="Poppins" panose="00000500000000000000" pitchFamily="50" charset="0"/>
              </a:rPr>
              <a:t>Defines roles of Metropolitan, Municipal, and District Assemblies (</a:t>
            </a:r>
            <a:r>
              <a:rPr lang="en-US" sz="2000" dirty="0" err="1">
                <a:latin typeface="Poppins" panose="00000500000000000000" pitchFamily="50" charset="0"/>
                <a:cs typeface="Poppins" panose="00000500000000000000" pitchFamily="50" charset="0"/>
              </a:rPr>
              <a:t>MMDAs</a:t>
            </a:r>
            <a:r>
              <a:rPr lang="en-US" sz="2000" dirty="0">
                <a:latin typeface="Poppins" panose="00000500000000000000" pitchFamily="50" charset="0"/>
                <a:cs typeface="Poppins" panose="00000500000000000000" pitchFamily="50" charset="0"/>
              </a:rPr>
              <a:t>).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842CE6B-862D-4B18-B10B-3436A7D24058}"/>
              </a:ext>
            </a:extLst>
          </p:cNvPr>
          <p:cNvSpPr/>
          <p:nvPr/>
        </p:nvSpPr>
        <p:spPr>
          <a:xfrm>
            <a:off x="6382697" y="2225280"/>
            <a:ext cx="4481671" cy="123110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20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Vision 2057: Long-Term National Development Perspective Framework:</a:t>
            </a:r>
            <a:r>
              <a:rPr lang="en-US" sz="2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 </a:t>
            </a:r>
            <a:r>
              <a:rPr lang="en-US" sz="2000" dirty="0">
                <a:latin typeface="Poppins" panose="00000500000000000000" pitchFamily="50" charset="0"/>
                <a:cs typeface="Poppins" panose="00000500000000000000" pitchFamily="50" charset="0"/>
              </a:rPr>
              <a:t>Aims for sustainable equity and inter-group harmony.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130C0AE-B52E-4C65-A461-AD2F7D2362DE}"/>
              </a:ext>
            </a:extLst>
          </p:cNvPr>
          <p:cNvSpPr/>
          <p:nvPr/>
        </p:nvSpPr>
        <p:spPr>
          <a:xfrm>
            <a:off x="1230086" y="4585076"/>
            <a:ext cx="4967514" cy="153888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US" sz="20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National Development Planning (System) Act, 1994 (Act 480)</a:t>
            </a:r>
            <a:r>
              <a:rPr lang="en-US" sz="2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:</a:t>
            </a:r>
            <a:r>
              <a:rPr lang="en-US" sz="2000" dirty="0">
                <a:latin typeface="Poppins" panose="00000500000000000000" pitchFamily="50" charset="0"/>
                <a:cs typeface="Poppins" panose="00000500000000000000" pitchFamily="50" charset="0"/>
              </a:rPr>
              <a:t>Advocates for equitable and participatory development.</a:t>
            </a:r>
          </a:p>
          <a:p>
            <a:endParaRPr lang="en-US" sz="2000" dirty="0"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E783ACB-62DF-4DA3-9240-822BAEA78497}"/>
              </a:ext>
            </a:extLst>
          </p:cNvPr>
          <p:cNvSpPr/>
          <p:nvPr/>
        </p:nvSpPr>
        <p:spPr>
          <a:xfrm>
            <a:off x="6382697" y="4585076"/>
            <a:ext cx="5383064" cy="123110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r>
              <a:rPr lang="en-GB" sz="20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National Medium-term Development Policy Framework (2022-2025): </a:t>
            </a:r>
            <a:r>
              <a:rPr lang="fr-FR" sz="2000" dirty="0">
                <a:latin typeface="Poppins" panose="00000500000000000000" pitchFamily="50" charset="0"/>
                <a:cs typeface="Poppins" panose="00000500000000000000" pitchFamily="50" charset="0"/>
              </a:rPr>
              <a:t>Agenda For Jobs II : </a:t>
            </a:r>
            <a:r>
              <a:rPr lang="fr-FR" sz="2000" dirty="0" err="1">
                <a:latin typeface="Poppins" panose="00000500000000000000" pitchFamily="50" charset="0"/>
                <a:cs typeface="Poppins" panose="00000500000000000000" pitchFamily="50" charset="0"/>
              </a:rPr>
              <a:t>Creating</a:t>
            </a:r>
            <a:r>
              <a:rPr lang="fr-FR" sz="2000" dirty="0">
                <a:latin typeface="Poppins" panose="00000500000000000000" pitchFamily="50" charset="0"/>
                <a:cs typeface="Poppins" panose="00000500000000000000" pitchFamily="50" charset="0"/>
              </a:rPr>
              <a:t> </a:t>
            </a:r>
            <a:r>
              <a:rPr lang="fr-FR" sz="2000" dirty="0" err="1">
                <a:latin typeface="Poppins" panose="00000500000000000000" pitchFamily="50" charset="0"/>
                <a:cs typeface="Poppins" panose="00000500000000000000" pitchFamily="50" charset="0"/>
              </a:rPr>
              <a:t>Prosperity</a:t>
            </a:r>
            <a:r>
              <a:rPr lang="fr-FR" sz="2000" dirty="0">
                <a:latin typeface="Poppins" panose="00000500000000000000" pitchFamily="50" charset="0"/>
                <a:cs typeface="Poppins" panose="00000500000000000000" pitchFamily="50" charset="0"/>
              </a:rPr>
              <a:t> and </a:t>
            </a:r>
            <a:r>
              <a:rPr lang="fr-FR" sz="2000" dirty="0" err="1">
                <a:latin typeface="Poppins" panose="00000500000000000000" pitchFamily="50" charset="0"/>
                <a:cs typeface="Poppins" panose="00000500000000000000" pitchFamily="50" charset="0"/>
              </a:rPr>
              <a:t>Equal</a:t>
            </a:r>
            <a:r>
              <a:rPr lang="fr-FR" sz="2000" dirty="0">
                <a:latin typeface="Poppins" panose="00000500000000000000" pitchFamily="50" charset="0"/>
                <a:cs typeface="Poppins" panose="00000500000000000000" pitchFamily="50" charset="0"/>
              </a:rPr>
              <a:t> </a:t>
            </a:r>
            <a:r>
              <a:rPr lang="fr-FR" sz="2000" dirty="0" err="1">
                <a:latin typeface="Poppins" panose="00000500000000000000" pitchFamily="50" charset="0"/>
                <a:cs typeface="Poppins" panose="00000500000000000000" pitchFamily="50" charset="0"/>
              </a:rPr>
              <a:t>Opportunity</a:t>
            </a:r>
            <a:r>
              <a:rPr lang="fr-FR" sz="2000" dirty="0">
                <a:latin typeface="Poppins" panose="00000500000000000000" pitchFamily="50" charset="0"/>
                <a:cs typeface="Poppins" panose="00000500000000000000" pitchFamily="50" charset="0"/>
              </a:rPr>
              <a:t> for All</a:t>
            </a:r>
            <a:endParaRPr lang="en-GB" sz="2000" dirty="0"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C52FCB-8A57-F1C8-6E53-D7AD2C430CCA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36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94B2FFE9-6D1F-4DC1-8532-95405973ABE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80120" y="1576991"/>
            <a:ext cx="3706105" cy="3704017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CCBAAA8-DE36-46A7-8728-72C3486FDB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828" y="1602936"/>
            <a:ext cx="7177894" cy="4165791"/>
          </a:xfrm>
        </p:spPr>
        <p:txBody>
          <a:bodyPr vert="horz" lIns="0" tIns="45720" rIns="0" bIns="45720" rtlCol="0">
            <a:normAutofit fontScale="92500" lnSpcReduction="10000"/>
          </a:bodyPr>
          <a:lstStyle/>
          <a:p>
            <a:r>
              <a:rPr lang="en-US" sz="26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Theoretical Foundations</a:t>
            </a:r>
          </a:p>
          <a:p>
            <a:r>
              <a:rPr lang="en-US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Local Governance</a:t>
            </a:r>
            <a:r>
              <a:rPr lang="en-US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: </a:t>
            </a:r>
            <a:r>
              <a:rPr lang="en-US" dirty="0">
                <a:latin typeface="Poppins" panose="00000500000000000000" pitchFamily="50" charset="0"/>
                <a:cs typeface="Poppins" panose="00000500000000000000" pitchFamily="50" charset="0"/>
              </a:rPr>
              <a:t>Defined as decentralized, inclusive decision-making for service delivery.</a:t>
            </a:r>
          </a:p>
          <a:p>
            <a:endParaRPr lang="en-US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US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Social Cohesion</a:t>
            </a:r>
            <a:r>
              <a:rPr lang="en-US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: </a:t>
            </a:r>
            <a:r>
              <a:rPr lang="en-US" dirty="0">
                <a:latin typeface="Poppins" panose="00000500000000000000" pitchFamily="50" charset="0"/>
                <a:cs typeface="Poppins" panose="00000500000000000000" pitchFamily="50" charset="0"/>
              </a:rPr>
              <a:t>Strength of relationships and collective belonging within communities.</a:t>
            </a:r>
          </a:p>
          <a:p>
            <a:endParaRPr lang="en-US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US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Interlinkages</a:t>
            </a:r>
            <a:r>
              <a:rPr lang="en-US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: </a:t>
            </a:r>
            <a:r>
              <a:rPr lang="en-US" dirty="0">
                <a:latin typeface="Poppins" panose="00000500000000000000" pitchFamily="50" charset="0"/>
                <a:cs typeface="Poppins" panose="00000500000000000000" pitchFamily="50" charset="0"/>
              </a:rPr>
              <a:t>Equitable governance fosters trust, transparency, and community participation.</a:t>
            </a:r>
          </a:p>
          <a:p>
            <a:r>
              <a:rPr lang="en-US" dirty="0">
                <a:latin typeface="Poppins" panose="00000500000000000000" pitchFamily="50" charset="0"/>
                <a:cs typeface="Poppins" panose="00000500000000000000" pitchFamily="50" charset="0"/>
              </a:rPr>
              <a:t>Cohesion thrives where governance structures address disparities and promote inclusion.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B131146-C701-D223-2F1A-C1ED1F8FD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10885A0-7860-A6D0-14F9-00AE89454B3A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39857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Philosophy</a:t>
            </a:r>
            <a:endParaRPr lang="en-US" sz="28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1D098DE-E7BB-2989-75B8-999AC22668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E657603-3B21-0C7C-45F5-EC5C3EEC8A26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389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BCAFB00C-1854-ECF7-3C56-84F57EF7FA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6880454"/>
              </p:ext>
            </p:extLst>
          </p:nvPr>
        </p:nvGraphicFramePr>
        <p:xfrm>
          <a:off x="866776" y="143808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CD6454D-FC8B-191E-662F-42124EFF4254}"/>
              </a:ext>
            </a:extLst>
          </p:cNvPr>
          <p:cNvSpPr txBox="1"/>
          <p:nvPr/>
        </p:nvSpPr>
        <p:spPr>
          <a:xfrm>
            <a:off x="809624" y="3613750"/>
            <a:ext cx="2466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Mixed-methods approach (quantitative and qualitative).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95A1822-AB8C-E578-C170-C91425115D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105775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98BEAFF5-9BEA-4492-BFC2-BDBE474EE2DF}"/>
              </a:ext>
            </a:extLst>
          </p:cNvPr>
          <p:cNvSpPr txBox="1">
            <a:spLocks/>
          </p:cNvSpPr>
          <p:nvPr/>
        </p:nvSpPr>
        <p:spPr>
          <a:xfrm>
            <a:off x="228600" y="190500"/>
            <a:ext cx="11734800" cy="39857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Methodology</a:t>
            </a:r>
            <a:endParaRPr lang="en-US" sz="28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6531112-0644-E9D9-F3B4-E6D2E3A7B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22898"/>
            <a:ext cx="4086225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01EFE4A5-420F-A5F0-9AFE-22748D9FC3A9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924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613E22E-01DB-414D-9831-64C0E2A8B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988908"/>
            <a:ext cx="10058400" cy="748452"/>
          </a:xfrm>
        </p:spPr>
        <p:txBody>
          <a:bodyPr anchor="b">
            <a:normAutofit/>
          </a:bodyPr>
          <a:lstStyle/>
          <a:p>
            <a:r>
              <a:rPr lang="en-GB" sz="32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Key Findings – Demographic Insights</a:t>
            </a:r>
            <a:endParaRPr lang="en-US" sz="32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graphicFrame>
        <p:nvGraphicFramePr>
          <p:cNvPr id="9" name="Rectangle 1">
            <a:extLst>
              <a:ext uri="{FF2B5EF4-FFF2-40B4-BE49-F238E27FC236}">
                <a16:creationId xmlns:a16="http://schemas.microsoft.com/office/drawing/2014/main" id="{B7828945-F506-AF59-C8BC-808D2950B2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8575328"/>
              </p:ext>
            </p:extLst>
          </p:nvPr>
        </p:nvGraphicFramePr>
        <p:xfrm>
          <a:off x="1216548" y="2108201"/>
          <a:ext cx="10058400" cy="3760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287EE1C7-1EFA-1775-F73F-F8A875A7F175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5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613E22E-01DB-414D-9831-64C0E2A8B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63529"/>
            <a:ext cx="10058400" cy="1450757"/>
          </a:xfrm>
        </p:spPr>
        <p:txBody>
          <a:bodyPr anchor="b">
            <a:normAutofit/>
          </a:bodyPr>
          <a:lstStyle/>
          <a:p>
            <a:r>
              <a:rPr lang="en-GB" sz="32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Key Findings – </a:t>
            </a:r>
            <a:r>
              <a:rPr lang="en-US" sz="32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Governance &amp; Social Cohesion</a:t>
            </a:r>
          </a:p>
        </p:txBody>
      </p:sp>
      <p:graphicFrame>
        <p:nvGraphicFramePr>
          <p:cNvPr id="9" name="Rectangle 1">
            <a:extLst>
              <a:ext uri="{FF2B5EF4-FFF2-40B4-BE49-F238E27FC236}">
                <a16:creationId xmlns:a16="http://schemas.microsoft.com/office/drawing/2014/main" id="{776EF90B-68D0-D876-F3FD-F700DFEA2F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8476952"/>
              </p:ext>
            </p:extLst>
          </p:nvPr>
        </p:nvGraphicFramePr>
        <p:xfrm>
          <a:off x="1216548" y="2108201"/>
          <a:ext cx="10058400" cy="3760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1BA43366-FF9E-2956-7904-A5D47FE0C352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816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613E22E-01DB-414D-9831-64C0E2A8B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anchor="b">
            <a:normAutofit/>
          </a:bodyPr>
          <a:lstStyle/>
          <a:p>
            <a:r>
              <a:rPr lang="en-GB" sz="32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Key Findings – </a:t>
            </a:r>
            <a:r>
              <a:rPr lang="en-US" sz="32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Discussion</a:t>
            </a:r>
          </a:p>
        </p:txBody>
      </p:sp>
      <p:graphicFrame>
        <p:nvGraphicFramePr>
          <p:cNvPr id="9" name="Rectangle 1">
            <a:extLst>
              <a:ext uri="{FF2B5EF4-FFF2-40B4-BE49-F238E27FC236}">
                <a16:creationId xmlns:a16="http://schemas.microsoft.com/office/drawing/2014/main" id="{F37188BF-8D3A-ED9B-3989-69FD938033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527806"/>
              </p:ext>
            </p:extLst>
          </p:nvPr>
        </p:nvGraphicFramePr>
        <p:xfrm>
          <a:off x="1216548" y="2108201"/>
          <a:ext cx="10058400" cy="3760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2E4C0FC-2CB3-FFFD-ED04-310A6593F4E9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438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03D88BF-51AE-46F2-8081-A3C50643270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noFill/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AEC7046-9AB8-B7D9-ED03-66EE031B32D1}"/>
              </a:ext>
            </a:extLst>
          </p:cNvPr>
          <p:cNvSpPr/>
          <p:nvPr/>
        </p:nvSpPr>
        <p:spPr>
          <a:xfrm>
            <a:off x="988423" y="1295400"/>
            <a:ext cx="10493828" cy="4267200"/>
          </a:xfrm>
          <a:prstGeom prst="rect">
            <a:avLst/>
          </a:prstGeom>
          <a:solidFill>
            <a:srgbClr val="F0D2D2">
              <a:alpha val="9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DC9467-D86A-4D44-9E01-5796E5B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925" y="2118360"/>
            <a:ext cx="9268824" cy="2621280"/>
          </a:xfrm>
        </p:spPr>
        <p:txBody>
          <a:bodyPr anchor="b">
            <a:normAutofit fontScale="90000"/>
          </a:bodyPr>
          <a:lstStyle/>
          <a:p>
            <a:r>
              <a:rPr lang="en-US" sz="44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  </a:t>
            </a:r>
            <a:r>
              <a:rPr lang="en-US" sz="6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Proposed Framework for Integrating Governance &amp; Social Cohesion </a:t>
            </a:r>
            <a:endParaRPr lang="en-US" sz="44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0955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613E22E-01DB-414D-9831-64C0E2A8B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30443"/>
            <a:ext cx="10058400" cy="1450757"/>
          </a:xfrm>
        </p:spPr>
        <p:txBody>
          <a:bodyPr anchor="b">
            <a:noAutofit/>
          </a:bodyPr>
          <a:lstStyle/>
          <a:p>
            <a:r>
              <a:rPr lang="en-US" sz="32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Proposed Framework for Integrating Governance &amp; Social Cohesion </a:t>
            </a:r>
          </a:p>
        </p:txBody>
      </p:sp>
      <p:graphicFrame>
        <p:nvGraphicFramePr>
          <p:cNvPr id="9" name="Rectangle 1">
            <a:extLst>
              <a:ext uri="{FF2B5EF4-FFF2-40B4-BE49-F238E27FC236}">
                <a16:creationId xmlns:a16="http://schemas.microsoft.com/office/drawing/2014/main" id="{569296C5-C4D1-845A-8F9F-B334AF0C4E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627756"/>
              </p:ext>
            </p:extLst>
          </p:nvPr>
        </p:nvGraphicFramePr>
        <p:xfrm>
          <a:off x="612321" y="2139043"/>
          <a:ext cx="10662627" cy="3730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68D1CF6A-7630-7937-6E24-CF0478C91DCB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863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2">
            <a:extLst>
              <a:ext uri="{FF2B5EF4-FFF2-40B4-BE49-F238E27FC236}">
                <a16:creationId xmlns:a16="http://schemas.microsoft.com/office/drawing/2014/main" id="{645600D0-DE6B-4212-D0A1-F971B1872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862"/>
            <a:ext cx="10058400" cy="1450757"/>
          </a:xfrm>
        </p:spPr>
        <p:txBody>
          <a:bodyPr anchor="b">
            <a:noAutofit/>
          </a:bodyPr>
          <a:lstStyle/>
          <a:p>
            <a:pPr>
              <a:spcAft>
                <a:spcPts val="600"/>
              </a:spcAft>
              <a:buClr>
                <a:schemeClr val="accent1"/>
              </a:buClr>
              <a:buSzPct val="100000"/>
            </a:pPr>
            <a:r>
              <a:rPr lang="en-US" sz="3200" b="1" kern="12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Proposed Framework for Integrating Governance &amp; Social Cohesion </a:t>
            </a: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3">
            <a:grayscl/>
          </a:blip>
          <a:stretch/>
        </p:blipFill>
        <p:spPr>
          <a:xfrm>
            <a:off x="1151520" y="1584149"/>
            <a:ext cx="9274525" cy="4866898"/>
          </a:xfrm>
          <a:prstGeom prst="rect">
            <a:avLst/>
          </a:prstGeom>
          <a:noFill/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0861395-901A-5CD6-71C9-D944E59EC92F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399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22A3650-CE74-4B2A-A714-A99CA18988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National Level</a:t>
            </a:r>
            <a:endParaRPr lang="en-US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C401CC4-711A-4213-A098-6A62651D89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66800" y="2958272"/>
            <a:ext cx="4639736" cy="2910821"/>
          </a:xfrm>
        </p:spPr>
        <p:txBody>
          <a:bodyPr>
            <a:normAutofit/>
          </a:bodyPr>
          <a:lstStyle/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Strengthen legal frameworks for inclusive governance.</a:t>
            </a:r>
          </a:p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Monitor and evaluate reforms to enhance cohesion outcomes.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F6AE95-B6EE-4C2B-8982-2E15916B02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Regional Level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F5CF3C2-A35B-4374-871A-C68ACFAD47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04430" y="2958272"/>
            <a:ext cx="4639736" cy="2910821"/>
          </a:xfrm>
        </p:spPr>
        <p:txBody>
          <a:bodyPr>
            <a:normAutofit/>
          </a:bodyPr>
          <a:lstStyle/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Build the capacity of </a:t>
            </a:r>
            <a:r>
              <a:rPr lang="en-US" sz="2400" dirty="0" err="1">
                <a:latin typeface="Poppins" panose="00000500000000000000" pitchFamily="50" charset="0"/>
                <a:cs typeface="Poppins" panose="00000500000000000000" pitchFamily="50" charset="0"/>
              </a:rPr>
              <a:t>MMDAs</a:t>
            </a: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 to manage resource conflicts.</a:t>
            </a:r>
          </a:p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Align development programs with the socio-economic needs of regions.</a:t>
            </a:r>
          </a:p>
        </p:txBody>
      </p:sp>
      <p:sp>
        <p:nvSpPr>
          <p:cNvPr id="4" name="Title 6">
            <a:extLst>
              <a:ext uri="{FF2B5EF4-FFF2-40B4-BE49-F238E27FC236}">
                <a16:creationId xmlns:a16="http://schemas.microsoft.com/office/drawing/2014/main" id="{52B23094-65BF-5319-9C32-53AE6884A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0526" y="217714"/>
            <a:ext cx="10058400" cy="92180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Recommendations (2/2)</a:t>
            </a:r>
            <a:endParaRPr lang="en-US" sz="36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8FCBF0-D9EA-C979-D272-2385F5064D6A}"/>
              </a:ext>
            </a:extLst>
          </p:cNvPr>
          <p:cNvSpPr/>
          <p:nvPr/>
        </p:nvSpPr>
        <p:spPr>
          <a:xfrm>
            <a:off x="1066800" y="2057400"/>
            <a:ext cx="4727366" cy="571500"/>
          </a:xfrm>
          <a:prstGeom prst="rect">
            <a:avLst/>
          </a:prstGeom>
          <a:noFill/>
          <a:ln>
            <a:solidFill>
              <a:srgbClr val="8B010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BB477EE-0ED7-6C9E-2137-14B7F5322CEB}"/>
              </a:ext>
            </a:extLst>
          </p:cNvPr>
          <p:cNvSpPr/>
          <p:nvPr/>
        </p:nvSpPr>
        <p:spPr>
          <a:xfrm>
            <a:off x="6504430" y="2057400"/>
            <a:ext cx="4727366" cy="571500"/>
          </a:xfrm>
          <a:prstGeom prst="rect">
            <a:avLst/>
          </a:prstGeom>
          <a:noFill/>
          <a:ln>
            <a:solidFill>
              <a:srgbClr val="8B010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3FB22D-5791-8CBF-16E2-42EAC5D831A4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816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2CC3EF0-F13E-468D-8198-2FFABAAB8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0526" y="217714"/>
            <a:ext cx="10058400" cy="92180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Recommendations (2/2)</a:t>
            </a:r>
            <a:endParaRPr lang="en-US" sz="3600" dirty="0">
              <a:solidFill>
                <a:srgbClr val="8B0101"/>
              </a:solidFill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22A3650-CE74-4B2A-A714-A99CA18988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District Level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C401CC4-711A-4213-A098-6A62651D89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9650" y="2958272"/>
            <a:ext cx="4827814" cy="2910821"/>
          </a:xfrm>
        </p:spPr>
        <p:txBody>
          <a:bodyPr>
            <a:normAutofit/>
          </a:bodyPr>
          <a:lstStyle/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Leverage traditional authorities to mediate disputes and promote inclusion.</a:t>
            </a:r>
          </a:p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Encourage community-driven initiatives for local ownership.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F6AE95-B6EE-4C2B-8982-2E15916B02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01669" y="2057400"/>
            <a:ext cx="4639736" cy="736282"/>
          </a:xfrm>
        </p:spPr>
        <p:txBody>
          <a:bodyPr/>
          <a:lstStyle/>
          <a:p>
            <a:r>
              <a:rPr lang="en-US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Community Level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F5CF3C2-A35B-4374-871A-C68ACFAD47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61580" y="2958272"/>
            <a:ext cx="4639736" cy="2910821"/>
          </a:xfrm>
        </p:spPr>
        <p:txBody>
          <a:bodyPr>
            <a:normAutofit/>
          </a:bodyPr>
          <a:lstStyle/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Foster inter-group dialogue platforms for reconciliation.</a:t>
            </a:r>
          </a:p>
          <a:p>
            <a:pPr>
              <a:buClr>
                <a:srgbClr val="8B0101"/>
              </a:buClr>
            </a:pPr>
            <a:r>
              <a:rPr lang="en-US" sz="2400" dirty="0">
                <a:latin typeface="Poppins" panose="00000500000000000000" pitchFamily="50" charset="0"/>
                <a:cs typeface="Poppins" panose="00000500000000000000" pitchFamily="50" charset="0"/>
              </a:rPr>
              <a:t>Empower marginalized groups through participatory processes.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769DB3-898D-4B11-BB03-AF53D21547D4}"/>
              </a:ext>
            </a:extLst>
          </p:cNvPr>
          <p:cNvSpPr/>
          <p:nvPr/>
        </p:nvSpPr>
        <p:spPr>
          <a:xfrm>
            <a:off x="1019175" y="2057400"/>
            <a:ext cx="4727366" cy="571500"/>
          </a:xfrm>
          <a:prstGeom prst="rect">
            <a:avLst/>
          </a:prstGeom>
          <a:noFill/>
          <a:ln>
            <a:solidFill>
              <a:srgbClr val="8B010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C1C5DE-436F-DF71-6B24-60D0E5EC3471}"/>
              </a:ext>
            </a:extLst>
          </p:cNvPr>
          <p:cNvSpPr/>
          <p:nvPr/>
        </p:nvSpPr>
        <p:spPr>
          <a:xfrm>
            <a:off x="6561580" y="2057400"/>
            <a:ext cx="4727366" cy="571500"/>
          </a:xfrm>
          <a:prstGeom prst="rect">
            <a:avLst/>
          </a:prstGeom>
          <a:noFill/>
          <a:ln>
            <a:solidFill>
              <a:srgbClr val="8B010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9CA3431-A1AA-7254-3C23-332713184C77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787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146B020-2B12-4533-AB98-A078339B3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>
                <a:solidFill>
                  <a:srgbClr val="8B010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Conclusion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E1E290-26E6-5833-55EA-97F603F3E425}"/>
              </a:ext>
            </a:extLst>
          </p:cNvPr>
          <p:cNvSpPr/>
          <p:nvPr/>
        </p:nvSpPr>
        <p:spPr>
          <a:xfrm>
            <a:off x="0" y="6572258"/>
            <a:ext cx="12192000" cy="285741"/>
          </a:xfrm>
          <a:prstGeom prst="rect">
            <a:avLst/>
          </a:prstGeom>
          <a:gradFill flip="none" rotWithShape="1">
            <a:gsLst>
              <a:gs pos="0">
                <a:srgbClr val="8B0101">
                  <a:shade val="30000"/>
                  <a:satMod val="115000"/>
                </a:srgbClr>
              </a:gs>
              <a:gs pos="50000">
                <a:srgbClr val="8B0101">
                  <a:shade val="67500"/>
                  <a:satMod val="115000"/>
                </a:srgbClr>
              </a:gs>
              <a:gs pos="100000">
                <a:srgbClr val="8B0101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E2321F87-1BEB-2704-04EC-EDE452C6F3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8937508"/>
              </p:ext>
            </p:extLst>
          </p:nvPr>
        </p:nvGraphicFramePr>
        <p:xfrm>
          <a:off x="1216548" y="2108201"/>
          <a:ext cx="10058400" cy="3760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0" name="Google Shape;10197;p64">
            <a:extLst>
              <a:ext uri="{FF2B5EF4-FFF2-40B4-BE49-F238E27FC236}">
                <a16:creationId xmlns:a16="http://schemas.microsoft.com/office/drawing/2014/main" id="{9C15A25F-F69B-1070-B113-49DD346D1BF8}"/>
              </a:ext>
            </a:extLst>
          </p:cNvPr>
          <p:cNvGrpSpPr/>
          <p:nvPr/>
        </p:nvGrpSpPr>
        <p:grpSpPr>
          <a:xfrm>
            <a:off x="2347040" y="2108201"/>
            <a:ext cx="734192" cy="734122"/>
            <a:chOff x="7976174" y="2925108"/>
            <a:chExt cx="334666" cy="334634"/>
          </a:xfrm>
          <a:solidFill>
            <a:srgbClr val="FF3300"/>
          </a:solidFill>
        </p:grpSpPr>
        <p:sp>
          <p:nvSpPr>
            <p:cNvPr id="11" name="Google Shape;10198;p64">
              <a:extLst>
                <a:ext uri="{FF2B5EF4-FFF2-40B4-BE49-F238E27FC236}">
                  <a16:creationId xmlns:a16="http://schemas.microsoft.com/office/drawing/2014/main" id="{C23D5D5C-720B-B2F8-7BA5-770B18B3A29A}"/>
                </a:ext>
              </a:extLst>
            </p:cNvPr>
            <p:cNvSpPr/>
            <p:nvPr/>
          </p:nvSpPr>
          <p:spPr>
            <a:xfrm>
              <a:off x="8003100" y="3064545"/>
              <a:ext cx="10630" cy="14068"/>
            </a:xfrm>
            <a:custGeom>
              <a:avLst/>
              <a:gdLst/>
              <a:ahLst/>
              <a:cxnLst/>
              <a:rect l="l" t="t" r="r" b="b"/>
              <a:pathLst>
                <a:path w="334" h="442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lnTo>
                    <a:pt x="0" y="286"/>
                  </a:lnTo>
                  <a:cubicBezTo>
                    <a:pt x="0" y="370"/>
                    <a:pt x="72" y="441"/>
                    <a:pt x="167" y="441"/>
                  </a:cubicBezTo>
                  <a:cubicBezTo>
                    <a:pt x="250" y="441"/>
                    <a:pt x="322" y="370"/>
                    <a:pt x="322" y="286"/>
                  </a:cubicBezTo>
                  <a:lnTo>
                    <a:pt x="322" y="167"/>
                  </a:lnTo>
                  <a:cubicBezTo>
                    <a:pt x="334" y="72"/>
                    <a:pt x="250" y="1"/>
                    <a:pt x="16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0199;p64">
              <a:extLst>
                <a:ext uri="{FF2B5EF4-FFF2-40B4-BE49-F238E27FC236}">
                  <a16:creationId xmlns:a16="http://schemas.microsoft.com/office/drawing/2014/main" id="{E49C6430-ED64-9108-F9E8-68C6D3E6BB24}"/>
                </a:ext>
              </a:extLst>
            </p:cNvPr>
            <p:cNvSpPr/>
            <p:nvPr/>
          </p:nvSpPr>
          <p:spPr>
            <a:xfrm>
              <a:off x="8003100" y="3046371"/>
              <a:ext cx="10630" cy="14418"/>
            </a:xfrm>
            <a:custGeom>
              <a:avLst/>
              <a:gdLst/>
              <a:ahLst/>
              <a:cxnLst/>
              <a:rect l="l" t="t" r="r" b="b"/>
              <a:pathLst>
                <a:path w="334" h="453" extrusionOk="0">
                  <a:moveTo>
                    <a:pt x="167" y="0"/>
                  </a:moveTo>
                  <a:cubicBezTo>
                    <a:pt x="72" y="0"/>
                    <a:pt x="0" y="71"/>
                    <a:pt x="0" y="167"/>
                  </a:cubicBezTo>
                  <a:lnTo>
                    <a:pt x="0" y="286"/>
                  </a:lnTo>
                  <a:cubicBezTo>
                    <a:pt x="0" y="369"/>
                    <a:pt x="72" y="452"/>
                    <a:pt x="167" y="452"/>
                  </a:cubicBezTo>
                  <a:cubicBezTo>
                    <a:pt x="250" y="452"/>
                    <a:pt x="322" y="369"/>
                    <a:pt x="322" y="286"/>
                  </a:cubicBezTo>
                  <a:lnTo>
                    <a:pt x="322" y="167"/>
                  </a:lnTo>
                  <a:cubicBezTo>
                    <a:pt x="334" y="71"/>
                    <a:pt x="250" y="0"/>
                    <a:pt x="1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0200;p64">
              <a:extLst>
                <a:ext uri="{FF2B5EF4-FFF2-40B4-BE49-F238E27FC236}">
                  <a16:creationId xmlns:a16="http://schemas.microsoft.com/office/drawing/2014/main" id="{127F454A-359A-B3F1-3BC4-D765BC903279}"/>
                </a:ext>
              </a:extLst>
            </p:cNvPr>
            <p:cNvSpPr/>
            <p:nvPr/>
          </p:nvSpPr>
          <p:spPr>
            <a:xfrm>
              <a:off x="8272519" y="3105093"/>
              <a:ext cx="10630" cy="14418"/>
            </a:xfrm>
            <a:custGeom>
              <a:avLst/>
              <a:gdLst/>
              <a:ahLst/>
              <a:cxnLst/>
              <a:rect l="l" t="t" r="r" b="b"/>
              <a:pathLst>
                <a:path w="334" h="453" extrusionOk="0">
                  <a:moveTo>
                    <a:pt x="167" y="0"/>
                  </a:moveTo>
                  <a:cubicBezTo>
                    <a:pt x="84" y="0"/>
                    <a:pt x="1" y="72"/>
                    <a:pt x="1" y="167"/>
                  </a:cubicBezTo>
                  <a:lnTo>
                    <a:pt x="1" y="286"/>
                  </a:lnTo>
                  <a:cubicBezTo>
                    <a:pt x="1" y="370"/>
                    <a:pt x="84" y="453"/>
                    <a:pt x="167" y="453"/>
                  </a:cubicBezTo>
                  <a:cubicBezTo>
                    <a:pt x="263" y="453"/>
                    <a:pt x="334" y="370"/>
                    <a:pt x="334" y="286"/>
                  </a:cubicBezTo>
                  <a:lnTo>
                    <a:pt x="334" y="167"/>
                  </a:lnTo>
                  <a:cubicBezTo>
                    <a:pt x="334" y="72"/>
                    <a:pt x="263" y="0"/>
                    <a:pt x="1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0201;p64">
              <a:extLst>
                <a:ext uri="{FF2B5EF4-FFF2-40B4-BE49-F238E27FC236}">
                  <a16:creationId xmlns:a16="http://schemas.microsoft.com/office/drawing/2014/main" id="{2BB0C901-2A10-61C7-5E8B-D3819D08ECEA}"/>
                </a:ext>
              </a:extLst>
            </p:cNvPr>
            <p:cNvSpPr/>
            <p:nvPr/>
          </p:nvSpPr>
          <p:spPr>
            <a:xfrm>
              <a:off x="8272519" y="3123266"/>
              <a:ext cx="10630" cy="14068"/>
            </a:xfrm>
            <a:custGeom>
              <a:avLst/>
              <a:gdLst/>
              <a:ahLst/>
              <a:cxnLst/>
              <a:rect l="l" t="t" r="r" b="b"/>
              <a:pathLst>
                <a:path w="334" h="442" extrusionOk="0">
                  <a:moveTo>
                    <a:pt x="167" y="1"/>
                  </a:moveTo>
                  <a:cubicBezTo>
                    <a:pt x="84" y="1"/>
                    <a:pt x="1" y="72"/>
                    <a:pt x="1" y="168"/>
                  </a:cubicBezTo>
                  <a:lnTo>
                    <a:pt x="1" y="287"/>
                  </a:lnTo>
                  <a:cubicBezTo>
                    <a:pt x="1" y="370"/>
                    <a:pt x="84" y="442"/>
                    <a:pt x="167" y="442"/>
                  </a:cubicBezTo>
                  <a:cubicBezTo>
                    <a:pt x="263" y="442"/>
                    <a:pt x="334" y="370"/>
                    <a:pt x="334" y="287"/>
                  </a:cubicBezTo>
                  <a:lnTo>
                    <a:pt x="334" y="168"/>
                  </a:lnTo>
                  <a:cubicBezTo>
                    <a:pt x="334" y="72"/>
                    <a:pt x="263" y="1"/>
                    <a:pt x="16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0202;p64">
              <a:extLst>
                <a:ext uri="{FF2B5EF4-FFF2-40B4-BE49-F238E27FC236}">
                  <a16:creationId xmlns:a16="http://schemas.microsoft.com/office/drawing/2014/main" id="{10C7252E-98E1-63B1-9EF2-D230706607D9}"/>
                </a:ext>
              </a:extLst>
            </p:cNvPr>
            <p:cNvSpPr/>
            <p:nvPr/>
          </p:nvSpPr>
          <p:spPr>
            <a:xfrm>
              <a:off x="7976174" y="2925108"/>
              <a:ext cx="334666" cy="334634"/>
            </a:xfrm>
            <a:custGeom>
              <a:avLst/>
              <a:gdLst/>
              <a:ahLst/>
              <a:cxnLst/>
              <a:rect l="l" t="t" r="r" b="b"/>
              <a:pathLst>
                <a:path w="10515" h="10514" extrusionOk="0">
                  <a:moveTo>
                    <a:pt x="5109" y="655"/>
                  </a:moveTo>
                  <a:lnTo>
                    <a:pt x="5109" y="2762"/>
                  </a:lnTo>
                  <a:lnTo>
                    <a:pt x="4704" y="2762"/>
                  </a:lnTo>
                  <a:lnTo>
                    <a:pt x="4704" y="655"/>
                  </a:lnTo>
                  <a:close/>
                  <a:moveTo>
                    <a:pt x="7549" y="655"/>
                  </a:moveTo>
                  <a:lnTo>
                    <a:pt x="7549" y="738"/>
                  </a:lnTo>
                  <a:lnTo>
                    <a:pt x="7549" y="750"/>
                  </a:lnTo>
                  <a:lnTo>
                    <a:pt x="7549" y="1584"/>
                  </a:lnTo>
                  <a:lnTo>
                    <a:pt x="7549" y="1774"/>
                  </a:lnTo>
                  <a:cubicBezTo>
                    <a:pt x="7442" y="1667"/>
                    <a:pt x="7311" y="1572"/>
                    <a:pt x="7157" y="1536"/>
                  </a:cubicBezTo>
                  <a:cubicBezTo>
                    <a:pt x="7122" y="1527"/>
                    <a:pt x="7085" y="1523"/>
                    <a:pt x="7048" y="1523"/>
                  </a:cubicBezTo>
                  <a:cubicBezTo>
                    <a:pt x="6935" y="1523"/>
                    <a:pt x="6818" y="1565"/>
                    <a:pt x="6728" y="1655"/>
                  </a:cubicBezTo>
                  <a:cubicBezTo>
                    <a:pt x="6716" y="1667"/>
                    <a:pt x="6371" y="1965"/>
                    <a:pt x="6811" y="2584"/>
                  </a:cubicBezTo>
                  <a:cubicBezTo>
                    <a:pt x="6859" y="2643"/>
                    <a:pt x="6907" y="2691"/>
                    <a:pt x="6918" y="2762"/>
                  </a:cubicBezTo>
                  <a:lnTo>
                    <a:pt x="5430" y="2762"/>
                  </a:lnTo>
                  <a:lnTo>
                    <a:pt x="5430" y="655"/>
                  </a:lnTo>
                  <a:close/>
                  <a:moveTo>
                    <a:pt x="2359" y="523"/>
                  </a:moveTo>
                  <a:cubicBezTo>
                    <a:pt x="2823" y="523"/>
                    <a:pt x="3485" y="630"/>
                    <a:pt x="3620" y="833"/>
                  </a:cubicBezTo>
                  <a:cubicBezTo>
                    <a:pt x="3644" y="881"/>
                    <a:pt x="3704" y="917"/>
                    <a:pt x="3763" y="917"/>
                  </a:cubicBezTo>
                  <a:lnTo>
                    <a:pt x="4359" y="917"/>
                  </a:lnTo>
                  <a:lnTo>
                    <a:pt x="4359" y="2500"/>
                  </a:lnTo>
                  <a:lnTo>
                    <a:pt x="3954" y="2500"/>
                  </a:lnTo>
                  <a:cubicBezTo>
                    <a:pt x="3894" y="2500"/>
                    <a:pt x="3847" y="2536"/>
                    <a:pt x="3823" y="2560"/>
                  </a:cubicBezTo>
                  <a:cubicBezTo>
                    <a:pt x="3466" y="3024"/>
                    <a:pt x="3275" y="3072"/>
                    <a:pt x="3037" y="3119"/>
                  </a:cubicBezTo>
                  <a:cubicBezTo>
                    <a:pt x="2858" y="3143"/>
                    <a:pt x="2644" y="3191"/>
                    <a:pt x="2358" y="3381"/>
                  </a:cubicBezTo>
                  <a:cubicBezTo>
                    <a:pt x="2174" y="3515"/>
                    <a:pt x="2037" y="3549"/>
                    <a:pt x="1955" y="3549"/>
                  </a:cubicBezTo>
                  <a:cubicBezTo>
                    <a:pt x="1921" y="3549"/>
                    <a:pt x="1896" y="3543"/>
                    <a:pt x="1882" y="3536"/>
                  </a:cubicBezTo>
                  <a:cubicBezTo>
                    <a:pt x="1846" y="3477"/>
                    <a:pt x="1846" y="3417"/>
                    <a:pt x="1846" y="3381"/>
                  </a:cubicBezTo>
                  <a:cubicBezTo>
                    <a:pt x="1882" y="3203"/>
                    <a:pt x="2168" y="3000"/>
                    <a:pt x="2346" y="2905"/>
                  </a:cubicBezTo>
                  <a:cubicBezTo>
                    <a:pt x="2442" y="2858"/>
                    <a:pt x="2466" y="2762"/>
                    <a:pt x="2430" y="2679"/>
                  </a:cubicBezTo>
                  <a:cubicBezTo>
                    <a:pt x="2394" y="2619"/>
                    <a:pt x="2335" y="2596"/>
                    <a:pt x="2263" y="2596"/>
                  </a:cubicBezTo>
                  <a:lnTo>
                    <a:pt x="715" y="2596"/>
                  </a:lnTo>
                  <a:cubicBezTo>
                    <a:pt x="644" y="2596"/>
                    <a:pt x="584" y="2536"/>
                    <a:pt x="584" y="2465"/>
                  </a:cubicBezTo>
                  <a:lnTo>
                    <a:pt x="584" y="2441"/>
                  </a:lnTo>
                  <a:cubicBezTo>
                    <a:pt x="584" y="2369"/>
                    <a:pt x="644" y="2310"/>
                    <a:pt x="715" y="2310"/>
                  </a:cubicBezTo>
                  <a:lnTo>
                    <a:pt x="2132" y="2310"/>
                  </a:lnTo>
                  <a:cubicBezTo>
                    <a:pt x="2215" y="2310"/>
                    <a:pt x="2287" y="2238"/>
                    <a:pt x="2287" y="2143"/>
                  </a:cubicBezTo>
                  <a:cubicBezTo>
                    <a:pt x="2287" y="2060"/>
                    <a:pt x="2215" y="1988"/>
                    <a:pt x="2132" y="1988"/>
                  </a:cubicBezTo>
                  <a:lnTo>
                    <a:pt x="715" y="1988"/>
                  </a:lnTo>
                  <a:lnTo>
                    <a:pt x="441" y="2012"/>
                  </a:lnTo>
                  <a:cubicBezTo>
                    <a:pt x="370" y="2012"/>
                    <a:pt x="310" y="1953"/>
                    <a:pt x="310" y="1881"/>
                  </a:cubicBezTo>
                  <a:lnTo>
                    <a:pt x="310" y="1869"/>
                  </a:lnTo>
                  <a:cubicBezTo>
                    <a:pt x="310" y="1786"/>
                    <a:pt x="370" y="1726"/>
                    <a:pt x="441" y="1726"/>
                  </a:cubicBezTo>
                  <a:lnTo>
                    <a:pt x="2156" y="1726"/>
                  </a:lnTo>
                  <a:cubicBezTo>
                    <a:pt x="2251" y="1726"/>
                    <a:pt x="2323" y="1655"/>
                    <a:pt x="2323" y="1572"/>
                  </a:cubicBezTo>
                  <a:cubicBezTo>
                    <a:pt x="2323" y="1476"/>
                    <a:pt x="2251" y="1405"/>
                    <a:pt x="2156" y="1405"/>
                  </a:cubicBezTo>
                  <a:lnTo>
                    <a:pt x="691" y="1405"/>
                  </a:lnTo>
                  <a:cubicBezTo>
                    <a:pt x="632" y="1393"/>
                    <a:pt x="596" y="1345"/>
                    <a:pt x="596" y="1286"/>
                  </a:cubicBezTo>
                  <a:lnTo>
                    <a:pt x="596" y="1274"/>
                  </a:lnTo>
                  <a:cubicBezTo>
                    <a:pt x="596" y="1191"/>
                    <a:pt x="656" y="1131"/>
                    <a:pt x="727" y="1131"/>
                  </a:cubicBezTo>
                  <a:lnTo>
                    <a:pt x="2156" y="1131"/>
                  </a:lnTo>
                  <a:cubicBezTo>
                    <a:pt x="2239" y="1131"/>
                    <a:pt x="2323" y="1060"/>
                    <a:pt x="2323" y="976"/>
                  </a:cubicBezTo>
                  <a:cubicBezTo>
                    <a:pt x="2323" y="881"/>
                    <a:pt x="2239" y="810"/>
                    <a:pt x="2156" y="810"/>
                  </a:cubicBezTo>
                  <a:lnTo>
                    <a:pt x="1442" y="810"/>
                  </a:lnTo>
                  <a:cubicBezTo>
                    <a:pt x="1370" y="810"/>
                    <a:pt x="1311" y="750"/>
                    <a:pt x="1311" y="679"/>
                  </a:cubicBezTo>
                  <a:lnTo>
                    <a:pt x="1311" y="655"/>
                  </a:lnTo>
                  <a:cubicBezTo>
                    <a:pt x="1311" y="583"/>
                    <a:pt x="1370" y="524"/>
                    <a:pt x="1442" y="524"/>
                  </a:cubicBezTo>
                  <a:lnTo>
                    <a:pt x="2287" y="524"/>
                  </a:lnTo>
                  <a:cubicBezTo>
                    <a:pt x="2310" y="523"/>
                    <a:pt x="2334" y="523"/>
                    <a:pt x="2359" y="523"/>
                  </a:cubicBezTo>
                  <a:close/>
                  <a:moveTo>
                    <a:pt x="8633" y="310"/>
                  </a:moveTo>
                  <a:cubicBezTo>
                    <a:pt x="8704" y="310"/>
                    <a:pt x="8764" y="369"/>
                    <a:pt x="8764" y="452"/>
                  </a:cubicBezTo>
                  <a:lnTo>
                    <a:pt x="8764" y="691"/>
                  </a:lnTo>
                  <a:lnTo>
                    <a:pt x="8764" y="726"/>
                  </a:lnTo>
                  <a:lnTo>
                    <a:pt x="8764" y="1107"/>
                  </a:lnTo>
                  <a:lnTo>
                    <a:pt x="8764" y="1131"/>
                  </a:lnTo>
                  <a:lnTo>
                    <a:pt x="8764" y="2155"/>
                  </a:lnTo>
                  <a:cubicBezTo>
                    <a:pt x="8764" y="2250"/>
                    <a:pt x="8835" y="2322"/>
                    <a:pt x="8931" y="2322"/>
                  </a:cubicBezTo>
                  <a:cubicBezTo>
                    <a:pt x="9014" y="2322"/>
                    <a:pt x="9085" y="2250"/>
                    <a:pt x="9085" y="2155"/>
                  </a:cubicBezTo>
                  <a:lnTo>
                    <a:pt x="9085" y="1012"/>
                  </a:lnTo>
                  <a:lnTo>
                    <a:pt x="9085" y="988"/>
                  </a:lnTo>
                  <a:lnTo>
                    <a:pt x="9085" y="953"/>
                  </a:lnTo>
                  <a:lnTo>
                    <a:pt x="9085" y="702"/>
                  </a:lnTo>
                  <a:cubicBezTo>
                    <a:pt x="9109" y="643"/>
                    <a:pt x="9145" y="595"/>
                    <a:pt x="9204" y="595"/>
                  </a:cubicBezTo>
                  <a:lnTo>
                    <a:pt x="9228" y="595"/>
                  </a:lnTo>
                  <a:cubicBezTo>
                    <a:pt x="9300" y="595"/>
                    <a:pt x="9359" y="655"/>
                    <a:pt x="9359" y="726"/>
                  </a:cubicBezTo>
                  <a:lnTo>
                    <a:pt x="9359" y="1322"/>
                  </a:lnTo>
                  <a:lnTo>
                    <a:pt x="9359" y="1441"/>
                  </a:lnTo>
                  <a:lnTo>
                    <a:pt x="9359" y="2155"/>
                  </a:lnTo>
                  <a:cubicBezTo>
                    <a:pt x="9359" y="2250"/>
                    <a:pt x="9431" y="2322"/>
                    <a:pt x="9526" y="2322"/>
                  </a:cubicBezTo>
                  <a:cubicBezTo>
                    <a:pt x="9609" y="2322"/>
                    <a:pt x="9681" y="2250"/>
                    <a:pt x="9681" y="2155"/>
                  </a:cubicBezTo>
                  <a:lnTo>
                    <a:pt x="9681" y="1441"/>
                  </a:lnTo>
                  <a:cubicBezTo>
                    <a:pt x="9681" y="1369"/>
                    <a:pt x="9740" y="1310"/>
                    <a:pt x="9824" y="1310"/>
                  </a:cubicBezTo>
                  <a:lnTo>
                    <a:pt x="9835" y="1310"/>
                  </a:lnTo>
                  <a:cubicBezTo>
                    <a:pt x="9907" y="1310"/>
                    <a:pt x="9966" y="1369"/>
                    <a:pt x="9966" y="1441"/>
                  </a:cubicBezTo>
                  <a:lnTo>
                    <a:pt x="9966" y="2298"/>
                  </a:lnTo>
                  <a:cubicBezTo>
                    <a:pt x="9978" y="2750"/>
                    <a:pt x="9883" y="3489"/>
                    <a:pt x="9657" y="3620"/>
                  </a:cubicBezTo>
                  <a:cubicBezTo>
                    <a:pt x="9609" y="3643"/>
                    <a:pt x="9585" y="3703"/>
                    <a:pt x="9585" y="3762"/>
                  </a:cubicBezTo>
                  <a:lnTo>
                    <a:pt x="9585" y="4358"/>
                  </a:lnTo>
                  <a:lnTo>
                    <a:pt x="7990" y="4358"/>
                  </a:lnTo>
                  <a:lnTo>
                    <a:pt x="7990" y="3965"/>
                  </a:lnTo>
                  <a:cubicBezTo>
                    <a:pt x="7990" y="3905"/>
                    <a:pt x="7954" y="3858"/>
                    <a:pt x="7930" y="3822"/>
                  </a:cubicBezTo>
                  <a:cubicBezTo>
                    <a:pt x="7466" y="3465"/>
                    <a:pt x="7419" y="3274"/>
                    <a:pt x="7383" y="3036"/>
                  </a:cubicBezTo>
                  <a:cubicBezTo>
                    <a:pt x="7347" y="2858"/>
                    <a:pt x="7299" y="2655"/>
                    <a:pt x="7109" y="2369"/>
                  </a:cubicBezTo>
                  <a:cubicBezTo>
                    <a:pt x="6918" y="2096"/>
                    <a:pt x="6930" y="1941"/>
                    <a:pt x="6966" y="1893"/>
                  </a:cubicBezTo>
                  <a:cubicBezTo>
                    <a:pt x="7026" y="1845"/>
                    <a:pt x="7085" y="1845"/>
                    <a:pt x="7109" y="1845"/>
                  </a:cubicBezTo>
                  <a:cubicBezTo>
                    <a:pt x="7288" y="1893"/>
                    <a:pt x="7502" y="2179"/>
                    <a:pt x="7585" y="2357"/>
                  </a:cubicBezTo>
                  <a:cubicBezTo>
                    <a:pt x="7603" y="2418"/>
                    <a:pt x="7658" y="2460"/>
                    <a:pt x="7718" y="2460"/>
                  </a:cubicBezTo>
                  <a:cubicBezTo>
                    <a:pt x="7741" y="2460"/>
                    <a:pt x="7765" y="2454"/>
                    <a:pt x="7788" y="2441"/>
                  </a:cubicBezTo>
                  <a:cubicBezTo>
                    <a:pt x="7847" y="2417"/>
                    <a:pt x="7871" y="2357"/>
                    <a:pt x="7871" y="2286"/>
                  </a:cubicBezTo>
                  <a:lnTo>
                    <a:pt x="7871" y="2262"/>
                  </a:lnTo>
                  <a:lnTo>
                    <a:pt x="7871" y="1584"/>
                  </a:lnTo>
                  <a:lnTo>
                    <a:pt x="7871" y="750"/>
                  </a:lnTo>
                  <a:lnTo>
                    <a:pt x="7871" y="726"/>
                  </a:lnTo>
                  <a:cubicBezTo>
                    <a:pt x="7871" y="655"/>
                    <a:pt x="7930" y="595"/>
                    <a:pt x="8002" y="595"/>
                  </a:cubicBezTo>
                  <a:lnTo>
                    <a:pt x="8014" y="595"/>
                  </a:lnTo>
                  <a:cubicBezTo>
                    <a:pt x="8097" y="595"/>
                    <a:pt x="8157" y="655"/>
                    <a:pt x="8157" y="726"/>
                  </a:cubicBezTo>
                  <a:lnTo>
                    <a:pt x="8157" y="2143"/>
                  </a:lnTo>
                  <a:cubicBezTo>
                    <a:pt x="8157" y="2238"/>
                    <a:pt x="8228" y="2310"/>
                    <a:pt x="8311" y="2310"/>
                  </a:cubicBezTo>
                  <a:cubicBezTo>
                    <a:pt x="8407" y="2310"/>
                    <a:pt x="8478" y="2238"/>
                    <a:pt x="8478" y="2143"/>
                  </a:cubicBezTo>
                  <a:lnTo>
                    <a:pt x="8478" y="726"/>
                  </a:lnTo>
                  <a:lnTo>
                    <a:pt x="8478" y="452"/>
                  </a:lnTo>
                  <a:cubicBezTo>
                    <a:pt x="8478" y="369"/>
                    <a:pt x="8538" y="310"/>
                    <a:pt x="8609" y="310"/>
                  </a:cubicBezTo>
                  <a:close/>
                  <a:moveTo>
                    <a:pt x="1763" y="2941"/>
                  </a:moveTo>
                  <a:cubicBezTo>
                    <a:pt x="1668" y="3036"/>
                    <a:pt x="1561" y="3179"/>
                    <a:pt x="1537" y="3322"/>
                  </a:cubicBezTo>
                  <a:cubicBezTo>
                    <a:pt x="1501" y="3477"/>
                    <a:pt x="1537" y="3631"/>
                    <a:pt x="1656" y="3750"/>
                  </a:cubicBezTo>
                  <a:cubicBezTo>
                    <a:pt x="1668" y="3774"/>
                    <a:pt x="1763" y="3881"/>
                    <a:pt x="1989" y="3881"/>
                  </a:cubicBezTo>
                  <a:cubicBezTo>
                    <a:pt x="2144" y="3881"/>
                    <a:pt x="2335" y="3834"/>
                    <a:pt x="2573" y="3667"/>
                  </a:cubicBezTo>
                  <a:cubicBezTo>
                    <a:pt x="2632" y="3620"/>
                    <a:pt x="2692" y="3572"/>
                    <a:pt x="2751" y="3560"/>
                  </a:cubicBezTo>
                  <a:lnTo>
                    <a:pt x="2751" y="5048"/>
                  </a:lnTo>
                  <a:lnTo>
                    <a:pt x="656" y="5048"/>
                  </a:lnTo>
                  <a:lnTo>
                    <a:pt x="656" y="2941"/>
                  </a:lnTo>
                  <a:close/>
                  <a:moveTo>
                    <a:pt x="9824" y="4703"/>
                  </a:moveTo>
                  <a:lnTo>
                    <a:pt x="9824" y="5108"/>
                  </a:lnTo>
                  <a:lnTo>
                    <a:pt x="7728" y="5108"/>
                  </a:lnTo>
                  <a:lnTo>
                    <a:pt x="7728" y="4703"/>
                  </a:lnTo>
                  <a:close/>
                  <a:moveTo>
                    <a:pt x="2751" y="5370"/>
                  </a:moveTo>
                  <a:lnTo>
                    <a:pt x="2751" y="5775"/>
                  </a:lnTo>
                  <a:lnTo>
                    <a:pt x="656" y="5775"/>
                  </a:lnTo>
                  <a:lnTo>
                    <a:pt x="656" y="5370"/>
                  </a:lnTo>
                  <a:close/>
                  <a:moveTo>
                    <a:pt x="4359" y="2858"/>
                  </a:moveTo>
                  <a:lnTo>
                    <a:pt x="4359" y="2917"/>
                  </a:lnTo>
                  <a:cubicBezTo>
                    <a:pt x="4359" y="3012"/>
                    <a:pt x="4430" y="3084"/>
                    <a:pt x="4525" y="3084"/>
                  </a:cubicBezTo>
                  <a:lnTo>
                    <a:pt x="7014" y="3084"/>
                  </a:lnTo>
                  <a:lnTo>
                    <a:pt x="7014" y="3096"/>
                  </a:lnTo>
                  <a:cubicBezTo>
                    <a:pt x="7049" y="3369"/>
                    <a:pt x="7109" y="3655"/>
                    <a:pt x="7621" y="4048"/>
                  </a:cubicBezTo>
                  <a:lnTo>
                    <a:pt x="7621" y="4370"/>
                  </a:lnTo>
                  <a:lnTo>
                    <a:pt x="7561" y="4370"/>
                  </a:lnTo>
                  <a:cubicBezTo>
                    <a:pt x="7466" y="4370"/>
                    <a:pt x="7395" y="4441"/>
                    <a:pt x="7395" y="4524"/>
                  </a:cubicBezTo>
                  <a:lnTo>
                    <a:pt x="7395" y="7013"/>
                  </a:lnTo>
                  <a:lnTo>
                    <a:pt x="7383" y="7013"/>
                  </a:lnTo>
                  <a:cubicBezTo>
                    <a:pt x="7109" y="7060"/>
                    <a:pt x="6823" y="7120"/>
                    <a:pt x="6430" y="7620"/>
                  </a:cubicBezTo>
                  <a:lnTo>
                    <a:pt x="6121" y="7620"/>
                  </a:lnTo>
                  <a:lnTo>
                    <a:pt x="6121" y="7560"/>
                  </a:lnTo>
                  <a:cubicBezTo>
                    <a:pt x="6121" y="7477"/>
                    <a:pt x="6037" y="7406"/>
                    <a:pt x="5954" y="7406"/>
                  </a:cubicBezTo>
                  <a:lnTo>
                    <a:pt x="3466" y="7406"/>
                  </a:lnTo>
                  <a:lnTo>
                    <a:pt x="3466" y="7382"/>
                  </a:lnTo>
                  <a:cubicBezTo>
                    <a:pt x="3418" y="7120"/>
                    <a:pt x="3358" y="6834"/>
                    <a:pt x="2858" y="6429"/>
                  </a:cubicBezTo>
                  <a:lnTo>
                    <a:pt x="2858" y="6120"/>
                  </a:lnTo>
                  <a:lnTo>
                    <a:pt x="2918" y="6120"/>
                  </a:lnTo>
                  <a:cubicBezTo>
                    <a:pt x="3001" y="6120"/>
                    <a:pt x="3085" y="6048"/>
                    <a:pt x="3085" y="5953"/>
                  </a:cubicBezTo>
                  <a:lnTo>
                    <a:pt x="3085" y="3477"/>
                  </a:lnTo>
                  <a:lnTo>
                    <a:pt x="3097" y="3477"/>
                  </a:lnTo>
                  <a:cubicBezTo>
                    <a:pt x="3358" y="3429"/>
                    <a:pt x="3644" y="3369"/>
                    <a:pt x="4049" y="2858"/>
                  </a:cubicBezTo>
                  <a:close/>
                  <a:moveTo>
                    <a:pt x="5787" y="7727"/>
                  </a:moveTo>
                  <a:lnTo>
                    <a:pt x="5787" y="9823"/>
                  </a:lnTo>
                  <a:lnTo>
                    <a:pt x="5383" y="9823"/>
                  </a:lnTo>
                  <a:lnTo>
                    <a:pt x="5383" y="7727"/>
                  </a:lnTo>
                  <a:close/>
                  <a:moveTo>
                    <a:pt x="8490" y="6933"/>
                  </a:moveTo>
                  <a:cubicBezTo>
                    <a:pt x="8530" y="6933"/>
                    <a:pt x="8558" y="6942"/>
                    <a:pt x="8573" y="6953"/>
                  </a:cubicBezTo>
                  <a:cubicBezTo>
                    <a:pt x="8621" y="7013"/>
                    <a:pt x="8621" y="7072"/>
                    <a:pt x="8621" y="7108"/>
                  </a:cubicBezTo>
                  <a:cubicBezTo>
                    <a:pt x="8573" y="7287"/>
                    <a:pt x="8288" y="7489"/>
                    <a:pt x="8109" y="7584"/>
                  </a:cubicBezTo>
                  <a:cubicBezTo>
                    <a:pt x="8026" y="7620"/>
                    <a:pt x="7990" y="7727"/>
                    <a:pt x="8038" y="7799"/>
                  </a:cubicBezTo>
                  <a:cubicBezTo>
                    <a:pt x="8061" y="7858"/>
                    <a:pt x="8121" y="7894"/>
                    <a:pt x="8204" y="7894"/>
                  </a:cubicBezTo>
                  <a:lnTo>
                    <a:pt x="9740" y="7894"/>
                  </a:lnTo>
                  <a:cubicBezTo>
                    <a:pt x="9824" y="7894"/>
                    <a:pt x="9883" y="7953"/>
                    <a:pt x="9883" y="8025"/>
                  </a:cubicBezTo>
                  <a:lnTo>
                    <a:pt x="9883" y="8037"/>
                  </a:lnTo>
                  <a:cubicBezTo>
                    <a:pt x="9883" y="8120"/>
                    <a:pt x="9824" y="8180"/>
                    <a:pt x="9740" y="8180"/>
                  </a:cubicBezTo>
                  <a:lnTo>
                    <a:pt x="8335" y="8180"/>
                  </a:lnTo>
                  <a:cubicBezTo>
                    <a:pt x="8240" y="8180"/>
                    <a:pt x="8169" y="8251"/>
                    <a:pt x="8169" y="8334"/>
                  </a:cubicBezTo>
                  <a:cubicBezTo>
                    <a:pt x="8169" y="8430"/>
                    <a:pt x="8240" y="8501"/>
                    <a:pt x="8335" y="8501"/>
                  </a:cubicBezTo>
                  <a:lnTo>
                    <a:pt x="10026" y="8501"/>
                  </a:lnTo>
                  <a:cubicBezTo>
                    <a:pt x="10034" y="8500"/>
                    <a:pt x="10043" y="8499"/>
                    <a:pt x="10051" y="8499"/>
                  </a:cubicBezTo>
                  <a:cubicBezTo>
                    <a:pt x="10121" y="8499"/>
                    <a:pt x="10169" y="8545"/>
                    <a:pt x="10169" y="8620"/>
                  </a:cubicBezTo>
                  <a:cubicBezTo>
                    <a:pt x="10169" y="8692"/>
                    <a:pt x="10097" y="8751"/>
                    <a:pt x="10026" y="8751"/>
                  </a:cubicBezTo>
                  <a:lnTo>
                    <a:pt x="8311" y="8751"/>
                  </a:lnTo>
                  <a:cubicBezTo>
                    <a:pt x="8228" y="8751"/>
                    <a:pt x="8157" y="8834"/>
                    <a:pt x="8157" y="8918"/>
                  </a:cubicBezTo>
                  <a:cubicBezTo>
                    <a:pt x="8157" y="9013"/>
                    <a:pt x="8228" y="9084"/>
                    <a:pt x="8311" y="9084"/>
                  </a:cubicBezTo>
                  <a:lnTo>
                    <a:pt x="9776" y="9084"/>
                  </a:lnTo>
                  <a:cubicBezTo>
                    <a:pt x="9835" y="9096"/>
                    <a:pt x="9883" y="9144"/>
                    <a:pt x="9883" y="9204"/>
                  </a:cubicBezTo>
                  <a:lnTo>
                    <a:pt x="9883" y="9215"/>
                  </a:lnTo>
                  <a:cubicBezTo>
                    <a:pt x="9883" y="9287"/>
                    <a:pt x="9824" y="9346"/>
                    <a:pt x="9752" y="9346"/>
                  </a:cubicBezTo>
                  <a:lnTo>
                    <a:pt x="8323" y="9346"/>
                  </a:lnTo>
                  <a:cubicBezTo>
                    <a:pt x="8228" y="9346"/>
                    <a:pt x="8157" y="9430"/>
                    <a:pt x="8157" y="9513"/>
                  </a:cubicBezTo>
                  <a:cubicBezTo>
                    <a:pt x="8157" y="9608"/>
                    <a:pt x="8228" y="9680"/>
                    <a:pt x="8323" y="9680"/>
                  </a:cubicBezTo>
                  <a:lnTo>
                    <a:pt x="9038" y="9680"/>
                  </a:lnTo>
                  <a:cubicBezTo>
                    <a:pt x="9109" y="9680"/>
                    <a:pt x="9169" y="9739"/>
                    <a:pt x="9169" y="9811"/>
                  </a:cubicBezTo>
                  <a:lnTo>
                    <a:pt x="9169" y="9823"/>
                  </a:lnTo>
                  <a:cubicBezTo>
                    <a:pt x="9169" y="9906"/>
                    <a:pt x="9109" y="9966"/>
                    <a:pt x="9038" y="9966"/>
                  </a:cubicBezTo>
                  <a:lnTo>
                    <a:pt x="8181" y="9966"/>
                  </a:lnTo>
                  <a:cubicBezTo>
                    <a:pt x="8151" y="9967"/>
                    <a:pt x="8120" y="9967"/>
                    <a:pt x="8088" y="9967"/>
                  </a:cubicBezTo>
                  <a:cubicBezTo>
                    <a:pt x="7740" y="9967"/>
                    <a:pt x="7288" y="9907"/>
                    <a:pt x="7026" y="9787"/>
                  </a:cubicBezTo>
                  <a:lnTo>
                    <a:pt x="7014" y="9763"/>
                  </a:lnTo>
                  <a:cubicBezTo>
                    <a:pt x="6978" y="9727"/>
                    <a:pt x="6930" y="9704"/>
                    <a:pt x="6895" y="9704"/>
                  </a:cubicBezTo>
                  <a:cubicBezTo>
                    <a:pt x="6871" y="9692"/>
                    <a:pt x="6859" y="9680"/>
                    <a:pt x="6847" y="9644"/>
                  </a:cubicBezTo>
                  <a:cubicBezTo>
                    <a:pt x="6811" y="9608"/>
                    <a:pt x="6752" y="9573"/>
                    <a:pt x="6692" y="9573"/>
                  </a:cubicBezTo>
                  <a:lnTo>
                    <a:pt x="6097" y="9573"/>
                  </a:lnTo>
                  <a:lnTo>
                    <a:pt x="6097" y="7977"/>
                  </a:lnTo>
                  <a:lnTo>
                    <a:pt x="6502" y="7977"/>
                  </a:lnTo>
                  <a:cubicBezTo>
                    <a:pt x="6561" y="7977"/>
                    <a:pt x="6609" y="7953"/>
                    <a:pt x="6633" y="7918"/>
                  </a:cubicBezTo>
                  <a:cubicBezTo>
                    <a:pt x="6990" y="7453"/>
                    <a:pt x="7192" y="7418"/>
                    <a:pt x="7430" y="7370"/>
                  </a:cubicBezTo>
                  <a:cubicBezTo>
                    <a:pt x="7609" y="7334"/>
                    <a:pt x="7811" y="7299"/>
                    <a:pt x="8097" y="7108"/>
                  </a:cubicBezTo>
                  <a:cubicBezTo>
                    <a:pt x="8274" y="6972"/>
                    <a:pt x="8407" y="6933"/>
                    <a:pt x="8490" y="6933"/>
                  </a:cubicBezTo>
                  <a:close/>
                  <a:moveTo>
                    <a:pt x="2501" y="6132"/>
                  </a:moveTo>
                  <a:lnTo>
                    <a:pt x="2501" y="6537"/>
                  </a:lnTo>
                  <a:cubicBezTo>
                    <a:pt x="2501" y="6596"/>
                    <a:pt x="2525" y="6644"/>
                    <a:pt x="2561" y="6668"/>
                  </a:cubicBezTo>
                  <a:cubicBezTo>
                    <a:pt x="3025" y="7025"/>
                    <a:pt x="3061" y="7227"/>
                    <a:pt x="3108" y="7465"/>
                  </a:cubicBezTo>
                  <a:cubicBezTo>
                    <a:pt x="3120" y="7501"/>
                    <a:pt x="3120" y="7560"/>
                    <a:pt x="3144" y="7608"/>
                  </a:cubicBezTo>
                  <a:cubicBezTo>
                    <a:pt x="3168" y="7763"/>
                    <a:pt x="3228" y="7918"/>
                    <a:pt x="3382" y="8120"/>
                  </a:cubicBezTo>
                  <a:cubicBezTo>
                    <a:pt x="3597" y="8382"/>
                    <a:pt x="3585" y="8537"/>
                    <a:pt x="3561" y="8596"/>
                  </a:cubicBezTo>
                  <a:cubicBezTo>
                    <a:pt x="3501" y="8632"/>
                    <a:pt x="3442" y="8632"/>
                    <a:pt x="3406" y="8632"/>
                  </a:cubicBezTo>
                  <a:cubicBezTo>
                    <a:pt x="3228" y="8596"/>
                    <a:pt x="3025" y="8311"/>
                    <a:pt x="2930" y="8132"/>
                  </a:cubicBezTo>
                  <a:cubicBezTo>
                    <a:pt x="2896" y="8064"/>
                    <a:pt x="2838" y="8033"/>
                    <a:pt x="2778" y="8033"/>
                  </a:cubicBezTo>
                  <a:cubicBezTo>
                    <a:pt x="2753" y="8033"/>
                    <a:pt x="2728" y="8038"/>
                    <a:pt x="2704" y="8049"/>
                  </a:cubicBezTo>
                  <a:cubicBezTo>
                    <a:pt x="2644" y="8084"/>
                    <a:pt x="2620" y="8144"/>
                    <a:pt x="2620" y="8215"/>
                  </a:cubicBezTo>
                  <a:lnTo>
                    <a:pt x="2620" y="8239"/>
                  </a:lnTo>
                  <a:lnTo>
                    <a:pt x="2620" y="8918"/>
                  </a:lnTo>
                  <a:lnTo>
                    <a:pt x="2620" y="9751"/>
                  </a:lnTo>
                  <a:lnTo>
                    <a:pt x="2620" y="9763"/>
                  </a:lnTo>
                  <a:cubicBezTo>
                    <a:pt x="2620" y="9846"/>
                    <a:pt x="2561" y="9906"/>
                    <a:pt x="2489" y="9906"/>
                  </a:cubicBezTo>
                  <a:lnTo>
                    <a:pt x="2466" y="9906"/>
                  </a:lnTo>
                  <a:cubicBezTo>
                    <a:pt x="2394" y="9906"/>
                    <a:pt x="2335" y="9846"/>
                    <a:pt x="2335" y="9763"/>
                  </a:cubicBezTo>
                  <a:lnTo>
                    <a:pt x="2335" y="8358"/>
                  </a:lnTo>
                  <a:cubicBezTo>
                    <a:pt x="2335" y="8263"/>
                    <a:pt x="2263" y="8191"/>
                    <a:pt x="2168" y="8191"/>
                  </a:cubicBezTo>
                  <a:cubicBezTo>
                    <a:pt x="2085" y="8191"/>
                    <a:pt x="2013" y="8263"/>
                    <a:pt x="2013" y="8358"/>
                  </a:cubicBezTo>
                  <a:lnTo>
                    <a:pt x="2013" y="9763"/>
                  </a:lnTo>
                  <a:lnTo>
                    <a:pt x="2013" y="10049"/>
                  </a:lnTo>
                  <a:cubicBezTo>
                    <a:pt x="2013" y="10120"/>
                    <a:pt x="1954" y="10180"/>
                    <a:pt x="1870" y="10180"/>
                  </a:cubicBezTo>
                  <a:lnTo>
                    <a:pt x="1858" y="10180"/>
                  </a:lnTo>
                  <a:cubicBezTo>
                    <a:pt x="1787" y="10180"/>
                    <a:pt x="1727" y="10120"/>
                    <a:pt x="1727" y="10049"/>
                  </a:cubicBezTo>
                  <a:lnTo>
                    <a:pt x="1727" y="9811"/>
                  </a:lnTo>
                  <a:lnTo>
                    <a:pt x="1727" y="9763"/>
                  </a:lnTo>
                  <a:lnTo>
                    <a:pt x="1727" y="9394"/>
                  </a:lnTo>
                  <a:lnTo>
                    <a:pt x="1727" y="9370"/>
                  </a:lnTo>
                  <a:lnTo>
                    <a:pt x="1727" y="8334"/>
                  </a:lnTo>
                  <a:cubicBezTo>
                    <a:pt x="1727" y="8251"/>
                    <a:pt x="1656" y="8180"/>
                    <a:pt x="1561" y="8180"/>
                  </a:cubicBezTo>
                  <a:cubicBezTo>
                    <a:pt x="1477" y="8180"/>
                    <a:pt x="1394" y="8251"/>
                    <a:pt x="1394" y="8334"/>
                  </a:cubicBezTo>
                  <a:lnTo>
                    <a:pt x="1394" y="9489"/>
                  </a:lnTo>
                  <a:lnTo>
                    <a:pt x="1394" y="9513"/>
                  </a:lnTo>
                  <a:lnTo>
                    <a:pt x="1394" y="9549"/>
                  </a:lnTo>
                  <a:lnTo>
                    <a:pt x="1394" y="9799"/>
                  </a:lnTo>
                  <a:cubicBezTo>
                    <a:pt x="1382" y="9858"/>
                    <a:pt x="1334" y="9906"/>
                    <a:pt x="1275" y="9906"/>
                  </a:cubicBezTo>
                  <a:lnTo>
                    <a:pt x="1263" y="9906"/>
                  </a:lnTo>
                  <a:cubicBezTo>
                    <a:pt x="1192" y="9906"/>
                    <a:pt x="1132" y="9846"/>
                    <a:pt x="1132" y="9763"/>
                  </a:cubicBezTo>
                  <a:lnTo>
                    <a:pt x="1132" y="9168"/>
                  </a:lnTo>
                  <a:lnTo>
                    <a:pt x="1132" y="9049"/>
                  </a:lnTo>
                  <a:lnTo>
                    <a:pt x="1132" y="8334"/>
                  </a:lnTo>
                  <a:cubicBezTo>
                    <a:pt x="1132" y="8251"/>
                    <a:pt x="1061" y="8180"/>
                    <a:pt x="965" y="8180"/>
                  </a:cubicBezTo>
                  <a:cubicBezTo>
                    <a:pt x="882" y="8180"/>
                    <a:pt x="799" y="8251"/>
                    <a:pt x="799" y="8334"/>
                  </a:cubicBezTo>
                  <a:lnTo>
                    <a:pt x="799" y="9049"/>
                  </a:lnTo>
                  <a:cubicBezTo>
                    <a:pt x="799" y="9132"/>
                    <a:pt x="739" y="9192"/>
                    <a:pt x="668" y="9192"/>
                  </a:cubicBezTo>
                  <a:lnTo>
                    <a:pt x="656" y="9192"/>
                  </a:lnTo>
                  <a:cubicBezTo>
                    <a:pt x="584" y="9192"/>
                    <a:pt x="525" y="9132"/>
                    <a:pt x="525" y="9049"/>
                  </a:cubicBezTo>
                  <a:lnTo>
                    <a:pt x="525" y="8203"/>
                  </a:lnTo>
                  <a:cubicBezTo>
                    <a:pt x="501" y="7739"/>
                    <a:pt x="608" y="7013"/>
                    <a:pt x="834" y="6882"/>
                  </a:cubicBezTo>
                  <a:cubicBezTo>
                    <a:pt x="882" y="6846"/>
                    <a:pt x="906" y="6787"/>
                    <a:pt x="906" y="6727"/>
                  </a:cubicBezTo>
                  <a:lnTo>
                    <a:pt x="906" y="6132"/>
                  </a:lnTo>
                  <a:close/>
                  <a:moveTo>
                    <a:pt x="8621" y="0"/>
                  </a:moveTo>
                  <a:cubicBezTo>
                    <a:pt x="8407" y="0"/>
                    <a:pt x="8240" y="143"/>
                    <a:pt x="8181" y="321"/>
                  </a:cubicBezTo>
                  <a:cubicBezTo>
                    <a:pt x="8145" y="298"/>
                    <a:pt x="8085" y="286"/>
                    <a:pt x="8038" y="286"/>
                  </a:cubicBezTo>
                  <a:lnTo>
                    <a:pt x="8026" y="286"/>
                  </a:lnTo>
                  <a:cubicBezTo>
                    <a:pt x="7942" y="286"/>
                    <a:pt x="7859" y="298"/>
                    <a:pt x="7800" y="345"/>
                  </a:cubicBezTo>
                  <a:lnTo>
                    <a:pt x="4549" y="345"/>
                  </a:lnTo>
                  <a:cubicBezTo>
                    <a:pt x="4466" y="345"/>
                    <a:pt x="4394" y="417"/>
                    <a:pt x="4394" y="512"/>
                  </a:cubicBezTo>
                  <a:lnTo>
                    <a:pt x="4394" y="619"/>
                  </a:lnTo>
                  <a:lnTo>
                    <a:pt x="3870" y="619"/>
                  </a:lnTo>
                  <a:cubicBezTo>
                    <a:pt x="3704" y="441"/>
                    <a:pt x="3418" y="321"/>
                    <a:pt x="2977" y="262"/>
                  </a:cubicBezTo>
                  <a:cubicBezTo>
                    <a:pt x="2632" y="214"/>
                    <a:pt x="2335" y="214"/>
                    <a:pt x="2311" y="214"/>
                  </a:cubicBezTo>
                  <a:lnTo>
                    <a:pt x="1453" y="214"/>
                  </a:lnTo>
                  <a:cubicBezTo>
                    <a:pt x="1203" y="214"/>
                    <a:pt x="1001" y="417"/>
                    <a:pt x="1001" y="679"/>
                  </a:cubicBezTo>
                  <a:lnTo>
                    <a:pt x="1001" y="691"/>
                  </a:lnTo>
                  <a:cubicBezTo>
                    <a:pt x="1001" y="738"/>
                    <a:pt x="1001" y="774"/>
                    <a:pt x="1013" y="822"/>
                  </a:cubicBezTo>
                  <a:lnTo>
                    <a:pt x="739" y="822"/>
                  </a:lnTo>
                  <a:cubicBezTo>
                    <a:pt x="489" y="822"/>
                    <a:pt x="287" y="1036"/>
                    <a:pt x="287" y="1286"/>
                  </a:cubicBezTo>
                  <a:lnTo>
                    <a:pt x="287" y="1298"/>
                  </a:lnTo>
                  <a:cubicBezTo>
                    <a:pt x="287" y="1357"/>
                    <a:pt x="299" y="1405"/>
                    <a:pt x="310" y="1453"/>
                  </a:cubicBezTo>
                  <a:cubicBezTo>
                    <a:pt x="132" y="1512"/>
                    <a:pt x="1" y="1691"/>
                    <a:pt x="1" y="1881"/>
                  </a:cubicBezTo>
                  <a:lnTo>
                    <a:pt x="1" y="1893"/>
                  </a:lnTo>
                  <a:cubicBezTo>
                    <a:pt x="1" y="2107"/>
                    <a:pt x="132" y="2262"/>
                    <a:pt x="310" y="2322"/>
                  </a:cubicBezTo>
                  <a:cubicBezTo>
                    <a:pt x="299" y="2369"/>
                    <a:pt x="287" y="2429"/>
                    <a:pt x="287" y="2477"/>
                  </a:cubicBezTo>
                  <a:lnTo>
                    <a:pt x="287" y="2488"/>
                  </a:lnTo>
                  <a:cubicBezTo>
                    <a:pt x="287" y="2560"/>
                    <a:pt x="299" y="2655"/>
                    <a:pt x="346" y="2715"/>
                  </a:cubicBezTo>
                  <a:lnTo>
                    <a:pt x="346" y="5953"/>
                  </a:lnTo>
                  <a:cubicBezTo>
                    <a:pt x="346" y="6048"/>
                    <a:pt x="418" y="6120"/>
                    <a:pt x="501" y="6120"/>
                  </a:cubicBezTo>
                  <a:lnTo>
                    <a:pt x="608" y="6120"/>
                  </a:lnTo>
                  <a:lnTo>
                    <a:pt x="608" y="6644"/>
                  </a:lnTo>
                  <a:cubicBezTo>
                    <a:pt x="430" y="6810"/>
                    <a:pt x="310" y="7084"/>
                    <a:pt x="251" y="7537"/>
                  </a:cubicBezTo>
                  <a:cubicBezTo>
                    <a:pt x="203" y="7882"/>
                    <a:pt x="203" y="8180"/>
                    <a:pt x="203" y="8203"/>
                  </a:cubicBezTo>
                  <a:lnTo>
                    <a:pt x="203" y="9049"/>
                  </a:lnTo>
                  <a:cubicBezTo>
                    <a:pt x="203" y="9311"/>
                    <a:pt x="418" y="9513"/>
                    <a:pt x="668" y="9513"/>
                  </a:cubicBezTo>
                  <a:lnTo>
                    <a:pt x="680" y="9513"/>
                  </a:lnTo>
                  <a:cubicBezTo>
                    <a:pt x="727" y="9513"/>
                    <a:pt x="775" y="9513"/>
                    <a:pt x="822" y="9501"/>
                  </a:cubicBezTo>
                  <a:lnTo>
                    <a:pt x="822" y="9763"/>
                  </a:lnTo>
                  <a:cubicBezTo>
                    <a:pt x="822" y="10025"/>
                    <a:pt x="1025" y="10227"/>
                    <a:pt x="1275" y="10227"/>
                  </a:cubicBezTo>
                  <a:lnTo>
                    <a:pt x="1299" y="10227"/>
                  </a:lnTo>
                  <a:cubicBezTo>
                    <a:pt x="1358" y="10227"/>
                    <a:pt x="1394" y="10216"/>
                    <a:pt x="1442" y="10204"/>
                  </a:cubicBezTo>
                  <a:cubicBezTo>
                    <a:pt x="1501" y="10382"/>
                    <a:pt x="1680" y="10513"/>
                    <a:pt x="1870" y="10513"/>
                  </a:cubicBezTo>
                  <a:lnTo>
                    <a:pt x="1894" y="10513"/>
                  </a:lnTo>
                  <a:cubicBezTo>
                    <a:pt x="2096" y="10513"/>
                    <a:pt x="2263" y="10382"/>
                    <a:pt x="2323" y="10204"/>
                  </a:cubicBezTo>
                  <a:cubicBezTo>
                    <a:pt x="2370" y="10216"/>
                    <a:pt x="2430" y="10227"/>
                    <a:pt x="2466" y="10227"/>
                  </a:cubicBezTo>
                  <a:lnTo>
                    <a:pt x="2489" y="10227"/>
                  </a:lnTo>
                  <a:cubicBezTo>
                    <a:pt x="2561" y="10227"/>
                    <a:pt x="2644" y="10216"/>
                    <a:pt x="2704" y="10168"/>
                  </a:cubicBezTo>
                  <a:lnTo>
                    <a:pt x="3323" y="10168"/>
                  </a:lnTo>
                  <a:cubicBezTo>
                    <a:pt x="3406" y="10168"/>
                    <a:pt x="3478" y="10096"/>
                    <a:pt x="3478" y="10001"/>
                  </a:cubicBezTo>
                  <a:cubicBezTo>
                    <a:pt x="3478" y="9918"/>
                    <a:pt x="3406" y="9846"/>
                    <a:pt x="3323" y="9846"/>
                  </a:cubicBezTo>
                  <a:lnTo>
                    <a:pt x="2942" y="9846"/>
                  </a:lnTo>
                  <a:lnTo>
                    <a:pt x="2942" y="9763"/>
                  </a:lnTo>
                  <a:lnTo>
                    <a:pt x="2942" y="9751"/>
                  </a:lnTo>
                  <a:lnTo>
                    <a:pt x="2942" y="8918"/>
                  </a:lnTo>
                  <a:lnTo>
                    <a:pt x="2942" y="8727"/>
                  </a:lnTo>
                  <a:cubicBezTo>
                    <a:pt x="3049" y="8834"/>
                    <a:pt x="3180" y="8930"/>
                    <a:pt x="3335" y="8965"/>
                  </a:cubicBezTo>
                  <a:cubicBezTo>
                    <a:pt x="3358" y="8977"/>
                    <a:pt x="3406" y="8977"/>
                    <a:pt x="3442" y="8977"/>
                  </a:cubicBezTo>
                  <a:cubicBezTo>
                    <a:pt x="3561" y="8977"/>
                    <a:pt x="3656" y="8930"/>
                    <a:pt x="3763" y="8858"/>
                  </a:cubicBezTo>
                  <a:cubicBezTo>
                    <a:pt x="3775" y="8846"/>
                    <a:pt x="4120" y="8549"/>
                    <a:pt x="3680" y="7941"/>
                  </a:cubicBezTo>
                  <a:cubicBezTo>
                    <a:pt x="3632" y="7882"/>
                    <a:pt x="3585" y="7822"/>
                    <a:pt x="3573" y="7763"/>
                  </a:cubicBezTo>
                  <a:lnTo>
                    <a:pt x="5061" y="7763"/>
                  </a:lnTo>
                  <a:lnTo>
                    <a:pt x="5061" y="9858"/>
                  </a:lnTo>
                  <a:lnTo>
                    <a:pt x="3835" y="9858"/>
                  </a:lnTo>
                  <a:cubicBezTo>
                    <a:pt x="3751" y="9858"/>
                    <a:pt x="3680" y="9930"/>
                    <a:pt x="3680" y="10025"/>
                  </a:cubicBezTo>
                  <a:cubicBezTo>
                    <a:pt x="3680" y="10108"/>
                    <a:pt x="3751" y="10180"/>
                    <a:pt x="3835" y="10180"/>
                  </a:cubicBezTo>
                  <a:lnTo>
                    <a:pt x="5966" y="10180"/>
                  </a:lnTo>
                  <a:cubicBezTo>
                    <a:pt x="6061" y="10180"/>
                    <a:pt x="6133" y="10108"/>
                    <a:pt x="6133" y="10025"/>
                  </a:cubicBezTo>
                  <a:lnTo>
                    <a:pt x="6133" y="9918"/>
                  </a:lnTo>
                  <a:lnTo>
                    <a:pt x="6657" y="9918"/>
                  </a:lnTo>
                  <a:cubicBezTo>
                    <a:pt x="6811" y="10096"/>
                    <a:pt x="7097" y="10216"/>
                    <a:pt x="7549" y="10275"/>
                  </a:cubicBezTo>
                  <a:cubicBezTo>
                    <a:pt x="7811" y="10323"/>
                    <a:pt x="8061" y="10323"/>
                    <a:pt x="8169" y="10323"/>
                  </a:cubicBezTo>
                  <a:lnTo>
                    <a:pt x="9062" y="10323"/>
                  </a:lnTo>
                  <a:cubicBezTo>
                    <a:pt x="9312" y="10323"/>
                    <a:pt x="9526" y="10108"/>
                    <a:pt x="9526" y="9858"/>
                  </a:cubicBezTo>
                  <a:lnTo>
                    <a:pt x="9526" y="9846"/>
                  </a:lnTo>
                  <a:cubicBezTo>
                    <a:pt x="9526" y="9799"/>
                    <a:pt x="9526" y="9751"/>
                    <a:pt x="9514" y="9704"/>
                  </a:cubicBezTo>
                  <a:lnTo>
                    <a:pt x="9776" y="9704"/>
                  </a:lnTo>
                  <a:cubicBezTo>
                    <a:pt x="10026" y="9704"/>
                    <a:pt x="10240" y="9501"/>
                    <a:pt x="10240" y="9251"/>
                  </a:cubicBezTo>
                  <a:lnTo>
                    <a:pt x="10240" y="9227"/>
                  </a:lnTo>
                  <a:cubicBezTo>
                    <a:pt x="10240" y="9168"/>
                    <a:pt x="10228" y="9132"/>
                    <a:pt x="10205" y="9084"/>
                  </a:cubicBezTo>
                  <a:cubicBezTo>
                    <a:pt x="10383" y="9025"/>
                    <a:pt x="10514" y="8846"/>
                    <a:pt x="10514" y="8656"/>
                  </a:cubicBezTo>
                  <a:lnTo>
                    <a:pt x="10514" y="8632"/>
                  </a:lnTo>
                  <a:cubicBezTo>
                    <a:pt x="10502" y="8418"/>
                    <a:pt x="10371" y="8239"/>
                    <a:pt x="10193" y="8180"/>
                  </a:cubicBezTo>
                  <a:cubicBezTo>
                    <a:pt x="10205" y="8132"/>
                    <a:pt x="10228" y="8072"/>
                    <a:pt x="10228" y="8025"/>
                  </a:cubicBezTo>
                  <a:lnTo>
                    <a:pt x="10228" y="8013"/>
                  </a:lnTo>
                  <a:cubicBezTo>
                    <a:pt x="10228" y="7941"/>
                    <a:pt x="10205" y="7846"/>
                    <a:pt x="10169" y="7787"/>
                  </a:cubicBezTo>
                  <a:lnTo>
                    <a:pt x="10169" y="6263"/>
                  </a:lnTo>
                  <a:cubicBezTo>
                    <a:pt x="10169" y="6179"/>
                    <a:pt x="10086" y="6108"/>
                    <a:pt x="10002" y="6108"/>
                  </a:cubicBezTo>
                  <a:cubicBezTo>
                    <a:pt x="9907" y="6108"/>
                    <a:pt x="9835" y="6179"/>
                    <a:pt x="9835" y="6263"/>
                  </a:cubicBezTo>
                  <a:lnTo>
                    <a:pt x="9835" y="7560"/>
                  </a:lnTo>
                  <a:lnTo>
                    <a:pt x="8716" y="7560"/>
                  </a:lnTo>
                  <a:cubicBezTo>
                    <a:pt x="8823" y="7453"/>
                    <a:pt x="8931" y="7322"/>
                    <a:pt x="8954" y="7179"/>
                  </a:cubicBezTo>
                  <a:cubicBezTo>
                    <a:pt x="8990" y="7025"/>
                    <a:pt x="8954" y="6858"/>
                    <a:pt x="8835" y="6751"/>
                  </a:cubicBezTo>
                  <a:cubicBezTo>
                    <a:pt x="8828" y="6736"/>
                    <a:pt x="8715" y="6608"/>
                    <a:pt x="8492" y="6608"/>
                  </a:cubicBezTo>
                  <a:cubicBezTo>
                    <a:pt x="8347" y="6608"/>
                    <a:pt x="8157" y="6661"/>
                    <a:pt x="7919" y="6834"/>
                  </a:cubicBezTo>
                  <a:cubicBezTo>
                    <a:pt x="7859" y="6882"/>
                    <a:pt x="7800" y="6929"/>
                    <a:pt x="7740" y="6941"/>
                  </a:cubicBezTo>
                  <a:lnTo>
                    <a:pt x="7740" y="5453"/>
                  </a:lnTo>
                  <a:lnTo>
                    <a:pt x="9835" y="5453"/>
                  </a:lnTo>
                  <a:lnTo>
                    <a:pt x="9835" y="5703"/>
                  </a:lnTo>
                  <a:cubicBezTo>
                    <a:pt x="9835" y="5798"/>
                    <a:pt x="9907" y="5870"/>
                    <a:pt x="10002" y="5870"/>
                  </a:cubicBezTo>
                  <a:cubicBezTo>
                    <a:pt x="10086" y="5870"/>
                    <a:pt x="10169" y="5798"/>
                    <a:pt x="10169" y="5703"/>
                  </a:cubicBezTo>
                  <a:lnTo>
                    <a:pt x="10169" y="4560"/>
                  </a:lnTo>
                  <a:cubicBezTo>
                    <a:pt x="10169" y="4465"/>
                    <a:pt x="10086" y="4393"/>
                    <a:pt x="10002" y="4393"/>
                  </a:cubicBezTo>
                  <a:lnTo>
                    <a:pt x="9895" y="4393"/>
                  </a:lnTo>
                  <a:lnTo>
                    <a:pt x="9895" y="3870"/>
                  </a:lnTo>
                  <a:cubicBezTo>
                    <a:pt x="10074" y="3715"/>
                    <a:pt x="10193" y="3429"/>
                    <a:pt x="10252" y="2977"/>
                  </a:cubicBezTo>
                  <a:cubicBezTo>
                    <a:pt x="10300" y="2643"/>
                    <a:pt x="10300" y="2346"/>
                    <a:pt x="10300" y="2310"/>
                  </a:cubicBezTo>
                  <a:lnTo>
                    <a:pt x="10300" y="1464"/>
                  </a:lnTo>
                  <a:cubicBezTo>
                    <a:pt x="10300" y="1203"/>
                    <a:pt x="10086" y="1000"/>
                    <a:pt x="9835" y="1000"/>
                  </a:cubicBezTo>
                  <a:lnTo>
                    <a:pt x="9824" y="1000"/>
                  </a:lnTo>
                  <a:cubicBezTo>
                    <a:pt x="9776" y="1000"/>
                    <a:pt x="9728" y="1000"/>
                    <a:pt x="9693" y="1012"/>
                  </a:cubicBezTo>
                  <a:lnTo>
                    <a:pt x="9693" y="750"/>
                  </a:lnTo>
                  <a:cubicBezTo>
                    <a:pt x="9693" y="500"/>
                    <a:pt x="9478" y="286"/>
                    <a:pt x="9228" y="286"/>
                  </a:cubicBezTo>
                  <a:lnTo>
                    <a:pt x="9216" y="286"/>
                  </a:lnTo>
                  <a:cubicBezTo>
                    <a:pt x="9157" y="286"/>
                    <a:pt x="9109" y="298"/>
                    <a:pt x="9062" y="321"/>
                  </a:cubicBezTo>
                  <a:cubicBezTo>
                    <a:pt x="9002" y="143"/>
                    <a:pt x="8823" y="0"/>
                    <a:pt x="863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0203;p64">
              <a:extLst>
                <a:ext uri="{FF2B5EF4-FFF2-40B4-BE49-F238E27FC236}">
                  <a16:creationId xmlns:a16="http://schemas.microsoft.com/office/drawing/2014/main" id="{F53112E5-7261-B73D-B55F-9716BCD44270}"/>
                </a:ext>
              </a:extLst>
            </p:cNvPr>
            <p:cNvSpPr/>
            <p:nvPr/>
          </p:nvSpPr>
          <p:spPr>
            <a:xfrm>
              <a:off x="8116024" y="3221804"/>
              <a:ext cx="14036" cy="10280"/>
            </a:xfrm>
            <a:custGeom>
              <a:avLst/>
              <a:gdLst/>
              <a:ahLst/>
              <a:cxnLst/>
              <a:rect l="l" t="t" r="r" b="b"/>
              <a:pathLst>
                <a:path w="441" h="323" extrusionOk="0">
                  <a:moveTo>
                    <a:pt x="155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51"/>
                    <a:pt x="72" y="322"/>
                    <a:pt x="155" y="322"/>
                  </a:cubicBezTo>
                  <a:lnTo>
                    <a:pt x="274" y="322"/>
                  </a:lnTo>
                  <a:cubicBezTo>
                    <a:pt x="369" y="322"/>
                    <a:pt x="441" y="251"/>
                    <a:pt x="441" y="167"/>
                  </a:cubicBezTo>
                  <a:cubicBezTo>
                    <a:pt x="441" y="72"/>
                    <a:pt x="369" y="1"/>
                    <a:pt x="27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0204;p64">
              <a:extLst>
                <a:ext uri="{FF2B5EF4-FFF2-40B4-BE49-F238E27FC236}">
                  <a16:creationId xmlns:a16="http://schemas.microsoft.com/office/drawing/2014/main" id="{526292CB-08E2-D344-B97C-1F7D61650D5F}"/>
                </a:ext>
              </a:extLst>
            </p:cNvPr>
            <p:cNvSpPr/>
            <p:nvPr/>
          </p:nvSpPr>
          <p:spPr>
            <a:xfrm>
              <a:off x="8097818" y="3221804"/>
              <a:ext cx="14068" cy="10280"/>
            </a:xfrm>
            <a:custGeom>
              <a:avLst/>
              <a:gdLst/>
              <a:ahLst/>
              <a:cxnLst/>
              <a:rect l="l" t="t" r="r" b="b"/>
              <a:pathLst>
                <a:path w="442" h="323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51"/>
                    <a:pt x="72" y="322"/>
                    <a:pt x="168" y="322"/>
                  </a:cubicBezTo>
                  <a:lnTo>
                    <a:pt x="287" y="322"/>
                  </a:lnTo>
                  <a:cubicBezTo>
                    <a:pt x="370" y="322"/>
                    <a:pt x="441" y="251"/>
                    <a:pt x="441" y="167"/>
                  </a:cubicBezTo>
                  <a:cubicBezTo>
                    <a:pt x="441" y="72"/>
                    <a:pt x="370" y="1"/>
                    <a:pt x="2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0205;p64">
              <a:extLst>
                <a:ext uri="{FF2B5EF4-FFF2-40B4-BE49-F238E27FC236}">
                  <a16:creationId xmlns:a16="http://schemas.microsoft.com/office/drawing/2014/main" id="{CB4A590F-0085-647D-46D7-634BFE95ADCF}"/>
                </a:ext>
              </a:extLst>
            </p:cNvPr>
            <p:cNvSpPr/>
            <p:nvPr/>
          </p:nvSpPr>
          <p:spPr>
            <a:xfrm>
              <a:off x="8156190" y="2951621"/>
              <a:ext cx="14036" cy="10630"/>
            </a:xfrm>
            <a:custGeom>
              <a:avLst/>
              <a:gdLst/>
              <a:ahLst/>
              <a:cxnLst/>
              <a:rect l="l" t="t" r="r" b="b"/>
              <a:pathLst>
                <a:path w="441" h="334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cubicBezTo>
                    <a:pt x="0" y="262"/>
                    <a:pt x="72" y="334"/>
                    <a:pt x="167" y="334"/>
                  </a:cubicBezTo>
                  <a:lnTo>
                    <a:pt x="286" y="334"/>
                  </a:lnTo>
                  <a:cubicBezTo>
                    <a:pt x="369" y="334"/>
                    <a:pt x="441" y="262"/>
                    <a:pt x="441" y="167"/>
                  </a:cubicBezTo>
                  <a:cubicBezTo>
                    <a:pt x="441" y="72"/>
                    <a:pt x="369" y="0"/>
                    <a:pt x="28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0206;p64">
              <a:extLst>
                <a:ext uri="{FF2B5EF4-FFF2-40B4-BE49-F238E27FC236}">
                  <a16:creationId xmlns:a16="http://schemas.microsoft.com/office/drawing/2014/main" id="{112B820C-FA5B-ED00-DFA5-DB8959DECFDA}"/>
                </a:ext>
              </a:extLst>
            </p:cNvPr>
            <p:cNvSpPr/>
            <p:nvPr/>
          </p:nvSpPr>
          <p:spPr>
            <a:xfrm>
              <a:off x="8173982" y="2952385"/>
              <a:ext cx="14450" cy="10248"/>
            </a:xfrm>
            <a:custGeom>
              <a:avLst/>
              <a:gdLst/>
              <a:ahLst/>
              <a:cxnLst/>
              <a:rect l="l" t="t" r="r" b="b"/>
              <a:pathLst>
                <a:path w="454" h="322" extrusionOk="0">
                  <a:moveTo>
                    <a:pt x="168" y="0"/>
                  </a:moveTo>
                  <a:cubicBezTo>
                    <a:pt x="84" y="0"/>
                    <a:pt x="1" y="72"/>
                    <a:pt x="1" y="155"/>
                  </a:cubicBezTo>
                  <a:cubicBezTo>
                    <a:pt x="1" y="250"/>
                    <a:pt x="84" y="322"/>
                    <a:pt x="168" y="322"/>
                  </a:cubicBezTo>
                  <a:lnTo>
                    <a:pt x="287" y="322"/>
                  </a:lnTo>
                  <a:cubicBezTo>
                    <a:pt x="382" y="322"/>
                    <a:pt x="453" y="250"/>
                    <a:pt x="453" y="155"/>
                  </a:cubicBezTo>
                  <a:cubicBezTo>
                    <a:pt x="453" y="72"/>
                    <a:pt x="382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" name="Google Shape;9842;p64">
            <a:extLst>
              <a:ext uri="{FF2B5EF4-FFF2-40B4-BE49-F238E27FC236}">
                <a16:creationId xmlns:a16="http://schemas.microsoft.com/office/drawing/2014/main" id="{3844B17D-C971-7262-85D1-DF604322F2EA}"/>
              </a:ext>
            </a:extLst>
          </p:cNvPr>
          <p:cNvGrpSpPr/>
          <p:nvPr/>
        </p:nvGrpSpPr>
        <p:grpSpPr>
          <a:xfrm>
            <a:off x="5774637" y="2108131"/>
            <a:ext cx="734192" cy="734192"/>
            <a:chOff x="7121669" y="1533610"/>
            <a:chExt cx="321362" cy="321362"/>
          </a:xfrm>
          <a:solidFill>
            <a:srgbClr val="CC0000"/>
          </a:solidFill>
        </p:grpSpPr>
        <p:sp>
          <p:nvSpPr>
            <p:cNvPr id="21" name="Google Shape;9843;p64">
              <a:extLst>
                <a:ext uri="{FF2B5EF4-FFF2-40B4-BE49-F238E27FC236}">
                  <a16:creationId xmlns:a16="http://schemas.microsoft.com/office/drawing/2014/main" id="{D4A063EB-7B26-C20D-2636-F1BECD7A329F}"/>
                </a:ext>
              </a:extLst>
            </p:cNvPr>
            <p:cNvSpPr/>
            <p:nvPr/>
          </p:nvSpPr>
          <p:spPr>
            <a:xfrm>
              <a:off x="7121669" y="1600289"/>
              <a:ext cx="142142" cy="192556"/>
            </a:xfrm>
            <a:custGeom>
              <a:avLst/>
              <a:gdLst/>
              <a:ahLst/>
              <a:cxnLst/>
              <a:rect l="l" t="t" r="r" b="b"/>
              <a:pathLst>
                <a:path w="4466" h="6050" extrusionOk="0">
                  <a:moveTo>
                    <a:pt x="2346" y="275"/>
                  </a:moveTo>
                  <a:cubicBezTo>
                    <a:pt x="2929" y="275"/>
                    <a:pt x="3406" y="751"/>
                    <a:pt x="3406" y="1322"/>
                  </a:cubicBezTo>
                  <a:lnTo>
                    <a:pt x="3406" y="1608"/>
                  </a:lnTo>
                  <a:lnTo>
                    <a:pt x="3382" y="1608"/>
                  </a:lnTo>
                  <a:cubicBezTo>
                    <a:pt x="3048" y="1537"/>
                    <a:pt x="2941" y="1108"/>
                    <a:pt x="2941" y="1108"/>
                  </a:cubicBezTo>
                  <a:cubicBezTo>
                    <a:pt x="2929" y="1049"/>
                    <a:pt x="2882" y="1001"/>
                    <a:pt x="2822" y="989"/>
                  </a:cubicBezTo>
                  <a:cubicBezTo>
                    <a:pt x="2809" y="984"/>
                    <a:pt x="2796" y="981"/>
                    <a:pt x="2783" y="981"/>
                  </a:cubicBezTo>
                  <a:cubicBezTo>
                    <a:pt x="2738" y="981"/>
                    <a:pt x="2695" y="1011"/>
                    <a:pt x="2667" y="1049"/>
                  </a:cubicBezTo>
                  <a:cubicBezTo>
                    <a:pt x="2155" y="1608"/>
                    <a:pt x="1262" y="1608"/>
                    <a:pt x="1250" y="1608"/>
                  </a:cubicBezTo>
                  <a:lnTo>
                    <a:pt x="1191" y="1608"/>
                  </a:lnTo>
                  <a:lnTo>
                    <a:pt x="1191" y="1322"/>
                  </a:lnTo>
                  <a:cubicBezTo>
                    <a:pt x="1191" y="751"/>
                    <a:pt x="1667" y="275"/>
                    <a:pt x="2251" y="275"/>
                  </a:cubicBezTo>
                  <a:close/>
                  <a:moveTo>
                    <a:pt x="1096" y="2049"/>
                  </a:moveTo>
                  <a:lnTo>
                    <a:pt x="1096" y="2382"/>
                  </a:lnTo>
                  <a:cubicBezTo>
                    <a:pt x="1060" y="2358"/>
                    <a:pt x="1012" y="2287"/>
                    <a:pt x="1012" y="2215"/>
                  </a:cubicBezTo>
                  <a:cubicBezTo>
                    <a:pt x="1012" y="2144"/>
                    <a:pt x="1036" y="2084"/>
                    <a:pt x="1096" y="2049"/>
                  </a:cubicBezTo>
                  <a:close/>
                  <a:moveTo>
                    <a:pt x="3394" y="2061"/>
                  </a:moveTo>
                  <a:cubicBezTo>
                    <a:pt x="3441" y="2084"/>
                    <a:pt x="3477" y="2144"/>
                    <a:pt x="3477" y="2215"/>
                  </a:cubicBezTo>
                  <a:cubicBezTo>
                    <a:pt x="3477" y="2299"/>
                    <a:pt x="3453" y="2358"/>
                    <a:pt x="3394" y="2382"/>
                  </a:cubicBezTo>
                  <a:lnTo>
                    <a:pt x="3394" y="2061"/>
                  </a:lnTo>
                  <a:close/>
                  <a:moveTo>
                    <a:pt x="2632" y="1442"/>
                  </a:moveTo>
                  <a:cubicBezTo>
                    <a:pt x="2727" y="1608"/>
                    <a:pt x="2858" y="1787"/>
                    <a:pt x="3084" y="1894"/>
                  </a:cubicBezTo>
                  <a:lnTo>
                    <a:pt x="3084" y="2537"/>
                  </a:lnTo>
                  <a:cubicBezTo>
                    <a:pt x="3084" y="2930"/>
                    <a:pt x="2751" y="3263"/>
                    <a:pt x="2346" y="3263"/>
                  </a:cubicBezTo>
                  <a:lnTo>
                    <a:pt x="2155" y="3263"/>
                  </a:lnTo>
                  <a:cubicBezTo>
                    <a:pt x="1739" y="3263"/>
                    <a:pt x="1417" y="2930"/>
                    <a:pt x="1417" y="2537"/>
                  </a:cubicBezTo>
                  <a:lnTo>
                    <a:pt x="1417" y="1918"/>
                  </a:lnTo>
                  <a:cubicBezTo>
                    <a:pt x="1679" y="1894"/>
                    <a:pt x="2227" y="1799"/>
                    <a:pt x="2632" y="1442"/>
                  </a:cubicBezTo>
                  <a:close/>
                  <a:moveTo>
                    <a:pt x="2536" y="3573"/>
                  </a:moveTo>
                  <a:lnTo>
                    <a:pt x="2536" y="3775"/>
                  </a:lnTo>
                  <a:lnTo>
                    <a:pt x="2251" y="4073"/>
                  </a:lnTo>
                  <a:lnTo>
                    <a:pt x="1965" y="3811"/>
                  </a:lnTo>
                  <a:lnTo>
                    <a:pt x="1965" y="3632"/>
                  </a:lnTo>
                  <a:lnTo>
                    <a:pt x="1965" y="3573"/>
                  </a:lnTo>
                  <a:cubicBezTo>
                    <a:pt x="2024" y="3585"/>
                    <a:pt x="2084" y="3585"/>
                    <a:pt x="2155" y="3585"/>
                  </a:cubicBezTo>
                  <a:lnTo>
                    <a:pt x="2346" y="3585"/>
                  </a:lnTo>
                  <a:cubicBezTo>
                    <a:pt x="2405" y="3585"/>
                    <a:pt x="2465" y="3585"/>
                    <a:pt x="2536" y="3573"/>
                  </a:cubicBezTo>
                  <a:close/>
                  <a:moveTo>
                    <a:pt x="2846" y="3906"/>
                  </a:moveTo>
                  <a:lnTo>
                    <a:pt x="2941" y="3989"/>
                  </a:lnTo>
                  <a:lnTo>
                    <a:pt x="2727" y="4454"/>
                  </a:lnTo>
                  <a:lnTo>
                    <a:pt x="2667" y="4406"/>
                  </a:lnTo>
                  <a:lnTo>
                    <a:pt x="2489" y="4275"/>
                  </a:lnTo>
                  <a:lnTo>
                    <a:pt x="2810" y="3930"/>
                  </a:lnTo>
                  <a:lnTo>
                    <a:pt x="2846" y="3906"/>
                  </a:lnTo>
                  <a:close/>
                  <a:moveTo>
                    <a:pt x="1655" y="3918"/>
                  </a:moveTo>
                  <a:cubicBezTo>
                    <a:pt x="1655" y="3942"/>
                    <a:pt x="1667" y="3966"/>
                    <a:pt x="1691" y="3989"/>
                  </a:cubicBezTo>
                  <a:lnTo>
                    <a:pt x="2012" y="4287"/>
                  </a:lnTo>
                  <a:lnTo>
                    <a:pt x="1774" y="4466"/>
                  </a:lnTo>
                  <a:lnTo>
                    <a:pt x="1536" y="3989"/>
                  </a:lnTo>
                  <a:lnTo>
                    <a:pt x="1655" y="3918"/>
                  </a:lnTo>
                  <a:close/>
                  <a:moveTo>
                    <a:pt x="2227" y="4490"/>
                  </a:moveTo>
                  <a:lnTo>
                    <a:pt x="2370" y="4597"/>
                  </a:lnTo>
                  <a:lnTo>
                    <a:pt x="2322" y="4704"/>
                  </a:lnTo>
                  <a:lnTo>
                    <a:pt x="2155" y="4704"/>
                  </a:lnTo>
                  <a:lnTo>
                    <a:pt x="2108" y="4585"/>
                  </a:lnTo>
                  <a:lnTo>
                    <a:pt x="2227" y="4490"/>
                  </a:lnTo>
                  <a:close/>
                  <a:moveTo>
                    <a:pt x="1846" y="4799"/>
                  </a:moveTo>
                  <a:lnTo>
                    <a:pt x="1893" y="4894"/>
                  </a:lnTo>
                  <a:lnTo>
                    <a:pt x="1846" y="5156"/>
                  </a:lnTo>
                  <a:lnTo>
                    <a:pt x="1751" y="4835"/>
                  </a:lnTo>
                  <a:cubicBezTo>
                    <a:pt x="1774" y="4835"/>
                    <a:pt x="1786" y="4823"/>
                    <a:pt x="1798" y="4823"/>
                  </a:cubicBezTo>
                  <a:lnTo>
                    <a:pt x="1846" y="4799"/>
                  </a:lnTo>
                  <a:close/>
                  <a:moveTo>
                    <a:pt x="2632" y="4799"/>
                  </a:moveTo>
                  <a:lnTo>
                    <a:pt x="2679" y="4823"/>
                  </a:lnTo>
                  <a:cubicBezTo>
                    <a:pt x="2691" y="4835"/>
                    <a:pt x="2703" y="4835"/>
                    <a:pt x="2739" y="4847"/>
                  </a:cubicBezTo>
                  <a:lnTo>
                    <a:pt x="2644" y="5156"/>
                  </a:lnTo>
                  <a:lnTo>
                    <a:pt x="2608" y="4882"/>
                  </a:lnTo>
                  <a:lnTo>
                    <a:pt x="2632" y="4799"/>
                  </a:lnTo>
                  <a:close/>
                  <a:moveTo>
                    <a:pt x="2322" y="5037"/>
                  </a:moveTo>
                  <a:lnTo>
                    <a:pt x="2441" y="5728"/>
                  </a:lnTo>
                  <a:lnTo>
                    <a:pt x="2084" y="5728"/>
                  </a:lnTo>
                  <a:lnTo>
                    <a:pt x="2203" y="5037"/>
                  </a:lnTo>
                  <a:close/>
                  <a:moveTo>
                    <a:pt x="3263" y="4156"/>
                  </a:moveTo>
                  <a:lnTo>
                    <a:pt x="3620" y="4299"/>
                  </a:lnTo>
                  <a:lnTo>
                    <a:pt x="3632" y="4299"/>
                  </a:lnTo>
                  <a:cubicBezTo>
                    <a:pt x="3644" y="4323"/>
                    <a:pt x="4156" y="4501"/>
                    <a:pt x="4156" y="5121"/>
                  </a:cubicBezTo>
                  <a:lnTo>
                    <a:pt x="4156" y="5728"/>
                  </a:lnTo>
                  <a:lnTo>
                    <a:pt x="3739" y="5728"/>
                  </a:lnTo>
                  <a:lnTo>
                    <a:pt x="3739" y="5097"/>
                  </a:lnTo>
                  <a:cubicBezTo>
                    <a:pt x="3739" y="5001"/>
                    <a:pt x="3656" y="4930"/>
                    <a:pt x="3572" y="4930"/>
                  </a:cubicBezTo>
                  <a:cubicBezTo>
                    <a:pt x="3477" y="4930"/>
                    <a:pt x="3406" y="5001"/>
                    <a:pt x="3406" y="5097"/>
                  </a:cubicBezTo>
                  <a:lnTo>
                    <a:pt x="3406" y="5728"/>
                  </a:lnTo>
                  <a:lnTo>
                    <a:pt x="2810" y="5728"/>
                  </a:lnTo>
                  <a:lnTo>
                    <a:pt x="3263" y="4156"/>
                  </a:lnTo>
                  <a:close/>
                  <a:moveTo>
                    <a:pt x="2179" y="1"/>
                  </a:moveTo>
                  <a:cubicBezTo>
                    <a:pt x="1429" y="1"/>
                    <a:pt x="810" y="608"/>
                    <a:pt x="810" y="1370"/>
                  </a:cubicBezTo>
                  <a:lnTo>
                    <a:pt x="810" y="1870"/>
                  </a:lnTo>
                  <a:cubicBezTo>
                    <a:pt x="739" y="1965"/>
                    <a:pt x="679" y="2084"/>
                    <a:pt x="679" y="2215"/>
                  </a:cubicBezTo>
                  <a:cubicBezTo>
                    <a:pt x="679" y="2465"/>
                    <a:pt x="858" y="2680"/>
                    <a:pt x="1096" y="2727"/>
                  </a:cubicBezTo>
                  <a:cubicBezTo>
                    <a:pt x="1155" y="3037"/>
                    <a:pt x="1346" y="3299"/>
                    <a:pt x="1631" y="3454"/>
                  </a:cubicBezTo>
                  <a:lnTo>
                    <a:pt x="1631" y="3525"/>
                  </a:lnTo>
                  <a:lnTo>
                    <a:pt x="1274" y="3763"/>
                  </a:lnTo>
                  <a:lnTo>
                    <a:pt x="1262" y="3763"/>
                  </a:lnTo>
                  <a:lnTo>
                    <a:pt x="727" y="3989"/>
                  </a:lnTo>
                  <a:cubicBezTo>
                    <a:pt x="477" y="4073"/>
                    <a:pt x="0" y="4418"/>
                    <a:pt x="0" y="5109"/>
                  </a:cubicBezTo>
                  <a:lnTo>
                    <a:pt x="0" y="5859"/>
                  </a:lnTo>
                  <a:cubicBezTo>
                    <a:pt x="0" y="5954"/>
                    <a:pt x="72" y="6025"/>
                    <a:pt x="155" y="6025"/>
                  </a:cubicBezTo>
                  <a:lnTo>
                    <a:pt x="1203" y="6025"/>
                  </a:lnTo>
                  <a:cubicBezTo>
                    <a:pt x="1286" y="6025"/>
                    <a:pt x="1370" y="5954"/>
                    <a:pt x="1370" y="5859"/>
                  </a:cubicBezTo>
                  <a:cubicBezTo>
                    <a:pt x="1370" y="5775"/>
                    <a:pt x="1286" y="5704"/>
                    <a:pt x="1203" y="5704"/>
                  </a:cubicBezTo>
                  <a:lnTo>
                    <a:pt x="1048" y="5704"/>
                  </a:lnTo>
                  <a:lnTo>
                    <a:pt x="1048" y="5061"/>
                  </a:lnTo>
                  <a:cubicBezTo>
                    <a:pt x="1048" y="4966"/>
                    <a:pt x="977" y="4894"/>
                    <a:pt x="893" y="4894"/>
                  </a:cubicBezTo>
                  <a:cubicBezTo>
                    <a:pt x="798" y="4894"/>
                    <a:pt x="727" y="4966"/>
                    <a:pt x="727" y="5061"/>
                  </a:cubicBezTo>
                  <a:lnTo>
                    <a:pt x="727" y="5704"/>
                  </a:lnTo>
                  <a:lnTo>
                    <a:pt x="310" y="5704"/>
                  </a:lnTo>
                  <a:lnTo>
                    <a:pt x="310" y="5085"/>
                  </a:lnTo>
                  <a:cubicBezTo>
                    <a:pt x="310" y="4454"/>
                    <a:pt x="798" y="4275"/>
                    <a:pt x="834" y="4275"/>
                  </a:cubicBezTo>
                  <a:lnTo>
                    <a:pt x="846" y="4275"/>
                  </a:lnTo>
                  <a:lnTo>
                    <a:pt x="1227" y="4109"/>
                  </a:lnTo>
                  <a:lnTo>
                    <a:pt x="1679" y="5704"/>
                  </a:lnTo>
                  <a:cubicBezTo>
                    <a:pt x="1608" y="5716"/>
                    <a:pt x="1560" y="5775"/>
                    <a:pt x="1560" y="5847"/>
                  </a:cubicBezTo>
                  <a:cubicBezTo>
                    <a:pt x="1560" y="5942"/>
                    <a:pt x="1631" y="6013"/>
                    <a:pt x="1727" y="6013"/>
                  </a:cubicBezTo>
                  <a:lnTo>
                    <a:pt x="1893" y="6049"/>
                  </a:lnTo>
                  <a:lnTo>
                    <a:pt x="4298" y="6049"/>
                  </a:lnTo>
                  <a:cubicBezTo>
                    <a:pt x="4394" y="6049"/>
                    <a:pt x="4465" y="5966"/>
                    <a:pt x="4465" y="5883"/>
                  </a:cubicBezTo>
                  <a:lnTo>
                    <a:pt x="4465" y="5121"/>
                  </a:lnTo>
                  <a:cubicBezTo>
                    <a:pt x="4465" y="4430"/>
                    <a:pt x="3989" y="4097"/>
                    <a:pt x="3727" y="4001"/>
                  </a:cubicBezTo>
                  <a:lnTo>
                    <a:pt x="3203" y="3775"/>
                  </a:lnTo>
                  <a:lnTo>
                    <a:pt x="2834" y="3537"/>
                  </a:lnTo>
                  <a:lnTo>
                    <a:pt x="2834" y="3454"/>
                  </a:lnTo>
                  <a:cubicBezTo>
                    <a:pt x="3108" y="3299"/>
                    <a:pt x="3310" y="3037"/>
                    <a:pt x="3370" y="2727"/>
                  </a:cubicBezTo>
                  <a:cubicBezTo>
                    <a:pt x="3608" y="2680"/>
                    <a:pt x="3787" y="2465"/>
                    <a:pt x="3787" y="2215"/>
                  </a:cubicBezTo>
                  <a:cubicBezTo>
                    <a:pt x="3787" y="2084"/>
                    <a:pt x="3751" y="1965"/>
                    <a:pt x="3656" y="1870"/>
                  </a:cubicBezTo>
                  <a:lnTo>
                    <a:pt x="3656" y="1370"/>
                  </a:lnTo>
                  <a:cubicBezTo>
                    <a:pt x="3656" y="608"/>
                    <a:pt x="3048" y="1"/>
                    <a:pt x="228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9844;p64">
              <a:extLst>
                <a:ext uri="{FF2B5EF4-FFF2-40B4-BE49-F238E27FC236}">
                  <a16:creationId xmlns:a16="http://schemas.microsoft.com/office/drawing/2014/main" id="{2550C8B3-FFB1-4310-5A85-F6AAF8B6ADEA}"/>
                </a:ext>
              </a:extLst>
            </p:cNvPr>
            <p:cNvSpPr/>
            <p:nvPr/>
          </p:nvSpPr>
          <p:spPr>
            <a:xfrm>
              <a:off x="7170938" y="1533610"/>
              <a:ext cx="223206" cy="53852"/>
            </a:xfrm>
            <a:custGeom>
              <a:avLst/>
              <a:gdLst/>
              <a:ahLst/>
              <a:cxnLst/>
              <a:rect l="l" t="t" r="r" b="b"/>
              <a:pathLst>
                <a:path w="7013" h="1692" extrusionOk="0">
                  <a:moveTo>
                    <a:pt x="3512" y="0"/>
                  </a:moveTo>
                  <a:cubicBezTo>
                    <a:pt x="2227" y="0"/>
                    <a:pt x="1000" y="477"/>
                    <a:pt x="72" y="1358"/>
                  </a:cubicBezTo>
                  <a:cubicBezTo>
                    <a:pt x="12" y="1405"/>
                    <a:pt x="0" y="1512"/>
                    <a:pt x="72" y="1572"/>
                  </a:cubicBezTo>
                  <a:cubicBezTo>
                    <a:pt x="92" y="1625"/>
                    <a:pt x="130" y="1649"/>
                    <a:pt x="171" y="1649"/>
                  </a:cubicBezTo>
                  <a:cubicBezTo>
                    <a:pt x="203" y="1649"/>
                    <a:pt x="236" y="1634"/>
                    <a:pt x="262" y="1608"/>
                  </a:cubicBezTo>
                  <a:cubicBezTo>
                    <a:pt x="1143" y="786"/>
                    <a:pt x="2286" y="322"/>
                    <a:pt x="3501" y="322"/>
                  </a:cubicBezTo>
                  <a:cubicBezTo>
                    <a:pt x="4584" y="322"/>
                    <a:pt x="5608" y="691"/>
                    <a:pt x="6453" y="1370"/>
                  </a:cubicBezTo>
                  <a:lnTo>
                    <a:pt x="6203" y="1370"/>
                  </a:lnTo>
                  <a:cubicBezTo>
                    <a:pt x="6120" y="1370"/>
                    <a:pt x="6037" y="1441"/>
                    <a:pt x="6037" y="1536"/>
                  </a:cubicBezTo>
                  <a:cubicBezTo>
                    <a:pt x="6037" y="1620"/>
                    <a:pt x="6120" y="1691"/>
                    <a:pt x="6203" y="1691"/>
                  </a:cubicBezTo>
                  <a:lnTo>
                    <a:pt x="6846" y="1691"/>
                  </a:lnTo>
                  <a:cubicBezTo>
                    <a:pt x="6930" y="1691"/>
                    <a:pt x="7013" y="1620"/>
                    <a:pt x="7013" y="1536"/>
                  </a:cubicBezTo>
                  <a:lnTo>
                    <a:pt x="7013" y="953"/>
                  </a:lnTo>
                  <a:cubicBezTo>
                    <a:pt x="7013" y="858"/>
                    <a:pt x="6930" y="786"/>
                    <a:pt x="6846" y="786"/>
                  </a:cubicBezTo>
                  <a:cubicBezTo>
                    <a:pt x="6751" y="786"/>
                    <a:pt x="6680" y="858"/>
                    <a:pt x="6680" y="953"/>
                  </a:cubicBezTo>
                  <a:lnTo>
                    <a:pt x="6680" y="1131"/>
                  </a:lnTo>
                  <a:cubicBezTo>
                    <a:pt x="5787" y="405"/>
                    <a:pt x="4667" y="0"/>
                    <a:pt x="35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9845;p64">
              <a:extLst>
                <a:ext uri="{FF2B5EF4-FFF2-40B4-BE49-F238E27FC236}">
                  <a16:creationId xmlns:a16="http://schemas.microsoft.com/office/drawing/2014/main" id="{11237F47-3651-4183-7DC4-A9CEB709A45B}"/>
                </a:ext>
              </a:extLst>
            </p:cNvPr>
            <p:cNvSpPr/>
            <p:nvPr/>
          </p:nvSpPr>
          <p:spPr>
            <a:xfrm>
              <a:off x="7175107" y="1804558"/>
              <a:ext cx="215249" cy="50415"/>
            </a:xfrm>
            <a:custGeom>
              <a:avLst/>
              <a:gdLst/>
              <a:ahLst/>
              <a:cxnLst/>
              <a:rect l="l" t="t" r="r" b="b"/>
              <a:pathLst>
                <a:path w="6763" h="1584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lnTo>
                    <a:pt x="0" y="738"/>
                  </a:lnTo>
                  <a:cubicBezTo>
                    <a:pt x="0" y="834"/>
                    <a:pt x="72" y="905"/>
                    <a:pt x="167" y="905"/>
                  </a:cubicBezTo>
                  <a:cubicBezTo>
                    <a:pt x="250" y="905"/>
                    <a:pt x="333" y="834"/>
                    <a:pt x="333" y="738"/>
                  </a:cubicBezTo>
                  <a:lnTo>
                    <a:pt x="333" y="560"/>
                  </a:lnTo>
                  <a:cubicBezTo>
                    <a:pt x="1203" y="1215"/>
                    <a:pt x="2262" y="1584"/>
                    <a:pt x="3381" y="1584"/>
                  </a:cubicBezTo>
                  <a:cubicBezTo>
                    <a:pt x="4596" y="1584"/>
                    <a:pt x="5775" y="1143"/>
                    <a:pt x="6680" y="357"/>
                  </a:cubicBezTo>
                  <a:cubicBezTo>
                    <a:pt x="6739" y="298"/>
                    <a:pt x="6763" y="191"/>
                    <a:pt x="6691" y="131"/>
                  </a:cubicBezTo>
                  <a:cubicBezTo>
                    <a:pt x="6652" y="92"/>
                    <a:pt x="6609" y="74"/>
                    <a:pt x="6567" y="74"/>
                  </a:cubicBezTo>
                  <a:cubicBezTo>
                    <a:pt x="6532" y="74"/>
                    <a:pt x="6497" y="86"/>
                    <a:pt x="6465" y="107"/>
                  </a:cubicBezTo>
                  <a:cubicBezTo>
                    <a:pt x="5596" y="846"/>
                    <a:pt x="4501" y="1262"/>
                    <a:pt x="3370" y="1262"/>
                  </a:cubicBezTo>
                  <a:cubicBezTo>
                    <a:pt x="2334" y="1262"/>
                    <a:pt x="1346" y="941"/>
                    <a:pt x="536" y="322"/>
                  </a:cubicBezTo>
                  <a:lnTo>
                    <a:pt x="810" y="322"/>
                  </a:lnTo>
                  <a:cubicBezTo>
                    <a:pt x="893" y="322"/>
                    <a:pt x="965" y="250"/>
                    <a:pt x="965" y="167"/>
                  </a:cubicBezTo>
                  <a:cubicBezTo>
                    <a:pt x="965" y="72"/>
                    <a:pt x="893" y="0"/>
                    <a:pt x="8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9846;p64">
              <a:extLst>
                <a:ext uri="{FF2B5EF4-FFF2-40B4-BE49-F238E27FC236}">
                  <a16:creationId xmlns:a16="http://schemas.microsoft.com/office/drawing/2014/main" id="{597094B1-FCBD-DED0-6ED8-103A1E73D8C9}"/>
                </a:ext>
              </a:extLst>
            </p:cNvPr>
            <p:cNvSpPr/>
            <p:nvPr/>
          </p:nvSpPr>
          <p:spPr>
            <a:xfrm>
              <a:off x="7300539" y="1600289"/>
              <a:ext cx="142492" cy="191793"/>
            </a:xfrm>
            <a:custGeom>
              <a:avLst/>
              <a:gdLst/>
              <a:ahLst/>
              <a:cxnLst/>
              <a:rect l="l" t="t" r="r" b="b"/>
              <a:pathLst>
                <a:path w="4477" h="6026" extrusionOk="0">
                  <a:moveTo>
                    <a:pt x="2358" y="275"/>
                  </a:moveTo>
                  <a:cubicBezTo>
                    <a:pt x="2941" y="275"/>
                    <a:pt x="3417" y="751"/>
                    <a:pt x="3417" y="1322"/>
                  </a:cubicBezTo>
                  <a:lnTo>
                    <a:pt x="3417" y="1608"/>
                  </a:lnTo>
                  <a:lnTo>
                    <a:pt x="3381" y="1608"/>
                  </a:lnTo>
                  <a:cubicBezTo>
                    <a:pt x="3060" y="1537"/>
                    <a:pt x="2953" y="1108"/>
                    <a:pt x="2953" y="1108"/>
                  </a:cubicBezTo>
                  <a:cubicBezTo>
                    <a:pt x="2941" y="1049"/>
                    <a:pt x="2893" y="1001"/>
                    <a:pt x="2834" y="989"/>
                  </a:cubicBezTo>
                  <a:cubicBezTo>
                    <a:pt x="2821" y="984"/>
                    <a:pt x="2808" y="981"/>
                    <a:pt x="2795" y="981"/>
                  </a:cubicBezTo>
                  <a:cubicBezTo>
                    <a:pt x="2749" y="981"/>
                    <a:pt x="2704" y="1011"/>
                    <a:pt x="2667" y="1049"/>
                  </a:cubicBezTo>
                  <a:cubicBezTo>
                    <a:pt x="2167" y="1608"/>
                    <a:pt x="1274" y="1608"/>
                    <a:pt x="1250" y="1608"/>
                  </a:cubicBezTo>
                  <a:lnTo>
                    <a:pt x="1191" y="1608"/>
                  </a:lnTo>
                  <a:lnTo>
                    <a:pt x="1191" y="1322"/>
                  </a:lnTo>
                  <a:cubicBezTo>
                    <a:pt x="1191" y="751"/>
                    <a:pt x="1667" y="275"/>
                    <a:pt x="2250" y="275"/>
                  </a:cubicBezTo>
                  <a:close/>
                  <a:moveTo>
                    <a:pt x="1107" y="2049"/>
                  </a:moveTo>
                  <a:lnTo>
                    <a:pt x="1107" y="2382"/>
                  </a:lnTo>
                  <a:cubicBezTo>
                    <a:pt x="1060" y="2358"/>
                    <a:pt x="1012" y="2287"/>
                    <a:pt x="1012" y="2215"/>
                  </a:cubicBezTo>
                  <a:cubicBezTo>
                    <a:pt x="1012" y="2144"/>
                    <a:pt x="1048" y="2084"/>
                    <a:pt x="1107" y="2049"/>
                  </a:cubicBezTo>
                  <a:close/>
                  <a:moveTo>
                    <a:pt x="3393" y="2061"/>
                  </a:moveTo>
                  <a:cubicBezTo>
                    <a:pt x="3441" y="2084"/>
                    <a:pt x="3489" y="2144"/>
                    <a:pt x="3489" y="2215"/>
                  </a:cubicBezTo>
                  <a:cubicBezTo>
                    <a:pt x="3489" y="2299"/>
                    <a:pt x="3453" y="2358"/>
                    <a:pt x="3393" y="2382"/>
                  </a:cubicBezTo>
                  <a:lnTo>
                    <a:pt x="3393" y="2061"/>
                  </a:lnTo>
                  <a:close/>
                  <a:moveTo>
                    <a:pt x="2643" y="1442"/>
                  </a:moveTo>
                  <a:cubicBezTo>
                    <a:pt x="2727" y="1608"/>
                    <a:pt x="2858" y="1787"/>
                    <a:pt x="3084" y="1894"/>
                  </a:cubicBezTo>
                  <a:lnTo>
                    <a:pt x="3084" y="2537"/>
                  </a:lnTo>
                  <a:cubicBezTo>
                    <a:pt x="3084" y="2930"/>
                    <a:pt x="2762" y="3263"/>
                    <a:pt x="2358" y="3263"/>
                  </a:cubicBezTo>
                  <a:lnTo>
                    <a:pt x="2167" y="3263"/>
                  </a:lnTo>
                  <a:cubicBezTo>
                    <a:pt x="1750" y="3263"/>
                    <a:pt x="1417" y="2930"/>
                    <a:pt x="1417" y="2537"/>
                  </a:cubicBezTo>
                  <a:lnTo>
                    <a:pt x="1417" y="1918"/>
                  </a:lnTo>
                  <a:cubicBezTo>
                    <a:pt x="1691" y="1894"/>
                    <a:pt x="2238" y="1799"/>
                    <a:pt x="2643" y="1442"/>
                  </a:cubicBezTo>
                  <a:close/>
                  <a:moveTo>
                    <a:pt x="2548" y="3573"/>
                  </a:moveTo>
                  <a:lnTo>
                    <a:pt x="2548" y="3775"/>
                  </a:lnTo>
                  <a:lnTo>
                    <a:pt x="2250" y="4073"/>
                  </a:lnTo>
                  <a:lnTo>
                    <a:pt x="1965" y="3811"/>
                  </a:lnTo>
                  <a:lnTo>
                    <a:pt x="1965" y="3632"/>
                  </a:lnTo>
                  <a:lnTo>
                    <a:pt x="1965" y="3573"/>
                  </a:lnTo>
                  <a:cubicBezTo>
                    <a:pt x="2024" y="3585"/>
                    <a:pt x="2084" y="3585"/>
                    <a:pt x="2155" y="3585"/>
                  </a:cubicBezTo>
                  <a:lnTo>
                    <a:pt x="2358" y="3585"/>
                  </a:lnTo>
                  <a:cubicBezTo>
                    <a:pt x="2417" y="3585"/>
                    <a:pt x="2477" y="3585"/>
                    <a:pt x="2548" y="3573"/>
                  </a:cubicBezTo>
                  <a:close/>
                  <a:moveTo>
                    <a:pt x="1667" y="3918"/>
                  </a:moveTo>
                  <a:cubicBezTo>
                    <a:pt x="1667" y="3942"/>
                    <a:pt x="1679" y="3954"/>
                    <a:pt x="1715" y="3989"/>
                  </a:cubicBezTo>
                  <a:lnTo>
                    <a:pt x="2024" y="4287"/>
                  </a:lnTo>
                  <a:lnTo>
                    <a:pt x="1774" y="4454"/>
                  </a:lnTo>
                  <a:lnTo>
                    <a:pt x="1548" y="3989"/>
                  </a:lnTo>
                  <a:lnTo>
                    <a:pt x="1667" y="3918"/>
                  </a:lnTo>
                  <a:close/>
                  <a:moveTo>
                    <a:pt x="2834" y="3918"/>
                  </a:moveTo>
                  <a:lnTo>
                    <a:pt x="2941" y="3989"/>
                  </a:lnTo>
                  <a:lnTo>
                    <a:pt x="2715" y="4454"/>
                  </a:lnTo>
                  <a:lnTo>
                    <a:pt x="2655" y="4406"/>
                  </a:lnTo>
                  <a:lnTo>
                    <a:pt x="2477" y="4275"/>
                  </a:lnTo>
                  <a:lnTo>
                    <a:pt x="2798" y="3942"/>
                  </a:lnTo>
                  <a:lnTo>
                    <a:pt x="2834" y="3918"/>
                  </a:lnTo>
                  <a:close/>
                  <a:moveTo>
                    <a:pt x="2238" y="4501"/>
                  </a:moveTo>
                  <a:lnTo>
                    <a:pt x="2369" y="4585"/>
                  </a:lnTo>
                  <a:lnTo>
                    <a:pt x="2322" y="4692"/>
                  </a:lnTo>
                  <a:lnTo>
                    <a:pt x="2167" y="4692"/>
                  </a:lnTo>
                  <a:lnTo>
                    <a:pt x="2119" y="4585"/>
                  </a:lnTo>
                  <a:lnTo>
                    <a:pt x="2238" y="4501"/>
                  </a:lnTo>
                  <a:close/>
                  <a:moveTo>
                    <a:pt x="1846" y="4799"/>
                  </a:moveTo>
                  <a:lnTo>
                    <a:pt x="1893" y="4894"/>
                  </a:lnTo>
                  <a:lnTo>
                    <a:pt x="1846" y="5156"/>
                  </a:lnTo>
                  <a:lnTo>
                    <a:pt x="1762" y="4835"/>
                  </a:lnTo>
                  <a:cubicBezTo>
                    <a:pt x="1774" y="4835"/>
                    <a:pt x="1786" y="4823"/>
                    <a:pt x="1810" y="4823"/>
                  </a:cubicBezTo>
                  <a:lnTo>
                    <a:pt x="1846" y="4799"/>
                  </a:lnTo>
                  <a:close/>
                  <a:moveTo>
                    <a:pt x="2643" y="4799"/>
                  </a:moveTo>
                  <a:lnTo>
                    <a:pt x="2679" y="4823"/>
                  </a:lnTo>
                  <a:cubicBezTo>
                    <a:pt x="2703" y="4835"/>
                    <a:pt x="2715" y="4835"/>
                    <a:pt x="2739" y="4847"/>
                  </a:cubicBezTo>
                  <a:lnTo>
                    <a:pt x="2655" y="5156"/>
                  </a:lnTo>
                  <a:lnTo>
                    <a:pt x="2608" y="4882"/>
                  </a:lnTo>
                  <a:lnTo>
                    <a:pt x="2643" y="4799"/>
                  </a:lnTo>
                  <a:close/>
                  <a:moveTo>
                    <a:pt x="2322" y="5037"/>
                  </a:moveTo>
                  <a:lnTo>
                    <a:pt x="2441" y="5728"/>
                  </a:lnTo>
                  <a:lnTo>
                    <a:pt x="2084" y="5728"/>
                  </a:lnTo>
                  <a:lnTo>
                    <a:pt x="2203" y="5037"/>
                  </a:lnTo>
                  <a:close/>
                  <a:moveTo>
                    <a:pt x="3262" y="4156"/>
                  </a:moveTo>
                  <a:lnTo>
                    <a:pt x="3620" y="4299"/>
                  </a:lnTo>
                  <a:lnTo>
                    <a:pt x="3631" y="4299"/>
                  </a:lnTo>
                  <a:cubicBezTo>
                    <a:pt x="3655" y="4323"/>
                    <a:pt x="4155" y="4501"/>
                    <a:pt x="4155" y="5121"/>
                  </a:cubicBezTo>
                  <a:lnTo>
                    <a:pt x="4155" y="5728"/>
                  </a:lnTo>
                  <a:lnTo>
                    <a:pt x="3739" y="5728"/>
                  </a:lnTo>
                  <a:lnTo>
                    <a:pt x="3739" y="5097"/>
                  </a:lnTo>
                  <a:cubicBezTo>
                    <a:pt x="3739" y="5001"/>
                    <a:pt x="3667" y="4930"/>
                    <a:pt x="3572" y="4930"/>
                  </a:cubicBezTo>
                  <a:cubicBezTo>
                    <a:pt x="3489" y="4930"/>
                    <a:pt x="3417" y="5001"/>
                    <a:pt x="3417" y="5097"/>
                  </a:cubicBezTo>
                  <a:lnTo>
                    <a:pt x="3417" y="5728"/>
                  </a:lnTo>
                  <a:lnTo>
                    <a:pt x="2822" y="5728"/>
                  </a:lnTo>
                  <a:lnTo>
                    <a:pt x="3262" y="4156"/>
                  </a:lnTo>
                  <a:close/>
                  <a:moveTo>
                    <a:pt x="2191" y="1"/>
                  </a:moveTo>
                  <a:cubicBezTo>
                    <a:pt x="1429" y="1"/>
                    <a:pt x="822" y="608"/>
                    <a:pt x="822" y="1370"/>
                  </a:cubicBezTo>
                  <a:lnTo>
                    <a:pt x="822" y="1870"/>
                  </a:lnTo>
                  <a:cubicBezTo>
                    <a:pt x="750" y="1965"/>
                    <a:pt x="691" y="2084"/>
                    <a:pt x="691" y="2215"/>
                  </a:cubicBezTo>
                  <a:cubicBezTo>
                    <a:pt x="691" y="2465"/>
                    <a:pt x="869" y="2680"/>
                    <a:pt x="1107" y="2727"/>
                  </a:cubicBezTo>
                  <a:cubicBezTo>
                    <a:pt x="1167" y="3037"/>
                    <a:pt x="1357" y="3299"/>
                    <a:pt x="1643" y="3454"/>
                  </a:cubicBezTo>
                  <a:lnTo>
                    <a:pt x="1643" y="3525"/>
                  </a:lnTo>
                  <a:lnTo>
                    <a:pt x="1286" y="3763"/>
                  </a:lnTo>
                  <a:lnTo>
                    <a:pt x="1262" y="3763"/>
                  </a:lnTo>
                  <a:lnTo>
                    <a:pt x="726" y="3989"/>
                  </a:lnTo>
                  <a:cubicBezTo>
                    <a:pt x="476" y="4073"/>
                    <a:pt x="0" y="4418"/>
                    <a:pt x="0" y="5109"/>
                  </a:cubicBezTo>
                  <a:lnTo>
                    <a:pt x="0" y="5859"/>
                  </a:lnTo>
                  <a:cubicBezTo>
                    <a:pt x="0" y="5954"/>
                    <a:pt x="72" y="6025"/>
                    <a:pt x="167" y="6025"/>
                  </a:cubicBezTo>
                  <a:lnTo>
                    <a:pt x="1203" y="6025"/>
                  </a:lnTo>
                  <a:cubicBezTo>
                    <a:pt x="1298" y="6025"/>
                    <a:pt x="1369" y="5954"/>
                    <a:pt x="1369" y="5859"/>
                  </a:cubicBezTo>
                  <a:cubicBezTo>
                    <a:pt x="1369" y="5775"/>
                    <a:pt x="1298" y="5704"/>
                    <a:pt x="1203" y="5704"/>
                  </a:cubicBezTo>
                  <a:lnTo>
                    <a:pt x="1060" y="5704"/>
                  </a:lnTo>
                  <a:lnTo>
                    <a:pt x="1060" y="5061"/>
                  </a:lnTo>
                  <a:cubicBezTo>
                    <a:pt x="1060" y="4966"/>
                    <a:pt x="988" y="4894"/>
                    <a:pt x="893" y="4894"/>
                  </a:cubicBezTo>
                  <a:cubicBezTo>
                    <a:pt x="810" y="4894"/>
                    <a:pt x="726" y="4966"/>
                    <a:pt x="726" y="5061"/>
                  </a:cubicBezTo>
                  <a:lnTo>
                    <a:pt x="726" y="5704"/>
                  </a:lnTo>
                  <a:lnTo>
                    <a:pt x="310" y="5704"/>
                  </a:lnTo>
                  <a:lnTo>
                    <a:pt x="310" y="5085"/>
                  </a:lnTo>
                  <a:cubicBezTo>
                    <a:pt x="310" y="4454"/>
                    <a:pt x="810" y="4275"/>
                    <a:pt x="834" y="4275"/>
                  </a:cubicBezTo>
                  <a:lnTo>
                    <a:pt x="845" y="4275"/>
                  </a:lnTo>
                  <a:lnTo>
                    <a:pt x="1238" y="4109"/>
                  </a:lnTo>
                  <a:lnTo>
                    <a:pt x="1679" y="5704"/>
                  </a:lnTo>
                  <a:cubicBezTo>
                    <a:pt x="1607" y="5716"/>
                    <a:pt x="1560" y="5775"/>
                    <a:pt x="1560" y="5847"/>
                  </a:cubicBezTo>
                  <a:cubicBezTo>
                    <a:pt x="1560" y="5942"/>
                    <a:pt x="1643" y="6013"/>
                    <a:pt x="1726" y="6013"/>
                  </a:cubicBezTo>
                  <a:lnTo>
                    <a:pt x="4322" y="6013"/>
                  </a:lnTo>
                  <a:cubicBezTo>
                    <a:pt x="4405" y="6013"/>
                    <a:pt x="4477" y="5942"/>
                    <a:pt x="4477" y="5847"/>
                  </a:cubicBezTo>
                  <a:lnTo>
                    <a:pt x="4477" y="5085"/>
                  </a:lnTo>
                  <a:cubicBezTo>
                    <a:pt x="4465" y="4442"/>
                    <a:pt x="3989" y="4097"/>
                    <a:pt x="3739" y="4001"/>
                  </a:cubicBezTo>
                  <a:lnTo>
                    <a:pt x="3203" y="3775"/>
                  </a:lnTo>
                  <a:lnTo>
                    <a:pt x="2846" y="3537"/>
                  </a:lnTo>
                  <a:lnTo>
                    <a:pt x="2846" y="3454"/>
                  </a:lnTo>
                  <a:cubicBezTo>
                    <a:pt x="3120" y="3299"/>
                    <a:pt x="3322" y="3037"/>
                    <a:pt x="3381" y="2727"/>
                  </a:cubicBezTo>
                  <a:cubicBezTo>
                    <a:pt x="3620" y="2680"/>
                    <a:pt x="3798" y="2465"/>
                    <a:pt x="3798" y="2215"/>
                  </a:cubicBezTo>
                  <a:cubicBezTo>
                    <a:pt x="3798" y="2084"/>
                    <a:pt x="3751" y="1965"/>
                    <a:pt x="3667" y="1870"/>
                  </a:cubicBezTo>
                  <a:lnTo>
                    <a:pt x="3667" y="1370"/>
                  </a:lnTo>
                  <a:cubicBezTo>
                    <a:pt x="3667" y="608"/>
                    <a:pt x="3048" y="1"/>
                    <a:pt x="229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" name="Google Shape;9870;p64">
            <a:extLst>
              <a:ext uri="{FF2B5EF4-FFF2-40B4-BE49-F238E27FC236}">
                <a16:creationId xmlns:a16="http://schemas.microsoft.com/office/drawing/2014/main" id="{05FCD607-8DFB-DA50-7FC8-D9D02E0806B8}"/>
              </a:ext>
            </a:extLst>
          </p:cNvPr>
          <p:cNvGrpSpPr/>
          <p:nvPr/>
        </p:nvGrpSpPr>
        <p:grpSpPr>
          <a:xfrm>
            <a:off x="9294214" y="2108131"/>
            <a:ext cx="866852" cy="734192"/>
            <a:chOff x="6671087" y="2009304"/>
            <a:chExt cx="332757" cy="281833"/>
          </a:xfrm>
          <a:solidFill>
            <a:srgbClr val="8B0101"/>
          </a:solidFill>
        </p:grpSpPr>
        <p:sp>
          <p:nvSpPr>
            <p:cNvPr id="26" name="Google Shape;9871;p64">
              <a:extLst>
                <a:ext uri="{FF2B5EF4-FFF2-40B4-BE49-F238E27FC236}">
                  <a16:creationId xmlns:a16="http://schemas.microsoft.com/office/drawing/2014/main" id="{A0DAF382-6616-8476-7E55-8A9AB8631698}"/>
                </a:ext>
              </a:extLst>
            </p:cNvPr>
            <p:cNvSpPr/>
            <p:nvPr/>
          </p:nvSpPr>
          <p:spPr>
            <a:xfrm>
              <a:off x="6671087" y="2023658"/>
              <a:ext cx="331993" cy="267478"/>
            </a:xfrm>
            <a:custGeom>
              <a:avLst/>
              <a:gdLst/>
              <a:ahLst/>
              <a:cxnLst/>
              <a:rect l="l" t="t" r="r" b="b"/>
              <a:pathLst>
                <a:path w="10431" h="8404" extrusionOk="0">
                  <a:moveTo>
                    <a:pt x="6359" y="2272"/>
                  </a:moveTo>
                  <a:lnTo>
                    <a:pt x="7192" y="2546"/>
                  </a:lnTo>
                  <a:cubicBezTo>
                    <a:pt x="7203" y="2553"/>
                    <a:pt x="7215" y="2556"/>
                    <a:pt x="7228" y="2556"/>
                  </a:cubicBezTo>
                  <a:cubicBezTo>
                    <a:pt x="7261" y="2556"/>
                    <a:pt x="7298" y="2539"/>
                    <a:pt x="7323" y="2522"/>
                  </a:cubicBezTo>
                  <a:lnTo>
                    <a:pt x="7585" y="2332"/>
                  </a:lnTo>
                  <a:lnTo>
                    <a:pt x="9419" y="4725"/>
                  </a:lnTo>
                  <a:lnTo>
                    <a:pt x="9109" y="4951"/>
                  </a:lnTo>
                  <a:cubicBezTo>
                    <a:pt x="9097" y="4927"/>
                    <a:pt x="9061" y="4915"/>
                    <a:pt x="9050" y="4903"/>
                  </a:cubicBezTo>
                  <a:lnTo>
                    <a:pt x="5882" y="3177"/>
                  </a:lnTo>
                  <a:lnTo>
                    <a:pt x="6002" y="2987"/>
                  </a:lnTo>
                  <a:cubicBezTo>
                    <a:pt x="6049" y="2903"/>
                    <a:pt x="6025" y="2820"/>
                    <a:pt x="5954" y="2772"/>
                  </a:cubicBezTo>
                  <a:cubicBezTo>
                    <a:pt x="5929" y="2755"/>
                    <a:pt x="5900" y="2747"/>
                    <a:pt x="5873" y="2747"/>
                  </a:cubicBezTo>
                  <a:cubicBezTo>
                    <a:pt x="5822" y="2747"/>
                    <a:pt x="5775" y="2774"/>
                    <a:pt x="5752" y="2820"/>
                  </a:cubicBezTo>
                  <a:lnTo>
                    <a:pt x="5418" y="3356"/>
                  </a:lnTo>
                  <a:cubicBezTo>
                    <a:pt x="5406" y="3379"/>
                    <a:pt x="5382" y="3415"/>
                    <a:pt x="5382" y="3427"/>
                  </a:cubicBezTo>
                  <a:lnTo>
                    <a:pt x="5382" y="4725"/>
                  </a:lnTo>
                  <a:cubicBezTo>
                    <a:pt x="5382" y="4987"/>
                    <a:pt x="5168" y="5213"/>
                    <a:pt x="4894" y="5213"/>
                  </a:cubicBezTo>
                  <a:cubicBezTo>
                    <a:pt x="4632" y="5213"/>
                    <a:pt x="4406" y="4987"/>
                    <a:pt x="4406" y="4725"/>
                  </a:cubicBezTo>
                  <a:lnTo>
                    <a:pt x="4406" y="3439"/>
                  </a:lnTo>
                  <a:lnTo>
                    <a:pt x="4704" y="2272"/>
                  </a:lnTo>
                  <a:close/>
                  <a:moveTo>
                    <a:pt x="2692" y="1796"/>
                  </a:moveTo>
                  <a:lnTo>
                    <a:pt x="2930" y="1927"/>
                  </a:lnTo>
                  <a:lnTo>
                    <a:pt x="929" y="5392"/>
                  </a:lnTo>
                  <a:lnTo>
                    <a:pt x="691" y="5261"/>
                  </a:lnTo>
                  <a:lnTo>
                    <a:pt x="2692" y="1796"/>
                  </a:lnTo>
                  <a:close/>
                  <a:moveTo>
                    <a:pt x="3215" y="4844"/>
                  </a:moveTo>
                  <a:cubicBezTo>
                    <a:pt x="3323" y="4844"/>
                    <a:pt x="3406" y="4892"/>
                    <a:pt x="3489" y="4975"/>
                  </a:cubicBezTo>
                  <a:cubicBezTo>
                    <a:pt x="3608" y="5130"/>
                    <a:pt x="3561" y="5344"/>
                    <a:pt x="3406" y="5451"/>
                  </a:cubicBezTo>
                  <a:lnTo>
                    <a:pt x="2323" y="6213"/>
                  </a:lnTo>
                  <a:cubicBezTo>
                    <a:pt x="2266" y="6255"/>
                    <a:pt x="2199" y="6275"/>
                    <a:pt x="2131" y="6275"/>
                  </a:cubicBezTo>
                  <a:cubicBezTo>
                    <a:pt x="2027" y="6275"/>
                    <a:pt x="1923" y="6228"/>
                    <a:pt x="1858" y="6142"/>
                  </a:cubicBezTo>
                  <a:cubicBezTo>
                    <a:pt x="1763" y="5987"/>
                    <a:pt x="1787" y="5785"/>
                    <a:pt x="1942" y="5677"/>
                  </a:cubicBezTo>
                  <a:lnTo>
                    <a:pt x="3025" y="4903"/>
                  </a:lnTo>
                  <a:cubicBezTo>
                    <a:pt x="3085" y="4856"/>
                    <a:pt x="3156" y="4844"/>
                    <a:pt x="3215" y="4844"/>
                  </a:cubicBezTo>
                  <a:close/>
                  <a:moveTo>
                    <a:pt x="3811" y="5606"/>
                  </a:moveTo>
                  <a:cubicBezTo>
                    <a:pt x="3918" y="5606"/>
                    <a:pt x="4001" y="5665"/>
                    <a:pt x="4061" y="5737"/>
                  </a:cubicBezTo>
                  <a:cubicBezTo>
                    <a:pt x="4180" y="5880"/>
                    <a:pt x="4144" y="6106"/>
                    <a:pt x="3989" y="6213"/>
                  </a:cubicBezTo>
                  <a:lnTo>
                    <a:pt x="3156" y="6820"/>
                  </a:lnTo>
                  <a:cubicBezTo>
                    <a:pt x="3100" y="6863"/>
                    <a:pt x="3032" y="6883"/>
                    <a:pt x="2964" y="6883"/>
                  </a:cubicBezTo>
                  <a:cubicBezTo>
                    <a:pt x="2861" y="6883"/>
                    <a:pt x="2756" y="6835"/>
                    <a:pt x="2692" y="6749"/>
                  </a:cubicBezTo>
                  <a:cubicBezTo>
                    <a:pt x="2573" y="6594"/>
                    <a:pt x="2620" y="6380"/>
                    <a:pt x="2775" y="6273"/>
                  </a:cubicBezTo>
                  <a:lnTo>
                    <a:pt x="3573" y="5689"/>
                  </a:lnTo>
                  <a:cubicBezTo>
                    <a:pt x="3608" y="5677"/>
                    <a:pt x="3632" y="5642"/>
                    <a:pt x="3668" y="5630"/>
                  </a:cubicBezTo>
                  <a:cubicBezTo>
                    <a:pt x="3704" y="5618"/>
                    <a:pt x="3763" y="5606"/>
                    <a:pt x="3811" y="5606"/>
                  </a:cubicBezTo>
                  <a:close/>
                  <a:moveTo>
                    <a:pt x="4415" y="6386"/>
                  </a:moveTo>
                  <a:cubicBezTo>
                    <a:pt x="4516" y="6386"/>
                    <a:pt x="4617" y="6431"/>
                    <a:pt x="4680" y="6523"/>
                  </a:cubicBezTo>
                  <a:cubicBezTo>
                    <a:pt x="4799" y="6666"/>
                    <a:pt x="4751" y="6892"/>
                    <a:pt x="4597" y="6999"/>
                  </a:cubicBezTo>
                  <a:lnTo>
                    <a:pt x="4001" y="7416"/>
                  </a:lnTo>
                  <a:cubicBezTo>
                    <a:pt x="3946" y="7462"/>
                    <a:pt x="3883" y="7479"/>
                    <a:pt x="3814" y="7479"/>
                  </a:cubicBezTo>
                  <a:cubicBezTo>
                    <a:pt x="3793" y="7479"/>
                    <a:pt x="3773" y="7478"/>
                    <a:pt x="3751" y="7475"/>
                  </a:cubicBezTo>
                  <a:cubicBezTo>
                    <a:pt x="3668" y="7463"/>
                    <a:pt x="3585" y="7416"/>
                    <a:pt x="3525" y="7344"/>
                  </a:cubicBezTo>
                  <a:cubicBezTo>
                    <a:pt x="3430" y="7189"/>
                    <a:pt x="3454" y="6987"/>
                    <a:pt x="3608" y="6880"/>
                  </a:cubicBezTo>
                  <a:lnTo>
                    <a:pt x="4180" y="6463"/>
                  </a:lnTo>
                  <a:lnTo>
                    <a:pt x="4216" y="6451"/>
                  </a:lnTo>
                  <a:cubicBezTo>
                    <a:pt x="4274" y="6407"/>
                    <a:pt x="4344" y="6386"/>
                    <a:pt x="4415" y="6386"/>
                  </a:cubicBezTo>
                  <a:close/>
                  <a:moveTo>
                    <a:pt x="2894" y="2594"/>
                  </a:moveTo>
                  <a:lnTo>
                    <a:pt x="3168" y="2760"/>
                  </a:lnTo>
                  <a:cubicBezTo>
                    <a:pt x="3193" y="2769"/>
                    <a:pt x="3212" y="2777"/>
                    <a:pt x="3234" y="2777"/>
                  </a:cubicBezTo>
                  <a:cubicBezTo>
                    <a:pt x="3243" y="2777"/>
                    <a:pt x="3253" y="2776"/>
                    <a:pt x="3263" y="2772"/>
                  </a:cubicBezTo>
                  <a:lnTo>
                    <a:pt x="3977" y="2677"/>
                  </a:lnTo>
                  <a:lnTo>
                    <a:pt x="4239" y="2784"/>
                  </a:lnTo>
                  <a:lnTo>
                    <a:pt x="4097" y="3379"/>
                  </a:lnTo>
                  <a:lnTo>
                    <a:pt x="4097" y="3415"/>
                  </a:lnTo>
                  <a:lnTo>
                    <a:pt x="4097" y="4701"/>
                  </a:lnTo>
                  <a:cubicBezTo>
                    <a:pt x="4097" y="5154"/>
                    <a:pt x="4454" y="5511"/>
                    <a:pt x="4894" y="5511"/>
                  </a:cubicBezTo>
                  <a:cubicBezTo>
                    <a:pt x="5347" y="5511"/>
                    <a:pt x="5704" y="5154"/>
                    <a:pt x="5704" y="4701"/>
                  </a:cubicBezTo>
                  <a:lnTo>
                    <a:pt x="5704" y="3439"/>
                  </a:lnTo>
                  <a:lnTo>
                    <a:pt x="5728" y="3391"/>
                  </a:lnTo>
                  <a:lnTo>
                    <a:pt x="8919" y="5118"/>
                  </a:lnTo>
                  <a:cubicBezTo>
                    <a:pt x="9061" y="5261"/>
                    <a:pt x="9121" y="5463"/>
                    <a:pt x="9038" y="5630"/>
                  </a:cubicBezTo>
                  <a:cubicBezTo>
                    <a:pt x="8973" y="5742"/>
                    <a:pt x="8860" y="5806"/>
                    <a:pt x="8742" y="5806"/>
                  </a:cubicBezTo>
                  <a:cubicBezTo>
                    <a:pt x="8685" y="5806"/>
                    <a:pt x="8627" y="5792"/>
                    <a:pt x="8573" y="5761"/>
                  </a:cubicBezTo>
                  <a:lnTo>
                    <a:pt x="6799" y="4796"/>
                  </a:lnTo>
                  <a:cubicBezTo>
                    <a:pt x="6777" y="4781"/>
                    <a:pt x="6753" y="4775"/>
                    <a:pt x="6730" y="4775"/>
                  </a:cubicBezTo>
                  <a:cubicBezTo>
                    <a:pt x="6679" y="4775"/>
                    <a:pt x="6630" y="4807"/>
                    <a:pt x="6597" y="4856"/>
                  </a:cubicBezTo>
                  <a:cubicBezTo>
                    <a:pt x="6549" y="4927"/>
                    <a:pt x="6585" y="5023"/>
                    <a:pt x="6656" y="5058"/>
                  </a:cubicBezTo>
                  <a:lnTo>
                    <a:pt x="8133" y="5868"/>
                  </a:lnTo>
                  <a:cubicBezTo>
                    <a:pt x="8288" y="5951"/>
                    <a:pt x="8347" y="6166"/>
                    <a:pt x="8264" y="6332"/>
                  </a:cubicBezTo>
                  <a:cubicBezTo>
                    <a:pt x="8198" y="6439"/>
                    <a:pt x="8080" y="6501"/>
                    <a:pt x="7959" y="6501"/>
                  </a:cubicBezTo>
                  <a:cubicBezTo>
                    <a:pt x="7905" y="6501"/>
                    <a:pt x="7851" y="6489"/>
                    <a:pt x="7799" y="6463"/>
                  </a:cubicBezTo>
                  <a:lnTo>
                    <a:pt x="6299" y="5642"/>
                  </a:lnTo>
                  <a:cubicBezTo>
                    <a:pt x="6277" y="5627"/>
                    <a:pt x="6252" y="5620"/>
                    <a:pt x="6227" y="5620"/>
                  </a:cubicBezTo>
                  <a:cubicBezTo>
                    <a:pt x="6173" y="5620"/>
                    <a:pt x="6118" y="5652"/>
                    <a:pt x="6085" y="5701"/>
                  </a:cubicBezTo>
                  <a:cubicBezTo>
                    <a:pt x="6049" y="5773"/>
                    <a:pt x="6073" y="5868"/>
                    <a:pt x="6144" y="5916"/>
                  </a:cubicBezTo>
                  <a:lnTo>
                    <a:pt x="7371" y="6570"/>
                  </a:lnTo>
                  <a:cubicBezTo>
                    <a:pt x="7537" y="6654"/>
                    <a:pt x="7597" y="6868"/>
                    <a:pt x="7502" y="7023"/>
                  </a:cubicBezTo>
                  <a:cubicBezTo>
                    <a:pt x="7444" y="7139"/>
                    <a:pt x="7322" y="7203"/>
                    <a:pt x="7197" y="7203"/>
                  </a:cubicBezTo>
                  <a:cubicBezTo>
                    <a:pt x="7143" y="7203"/>
                    <a:pt x="7088" y="7191"/>
                    <a:pt x="7037" y="7166"/>
                  </a:cubicBezTo>
                  <a:lnTo>
                    <a:pt x="5775" y="6463"/>
                  </a:lnTo>
                  <a:cubicBezTo>
                    <a:pt x="5753" y="6448"/>
                    <a:pt x="5728" y="6442"/>
                    <a:pt x="5704" y="6442"/>
                  </a:cubicBezTo>
                  <a:cubicBezTo>
                    <a:pt x="5650" y="6442"/>
                    <a:pt x="5597" y="6474"/>
                    <a:pt x="5573" y="6523"/>
                  </a:cubicBezTo>
                  <a:cubicBezTo>
                    <a:pt x="5525" y="6594"/>
                    <a:pt x="5549" y="6689"/>
                    <a:pt x="5632" y="6725"/>
                  </a:cubicBezTo>
                  <a:lnTo>
                    <a:pt x="6609" y="7261"/>
                  </a:lnTo>
                  <a:cubicBezTo>
                    <a:pt x="6775" y="7356"/>
                    <a:pt x="6835" y="7559"/>
                    <a:pt x="6740" y="7725"/>
                  </a:cubicBezTo>
                  <a:cubicBezTo>
                    <a:pt x="6683" y="7838"/>
                    <a:pt x="6567" y="7902"/>
                    <a:pt x="6450" y="7902"/>
                  </a:cubicBezTo>
                  <a:cubicBezTo>
                    <a:pt x="6394" y="7902"/>
                    <a:pt x="6337" y="7887"/>
                    <a:pt x="6287" y="7856"/>
                  </a:cubicBezTo>
                  <a:lnTo>
                    <a:pt x="5597" y="7487"/>
                  </a:lnTo>
                  <a:cubicBezTo>
                    <a:pt x="5597" y="7344"/>
                    <a:pt x="5549" y="7201"/>
                    <a:pt x="5466" y="7082"/>
                  </a:cubicBezTo>
                  <a:cubicBezTo>
                    <a:pt x="5347" y="6939"/>
                    <a:pt x="5168" y="6844"/>
                    <a:pt x="4990" y="6832"/>
                  </a:cubicBezTo>
                  <a:cubicBezTo>
                    <a:pt x="4990" y="6820"/>
                    <a:pt x="4990" y="6808"/>
                    <a:pt x="5001" y="6785"/>
                  </a:cubicBezTo>
                  <a:cubicBezTo>
                    <a:pt x="5037" y="6606"/>
                    <a:pt x="4990" y="6451"/>
                    <a:pt x="4882" y="6308"/>
                  </a:cubicBezTo>
                  <a:cubicBezTo>
                    <a:pt x="4763" y="6166"/>
                    <a:pt x="4585" y="6070"/>
                    <a:pt x="4406" y="6058"/>
                  </a:cubicBezTo>
                  <a:cubicBezTo>
                    <a:pt x="4406" y="6046"/>
                    <a:pt x="4406" y="6035"/>
                    <a:pt x="4418" y="6011"/>
                  </a:cubicBezTo>
                  <a:cubicBezTo>
                    <a:pt x="4454" y="5832"/>
                    <a:pt x="4406" y="5677"/>
                    <a:pt x="4299" y="5535"/>
                  </a:cubicBezTo>
                  <a:cubicBezTo>
                    <a:pt x="4180" y="5392"/>
                    <a:pt x="4001" y="5296"/>
                    <a:pt x="3823" y="5284"/>
                  </a:cubicBezTo>
                  <a:cubicBezTo>
                    <a:pt x="3823" y="5273"/>
                    <a:pt x="3823" y="5261"/>
                    <a:pt x="3847" y="5237"/>
                  </a:cubicBezTo>
                  <a:cubicBezTo>
                    <a:pt x="3870" y="5058"/>
                    <a:pt x="3823" y="4903"/>
                    <a:pt x="3727" y="4761"/>
                  </a:cubicBezTo>
                  <a:cubicBezTo>
                    <a:pt x="3600" y="4597"/>
                    <a:pt x="3413" y="4515"/>
                    <a:pt x="3222" y="4515"/>
                  </a:cubicBezTo>
                  <a:cubicBezTo>
                    <a:pt x="3093" y="4515"/>
                    <a:pt x="2962" y="4553"/>
                    <a:pt x="2846" y="4630"/>
                  </a:cubicBezTo>
                  <a:lnTo>
                    <a:pt x="1775" y="5404"/>
                  </a:lnTo>
                  <a:lnTo>
                    <a:pt x="1382" y="5201"/>
                  </a:lnTo>
                  <a:lnTo>
                    <a:pt x="2894" y="2594"/>
                  </a:lnTo>
                  <a:close/>
                  <a:moveTo>
                    <a:pt x="5009" y="7159"/>
                  </a:moveTo>
                  <a:cubicBezTo>
                    <a:pt x="5109" y="7159"/>
                    <a:pt x="5207" y="7205"/>
                    <a:pt x="5263" y="7297"/>
                  </a:cubicBezTo>
                  <a:cubicBezTo>
                    <a:pt x="5311" y="7356"/>
                    <a:pt x="5347" y="7451"/>
                    <a:pt x="5335" y="7535"/>
                  </a:cubicBezTo>
                  <a:cubicBezTo>
                    <a:pt x="5311" y="7630"/>
                    <a:pt x="5263" y="7701"/>
                    <a:pt x="5192" y="7761"/>
                  </a:cubicBezTo>
                  <a:lnTo>
                    <a:pt x="4835" y="8011"/>
                  </a:lnTo>
                  <a:cubicBezTo>
                    <a:pt x="4778" y="8053"/>
                    <a:pt x="4711" y="8073"/>
                    <a:pt x="4643" y="8073"/>
                  </a:cubicBezTo>
                  <a:cubicBezTo>
                    <a:pt x="4539" y="8073"/>
                    <a:pt x="4435" y="8026"/>
                    <a:pt x="4370" y="7940"/>
                  </a:cubicBezTo>
                  <a:cubicBezTo>
                    <a:pt x="4275" y="7785"/>
                    <a:pt x="4299" y="7582"/>
                    <a:pt x="4454" y="7475"/>
                  </a:cubicBezTo>
                  <a:lnTo>
                    <a:pt x="4775" y="7237"/>
                  </a:lnTo>
                  <a:lnTo>
                    <a:pt x="4811" y="7225"/>
                  </a:lnTo>
                  <a:cubicBezTo>
                    <a:pt x="4869" y="7181"/>
                    <a:pt x="4940" y="7159"/>
                    <a:pt x="5009" y="7159"/>
                  </a:cubicBezTo>
                  <a:close/>
                  <a:moveTo>
                    <a:pt x="182" y="0"/>
                  </a:moveTo>
                  <a:cubicBezTo>
                    <a:pt x="131" y="0"/>
                    <a:pt x="81" y="32"/>
                    <a:pt x="48" y="81"/>
                  </a:cubicBezTo>
                  <a:cubicBezTo>
                    <a:pt x="1" y="153"/>
                    <a:pt x="25" y="248"/>
                    <a:pt x="108" y="284"/>
                  </a:cubicBezTo>
                  <a:lnTo>
                    <a:pt x="2430" y="1629"/>
                  </a:lnTo>
                  <a:lnTo>
                    <a:pt x="418" y="5094"/>
                  </a:lnTo>
                  <a:lnTo>
                    <a:pt x="251" y="5011"/>
                  </a:lnTo>
                  <a:cubicBezTo>
                    <a:pt x="226" y="4994"/>
                    <a:pt x="200" y="4986"/>
                    <a:pt x="175" y="4986"/>
                  </a:cubicBezTo>
                  <a:cubicBezTo>
                    <a:pt x="126" y="4986"/>
                    <a:pt x="80" y="5015"/>
                    <a:pt x="48" y="5070"/>
                  </a:cubicBezTo>
                  <a:cubicBezTo>
                    <a:pt x="1" y="5142"/>
                    <a:pt x="25" y="5225"/>
                    <a:pt x="108" y="5273"/>
                  </a:cubicBezTo>
                  <a:lnTo>
                    <a:pt x="906" y="5737"/>
                  </a:lnTo>
                  <a:cubicBezTo>
                    <a:pt x="932" y="5752"/>
                    <a:pt x="958" y="5759"/>
                    <a:pt x="983" y="5759"/>
                  </a:cubicBezTo>
                  <a:cubicBezTo>
                    <a:pt x="1038" y="5759"/>
                    <a:pt x="1087" y="5726"/>
                    <a:pt x="1120" y="5677"/>
                  </a:cubicBezTo>
                  <a:lnTo>
                    <a:pt x="1239" y="5463"/>
                  </a:lnTo>
                  <a:lnTo>
                    <a:pt x="1561" y="5642"/>
                  </a:lnTo>
                  <a:cubicBezTo>
                    <a:pt x="1465" y="5856"/>
                    <a:pt x="1465" y="6106"/>
                    <a:pt x="1608" y="6320"/>
                  </a:cubicBezTo>
                  <a:cubicBezTo>
                    <a:pt x="1727" y="6499"/>
                    <a:pt x="1942" y="6582"/>
                    <a:pt x="2132" y="6582"/>
                  </a:cubicBezTo>
                  <a:cubicBezTo>
                    <a:pt x="2192" y="6582"/>
                    <a:pt x="2263" y="6570"/>
                    <a:pt x="2323" y="6558"/>
                  </a:cubicBezTo>
                  <a:cubicBezTo>
                    <a:pt x="2323" y="6689"/>
                    <a:pt x="2370" y="6820"/>
                    <a:pt x="2442" y="6928"/>
                  </a:cubicBezTo>
                  <a:cubicBezTo>
                    <a:pt x="2561" y="7094"/>
                    <a:pt x="2751" y="7178"/>
                    <a:pt x="2965" y="7178"/>
                  </a:cubicBezTo>
                  <a:cubicBezTo>
                    <a:pt x="3025" y="7178"/>
                    <a:pt x="3096" y="7166"/>
                    <a:pt x="3156" y="7154"/>
                  </a:cubicBezTo>
                  <a:cubicBezTo>
                    <a:pt x="3156" y="7285"/>
                    <a:pt x="3204" y="7404"/>
                    <a:pt x="3275" y="7523"/>
                  </a:cubicBezTo>
                  <a:cubicBezTo>
                    <a:pt x="3382" y="7654"/>
                    <a:pt x="3525" y="7749"/>
                    <a:pt x="3692" y="7773"/>
                  </a:cubicBezTo>
                  <a:cubicBezTo>
                    <a:pt x="3716" y="7773"/>
                    <a:pt x="3763" y="7785"/>
                    <a:pt x="3799" y="7785"/>
                  </a:cubicBezTo>
                  <a:cubicBezTo>
                    <a:pt x="3858" y="7785"/>
                    <a:pt x="3930" y="7773"/>
                    <a:pt x="3989" y="7761"/>
                  </a:cubicBezTo>
                  <a:cubicBezTo>
                    <a:pt x="3989" y="7892"/>
                    <a:pt x="4037" y="8011"/>
                    <a:pt x="4108" y="8130"/>
                  </a:cubicBezTo>
                  <a:cubicBezTo>
                    <a:pt x="4216" y="8261"/>
                    <a:pt x="4358" y="8356"/>
                    <a:pt x="4525" y="8380"/>
                  </a:cubicBezTo>
                  <a:cubicBezTo>
                    <a:pt x="4549" y="8380"/>
                    <a:pt x="4597" y="8404"/>
                    <a:pt x="4632" y="8404"/>
                  </a:cubicBezTo>
                  <a:cubicBezTo>
                    <a:pt x="4763" y="8404"/>
                    <a:pt x="4894" y="8356"/>
                    <a:pt x="5001" y="8285"/>
                  </a:cubicBezTo>
                  <a:lnTo>
                    <a:pt x="5359" y="8023"/>
                  </a:lnTo>
                  <a:cubicBezTo>
                    <a:pt x="5430" y="7963"/>
                    <a:pt x="5490" y="7904"/>
                    <a:pt x="5537" y="7820"/>
                  </a:cubicBezTo>
                  <a:lnTo>
                    <a:pt x="6156" y="8166"/>
                  </a:lnTo>
                  <a:cubicBezTo>
                    <a:pt x="6252" y="8201"/>
                    <a:pt x="6359" y="8237"/>
                    <a:pt x="6478" y="8237"/>
                  </a:cubicBezTo>
                  <a:cubicBezTo>
                    <a:pt x="6537" y="8237"/>
                    <a:pt x="6597" y="8225"/>
                    <a:pt x="6656" y="8201"/>
                  </a:cubicBezTo>
                  <a:cubicBezTo>
                    <a:pt x="6811" y="8166"/>
                    <a:pt x="6954" y="8047"/>
                    <a:pt x="7037" y="7892"/>
                  </a:cubicBezTo>
                  <a:cubicBezTo>
                    <a:pt x="7097" y="7773"/>
                    <a:pt x="7133" y="7642"/>
                    <a:pt x="7109" y="7523"/>
                  </a:cubicBezTo>
                  <a:cubicBezTo>
                    <a:pt x="7156" y="7523"/>
                    <a:pt x="7192" y="7535"/>
                    <a:pt x="7228" y="7535"/>
                  </a:cubicBezTo>
                  <a:cubicBezTo>
                    <a:pt x="7454" y="7535"/>
                    <a:pt x="7680" y="7416"/>
                    <a:pt x="7799" y="7213"/>
                  </a:cubicBezTo>
                  <a:cubicBezTo>
                    <a:pt x="7859" y="7094"/>
                    <a:pt x="7883" y="6951"/>
                    <a:pt x="7871" y="6832"/>
                  </a:cubicBezTo>
                  <a:cubicBezTo>
                    <a:pt x="7918" y="6832"/>
                    <a:pt x="7942" y="6856"/>
                    <a:pt x="7990" y="6856"/>
                  </a:cubicBezTo>
                  <a:cubicBezTo>
                    <a:pt x="8216" y="6856"/>
                    <a:pt x="8442" y="6737"/>
                    <a:pt x="8561" y="6523"/>
                  </a:cubicBezTo>
                  <a:cubicBezTo>
                    <a:pt x="8621" y="6404"/>
                    <a:pt x="8645" y="6273"/>
                    <a:pt x="8633" y="6154"/>
                  </a:cubicBezTo>
                  <a:cubicBezTo>
                    <a:pt x="8680" y="6154"/>
                    <a:pt x="8704" y="6166"/>
                    <a:pt x="8752" y="6166"/>
                  </a:cubicBezTo>
                  <a:cubicBezTo>
                    <a:pt x="8811" y="6166"/>
                    <a:pt x="8871" y="6154"/>
                    <a:pt x="8930" y="6142"/>
                  </a:cubicBezTo>
                  <a:cubicBezTo>
                    <a:pt x="9097" y="6094"/>
                    <a:pt x="9228" y="5975"/>
                    <a:pt x="9311" y="5820"/>
                  </a:cubicBezTo>
                  <a:cubicBezTo>
                    <a:pt x="9407" y="5677"/>
                    <a:pt x="9419" y="5499"/>
                    <a:pt x="9359" y="5332"/>
                  </a:cubicBezTo>
                  <a:cubicBezTo>
                    <a:pt x="9347" y="5284"/>
                    <a:pt x="9335" y="5261"/>
                    <a:pt x="9311" y="5213"/>
                  </a:cubicBezTo>
                  <a:lnTo>
                    <a:pt x="9585" y="5023"/>
                  </a:lnTo>
                  <a:lnTo>
                    <a:pt x="9728" y="5201"/>
                  </a:lnTo>
                  <a:cubicBezTo>
                    <a:pt x="9756" y="5236"/>
                    <a:pt x="9804" y="5254"/>
                    <a:pt x="9853" y="5254"/>
                  </a:cubicBezTo>
                  <a:cubicBezTo>
                    <a:pt x="9889" y="5254"/>
                    <a:pt x="9925" y="5245"/>
                    <a:pt x="9954" y="5225"/>
                  </a:cubicBezTo>
                  <a:lnTo>
                    <a:pt x="10371" y="4903"/>
                  </a:lnTo>
                  <a:cubicBezTo>
                    <a:pt x="10431" y="4808"/>
                    <a:pt x="10431" y="4725"/>
                    <a:pt x="10395" y="4653"/>
                  </a:cubicBezTo>
                  <a:cubicBezTo>
                    <a:pt x="10350" y="4616"/>
                    <a:pt x="10300" y="4592"/>
                    <a:pt x="10254" y="4592"/>
                  </a:cubicBezTo>
                  <a:cubicBezTo>
                    <a:pt x="10228" y="4592"/>
                    <a:pt x="10202" y="4600"/>
                    <a:pt x="10181" y="4618"/>
                  </a:cubicBezTo>
                  <a:lnTo>
                    <a:pt x="9883" y="4856"/>
                  </a:lnTo>
                  <a:lnTo>
                    <a:pt x="7454" y="1689"/>
                  </a:lnTo>
                  <a:lnTo>
                    <a:pt x="8835" y="796"/>
                  </a:lnTo>
                  <a:cubicBezTo>
                    <a:pt x="8919" y="748"/>
                    <a:pt x="8930" y="665"/>
                    <a:pt x="8883" y="582"/>
                  </a:cubicBezTo>
                  <a:cubicBezTo>
                    <a:pt x="8854" y="539"/>
                    <a:pt x="8813" y="517"/>
                    <a:pt x="8769" y="517"/>
                  </a:cubicBezTo>
                  <a:cubicBezTo>
                    <a:pt x="8740" y="517"/>
                    <a:pt x="8709" y="527"/>
                    <a:pt x="8680" y="546"/>
                  </a:cubicBezTo>
                  <a:lnTo>
                    <a:pt x="7156" y="1522"/>
                  </a:lnTo>
                  <a:cubicBezTo>
                    <a:pt x="7085" y="1570"/>
                    <a:pt x="7073" y="1677"/>
                    <a:pt x="7109" y="1748"/>
                  </a:cubicBezTo>
                  <a:lnTo>
                    <a:pt x="7395" y="2106"/>
                  </a:lnTo>
                  <a:lnTo>
                    <a:pt x="7204" y="2248"/>
                  </a:lnTo>
                  <a:lnTo>
                    <a:pt x="6418" y="1998"/>
                  </a:lnTo>
                  <a:cubicBezTo>
                    <a:pt x="6406" y="1998"/>
                    <a:pt x="6383" y="1986"/>
                    <a:pt x="6371" y="1986"/>
                  </a:cubicBezTo>
                  <a:lnTo>
                    <a:pt x="4585" y="1986"/>
                  </a:lnTo>
                  <a:cubicBezTo>
                    <a:pt x="4513" y="1986"/>
                    <a:pt x="4454" y="2034"/>
                    <a:pt x="4442" y="2106"/>
                  </a:cubicBezTo>
                  <a:lnTo>
                    <a:pt x="4335" y="2510"/>
                  </a:lnTo>
                  <a:lnTo>
                    <a:pt x="4073" y="2403"/>
                  </a:lnTo>
                  <a:cubicBezTo>
                    <a:pt x="4049" y="2391"/>
                    <a:pt x="4037" y="2391"/>
                    <a:pt x="4001" y="2391"/>
                  </a:cubicBezTo>
                  <a:lnTo>
                    <a:pt x="3287" y="2475"/>
                  </a:lnTo>
                  <a:lnTo>
                    <a:pt x="3049" y="2344"/>
                  </a:lnTo>
                  <a:lnTo>
                    <a:pt x="3275" y="1939"/>
                  </a:lnTo>
                  <a:cubicBezTo>
                    <a:pt x="3323" y="1867"/>
                    <a:pt x="3287" y="1772"/>
                    <a:pt x="3215" y="1736"/>
                  </a:cubicBezTo>
                  <a:lnTo>
                    <a:pt x="251" y="22"/>
                  </a:lnTo>
                  <a:cubicBezTo>
                    <a:pt x="228" y="7"/>
                    <a:pt x="205" y="0"/>
                    <a:pt x="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9872;p64">
              <a:extLst>
                <a:ext uri="{FF2B5EF4-FFF2-40B4-BE49-F238E27FC236}">
                  <a16:creationId xmlns:a16="http://schemas.microsoft.com/office/drawing/2014/main" id="{6913E304-14D2-579D-8ABC-D66C17444AF4}"/>
                </a:ext>
              </a:extLst>
            </p:cNvPr>
            <p:cNvSpPr/>
            <p:nvPr/>
          </p:nvSpPr>
          <p:spPr>
            <a:xfrm>
              <a:off x="6965173" y="2009304"/>
              <a:ext cx="38670" cy="27181"/>
            </a:xfrm>
            <a:custGeom>
              <a:avLst/>
              <a:gdLst/>
              <a:ahLst/>
              <a:cxnLst/>
              <a:rect l="l" t="t" r="r" b="b"/>
              <a:pathLst>
                <a:path w="1215" h="854" extrusionOk="0">
                  <a:moveTo>
                    <a:pt x="1023" y="1"/>
                  </a:moveTo>
                  <a:cubicBezTo>
                    <a:pt x="995" y="1"/>
                    <a:pt x="966" y="8"/>
                    <a:pt x="941" y="20"/>
                  </a:cubicBezTo>
                  <a:lnTo>
                    <a:pt x="95" y="580"/>
                  </a:lnTo>
                  <a:cubicBezTo>
                    <a:pt x="12" y="616"/>
                    <a:pt x="0" y="711"/>
                    <a:pt x="48" y="782"/>
                  </a:cubicBezTo>
                  <a:cubicBezTo>
                    <a:pt x="83" y="830"/>
                    <a:pt x="119" y="854"/>
                    <a:pt x="179" y="854"/>
                  </a:cubicBezTo>
                  <a:cubicBezTo>
                    <a:pt x="214" y="854"/>
                    <a:pt x="238" y="842"/>
                    <a:pt x="274" y="830"/>
                  </a:cubicBezTo>
                  <a:lnTo>
                    <a:pt x="1119" y="282"/>
                  </a:lnTo>
                  <a:cubicBezTo>
                    <a:pt x="1179" y="235"/>
                    <a:pt x="1214" y="140"/>
                    <a:pt x="1155" y="68"/>
                  </a:cubicBezTo>
                  <a:cubicBezTo>
                    <a:pt x="1124" y="22"/>
                    <a:pt x="1074" y="1"/>
                    <a:pt x="10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27589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4200" y="554152"/>
            <a:ext cx="574177" cy="1075866"/>
            <a:chOff x="10994200" y="554152"/>
            <a:chExt cx="574177" cy="1075866"/>
          </a:xfrm>
        </p:grpSpPr>
        <p:sp>
          <p:nvSpPr>
            <p:cNvPr id="2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FA061601-468D-486D-B8EE-42BD1BE3AD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7593" y="1472473"/>
            <a:ext cx="4847024" cy="341401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13800" b="1" kern="1200" dirty="0">
                <a:solidFill>
                  <a:srgbClr val="8B0101"/>
                </a:solidFill>
                <a:latin typeface="+mj-lt"/>
                <a:ea typeface="+mj-ea"/>
                <a:cs typeface="+mj-cs"/>
              </a:rPr>
              <a:t>Thank </a:t>
            </a:r>
            <a:br>
              <a:rPr lang="en-US" sz="13800" b="1" kern="1200" dirty="0">
                <a:solidFill>
                  <a:srgbClr val="8B0101"/>
                </a:solidFill>
                <a:latin typeface="+mj-lt"/>
                <a:ea typeface="+mj-ea"/>
                <a:cs typeface="+mj-cs"/>
              </a:rPr>
            </a:br>
            <a:r>
              <a:rPr lang="en-US" sz="13800" b="1" kern="1200" dirty="0">
                <a:solidFill>
                  <a:srgbClr val="8B0101"/>
                </a:solidFill>
                <a:latin typeface="+mj-lt"/>
                <a:ea typeface="+mj-ea"/>
                <a:cs typeface="+mj-cs"/>
              </a:rPr>
              <a:t>You</a:t>
            </a:r>
            <a:endParaRPr lang="en-US" sz="13800" kern="1200" dirty="0">
              <a:solidFill>
                <a:srgbClr val="8B010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4" name="Google Shape;926;p48">
            <a:extLst>
              <a:ext uri="{FF2B5EF4-FFF2-40B4-BE49-F238E27FC236}">
                <a16:creationId xmlns:a16="http://schemas.microsoft.com/office/drawing/2014/main" id="{2AE0A0B6-5FFF-0C13-B295-61B49F5461F8}"/>
              </a:ext>
            </a:extLst>
          </p:cNvPr>
          <p:cNvGrpSpPr/>
          <p:nvPr/>
        </p:nvGrpSpPr>
        <p:grpSpPr>
          <a:xfrm>
            <a:off x="9728846" y="4639936"/>
            <a:ext cx="1783318" cy="1833513"/>
            <a:chOff x="2752725" y="3556625"/>
            <a:chExt cx="780725" cy="802700"/>
          </a:xfrm>
          <a:solidFill>
            <a:srgbClr val="8B0101"/>
          </a:solidFill>
        </p:grpSpPr>
        <p:sp>
          <p:nvSpPr>
            <p:cNvPr id="35" name="Google Shape;927;p48">
              <a:extLst>
                <a:ext uri="{FF2B5EF4-FFF2-40B4-BE49-F238E27FC236}">
                  <a16:creationId xmlns:a16="http://schemas.microsoft.com/office/drawing/2014/main" id="{778177B3-1AA9-CED5-4AA4-809DADDFF427}"/>
                </a:ext>
              </a:extLst>
            </p:cNvPr>
            <p:cNvSpPr/>
            <p:nvPr/>
          </p:nvSpPr>
          <p:spPr>
            <a:xfrm>
              <a:off x="2752725" y="4324600"/>
              <a:ext cx="34700" cy="34725"/>
            </a:xfrm>
            <a:custGeom>
              <a:avLst/>
              <a:gdLst/>
              <a:ahLst/>
              <a:cxnLst/>
              <a:rect l="l" t="t" r="r" b="b"/>
              <a:pathLst>
                <a:path w="1388" h="1389" extrusionOk="0">
                  <a:moveTo>
                    <a:pt x="694" y="1"/>
                  </a:moveTo>
                  <a:cubicBezTo>
                    <a:pt x="314" y="1"/>
                    <a:pt x="0" y="304"/>
                    <a:pt x="0" y="694"/>
                  </a:cubicBezTo>
                  <a:cubicBezTo>
                    <a:pt x="0" y="1074"/>
                    <a:pt x="314" y="1388"/>
                    <a:pt x="694" y="1388"/>
                  </a:cubicBezTo>
                  <a:cubicBezTo>
                    <a:pt x="1073" y="1388"/>
                    <a:pt x="1387" y="1074"/>
                    <a:pt x="1387" y="694"/>
                  </a:cubicBezTo>
                  <a:cubicBezTo>
                    <a:pt x="1387" y="304"/>
                    <a:pt x="1073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928;p48">
              <a:extLst>
                <a:ext uri="{FF2B5EF4-FFF2-40B4-BE49-F238E27FC236}">
                  <a16:creationId xmlns:a16="http://schemas.microsoft.com/office/drawing/2014/main" id="{EF3B99EA-B09D-A753-F4C7-83A2E8F8B2E3}"/>
                </a:ext>
              </a:extLst>
            </p:cNvPr>
            <p:cNvSpPr/>
            <p:nvPr/>
          </p:nvSpPr>
          <p:spPr>
            <a:xfrm>
              <a:off x="2752725" y="4068525"/>
              <a:ext cx="34700" cy="34700"/>
            </a:xfrm>
            <a:custGeom>
              <a:avLst/>
              <a:gdLst/>
              <a:ahLst/>
              <a:cxnLst/>
              <a:rect l="l" t="t" r="r" b="b"/>
              <a:pathLst>
                <a:path w="1388" h="1388" extrusionOk="0">
                  <a:moveTo>
                    <a:pt x="694" y="0"/>
                  </a:moveTo>
                  <a:cubicBezTo>
                    <a:pt x="314" y="0"/>
                    <a:pt x="0" y="315"/>
                    <a:pt x="0" y="694"/>
                  </a:cubicBezTo>
                  <a:cubicBezTo>
                    <a:pt x="0" y="1073"/>
                    <a:pt x="314" y="1388"/>
                    <a:pt x="694" y="1388"/>
                  </a:cubicBezTo>
                  <a:cubicBezTo>
                    <a:pt x="1073" y="1388"/>
                    <a:pt x="1387" y="1073"/>
                    <a:pt x="1387" y="694"/>
                  </a:cubicBezTo>
                  <a:cubicBezTo>
                    <a:pt x="1387" y="315"/>
                    <a:pt x="1073" y="0"/>
                    <a:pt x="69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929;p48">
              <a:extLst>
                <a:ext uri="{FF2B5EF4-FFF2-40B4-BE49-F238E27FC236}">
                  <a16:creationId xmlns:a16="http://schemas.microsoft.com/office/drawing/2014/main" id="{BFF2C17F-7C40-E4F3-F7CD-9000C1BF56C7}"/>
                </a:ext>
              </a:extLst>
            </p:cNvPr>
            <p:cNvSpPr/>
            <p:nvPr/>
          </p:nvSpPr>
          <p:spPr>
            <a:xfrm>
              <a:off x="2752725" y="3812700"/>
              <a:ext cx="34700" cy="34725"/>
            </a:xfrm>
            <a:custGeom>
              <a:avLst/>
              <a:gdLst/>
              <a:ahLst/>
              <a:cxnLst/>
              <a:rect l="l" t="t" r="r" b="b"/>
              <a:pathLst>
                <a:path w="1388" h="1389" extrusionOk="0">
                  <a:moveTo>
                    <a:pt x="694" y="1"/>
                  </a:moveTo>
                  <a:cubicBezTo>
                    <a:pt x="314" y="1"/>
                    <a:pt x="0" y="304"/>
                    <a:pt x="0" y="695"/>
                  </a:cubicBezTo>
                  <a:cubicBezTo>
                    <a:pt x="0" y="1074"/>
                    <a:pt x="314" y="1388"/>
                    <a:pt x="694" y="1388"/>
                  </a:cubicBezTo>
                  <a:cubicBezTo>
                    <a:pt x="1073" y="1388"/>
                    <a:pt x="1387" y="1074"/>
                    <a:pt x="1387" y="695"/>
                  </a:cubicBezTo>
                  <a:cubicBezTo>
                    <a:pt x="1387" y="304"/>
                    <a:pt x="1073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930;p48">
              <a:extLst>
                <a:ext uri="{FF2B5EF4-FFF2-40B4-BE49-F238E27FC236}">
                  <a16:creationId xmlns:a16="http://schemas.microsoft.com/office/drawing/2014/main" id="{CEBADD6A-124D-F133-FB4D-AB084484CF7D}"/>
                </a:ext>
              </a:extLst>
            </p:cNvPr>
            <p:cNvSpPr/>
            <p:nvPr/>
          </p:nvSpPr>
          <p:spPr>
            <a:xfrm>
              <a:off x="2752725" y="3556625"/>
              <a:ext cx="34700" cy="34725"/>
            </a:xfrm>
            <a:custGeom>
              <a:avLst/>
              <a:gdLst/>
              <a:ahLst/>
              <a:cxnLst/>
              <a:rect l="l" t="t" r="r" b="b"/>
              <a:pathLst>
                <a:path w="1388" h="1389" extrusionOk="0">
                  <a:moveTo>
                    <a:pt x="694" y="1"/>
                  </a:moveTo>
                  <a:cubicBezTo>
                    <a:pt x="314" y="1"/>
                    <a:pt x="0" y="315"/>
                    <a:pt x="0" y="694"/>
                  </a:cubicBezTo>
                  <a:cubicBezTo>
                    <a:pt x="0" y="1074"/>
                    <a:pt x="314" y="1388"/>
                    <a:pt x="694" y="1388"/>
                  </a:cubicBezTo>
                  <a:cubicBezTo>
                    <a:pt x="1073" y="1388"/>
                    <a:pt x="1387" y="1074"/>
                    <a:pt x="1387" y="694"/>
                  </a:cubicBezTo>
                  <a:cubicBezTo>
                    <a:pt x="1387" y="315"/>
                    <a:pt x="1073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931;p48">
              <a:extLst>
                <a:ext uri="{FF2B5EF4-FFF2-40B4-BE49-F238E27FC236}">
                  <a16:creationId xmlns:a16="http://schemas.microsoft.com/office/drawing/2014/main" id="{6144998E-B4ED-4463-14D2-A2F7BE9A175D}"/>
                </a:ext>
              </a:extLst>
            </p:cNvPr>
            <p:cNvSpPr/>
            <p:nvPr/>
          </p:nvSpPr>
          <p:spPr>
            <a:xfrm>
              <a:off x="2999575" y="4324600"/>
              <a:ext cx="34725" cy="34725"/>
            </a:xfrm>
            <a:custGeom>
              <a:avLst/>
              <a:gdLst/>
              <a:ahLst/>
              <a:cxnLst/>
              <a:rect l="l" t="t" r="r" b="b"/>
              <a:pathLst>
                <a:path w="1389" h="1389" extrusionOk="0">
                  <a:moveTo>
                    <a:pt x="694" y="1"/>
                  </a:moveTo>
                  <a:cubicBezTo>
                    <a:pt x="304" y="1"/>
                    <a:pt x="1" y="304"/>
                    <a:pt x="1" y="694"/>
                  </a:cubicBezTo>
                  <a:cubicBezTo>
                    <a:pt x="1" y="1074"/>
                    <a:pt x="304" y="1388"/>
                    <a:pt x="694" y="1388"/>
                  </a:cubicBezTo>
                  <a:cubicBezTo>
                    <a:pt x="1074" y="1388"/>
                    <a:pt x="1388" y="1074"/>
                    <a:pt x="1388" y="694"/>
                  </a:cubicBezTo>
                  <a:cubicBezTo>
                    <a:pt x="1388" y="304"/>
                    <a:pt x="1074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932;p48">
              <a:extLst>
                <a:ext uri="{FF2B5EF4-FFF2-40B4-BE49-F238E27FC236}">
                  <a16:creationId xmlns:a16="http://schemas.microsoft.com/office/drawing/2014/main" id="{7E30B512-B15B-285B-045C-42AFA224017C}"/>
                </a:ext>
              </a:extLst>
            </p:cNvPr>
            <p:cNvSpPr/>
            <p:nvPr/>
          </p:nvSpPr>
          <p:spPr>
            <a:xfrm>
              <a:off x="2999575" y="4068525"/>
              <a:ext cx="34725" cy="34700"/>
            </a:xfrm>
            <a:custGeom>
              <a:avLst/>
              <a:gdLst/>
              <a:ahLst/>
              <a:cxnLst/>
              <a:rect l="l" t="t" r="r" b="b"/>
              <a:pathLst>
                <a:path w="1389" h="1388" extrusionOk="0">
                  <a:moveTo>
                    <a:pt x="694" y="0"/>
                  </a:moveTo>
                  <a:cubicBezTo>
                    <a:pt x="304" y="0"/>
                    <a:pt x="1" y="315"/>
                    <a:pt x="1" y="694"/>
                  </a:cubicBezTo>
                  <a:cubicBezTo>
                    <a:pt x="1" y="1073"/>
                    <a:pt x="304" y="1388"/>
                    <a:pt x="694" y="1388"/>
                  </a:cubicBezTo>
                  <a:cubicBezTo>
                    <a:pt x="1074" y="1388"/>
                    <a:pt x="1388" y="1073"/>
                    <a:pt x="1388" y="694"/>
                  </a:cubicBezTo>
                  <a:cubicBezTo>
                    <a:pt x="1388" y="315"/>
                    <a:pt x="1074" y="0"/>
                    <a:pt x="69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933;p48">
              <a:extLst>
                <a:ext uri="{FF2B5EF4-FFF2-40B4-BE49-F238E27FC236}">
                  <a16:creationId xmlns:a16="http://schemas.microsoft.com/office/drawing/2014/main" id="{9A2142BA-BF08-615F-2D15-614C6A15EDC9}"/>
                </a:ext>
              </a:extLst>
            </p:cNvPr>
            <p:cNvSpPr/>
            <p:nvPr/>
          </p:nvSpPr>
          <p:spPr>
            <a:xfrm>
              <a:off x="2999575" y="3812700"/>
              <a:ext cx="34725" cy="34725"/>
            </a:xfrm>
            <a:custGeom>
              <a:avLst/>
              <a:gdLst/>
              <a:ahLst/>
              <a:cxnLst/>
              <a:rect l="l" t="t" r="r" b="b"/>
              <a:pathLst>
                <a:path w="1389" h="1389" extrusionOk="0">
                  <a:moveTo>
                    <a:pt x="694" y="1"/>
                  </a:moveTo>
                  <a:cubicBezTo>
                    <a:pt x="304" y="1"/>
                    <a:pt x="1" y="304"/>
                    <a:pt x="1" y="695"/>
                  </a:cubicBezTo>
                  <a:cubicBezTo>
                    <a:pt x="1" y="1074"/>
                    <a:pt x="304" y="1388"/>
                    <a:pt x="694" y="1388"/>
                  </a:cubicBezTo>
                  <a:cubicBezTo>
                    <a:pt x="1074" y="1388"/>
                    <a:pt x="1388" y="1074"/>
                    <a:pt x="1388" y="695"/>
                  </a:cubicBezTo>
                  <a:cubicBezTo>
                    <a:pt x="1388" y="304"/>
                    <a:pt x="1074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934;p48">
              <a:extLst>
                <a:ext uri="{FF2B5EF4-FFF2-40B4-BE49-F238E27FC236}">
                  <a16:creationId xmlns:a16="http://schemas.microsoft.com/office/drawing/2014/main" id="{A86587EA-8292-8B07-60C8-D464B9B98EC5}"/>
                </a:ext>
              </a:extLst>
            </p:cNvPr>
            <p:cNvSpPr/>
            <p:nvPr/>
          </p:nvSpPr>
          <p:spPr>
            <a:xfrm>
              <a:off x="2999575" y="3556625"/>
              <a:ext cx="34725" cy="34725"/>
            </a:xfrm>
            <a:custGeom>
              <a:avLst/>
              <a:gdLst/>
              <a:ahLst/>
              <a:cxnLst/>
              <a:rect l="l" t="t" r="r" b="b"/>
              <a:pathLst>
                <a:path w="1389" h="1389" extrusionOk="0">
                  <a:moveTo>
                    <a:pt x="694" y="1"/>
                  </a:moveTo>
                  <a:cubicBezTo>
                    <a:pt x="304" y="1"/>
                    <a:pt x="1" y="315"/>
                    <a:pt x="1" y="694"/>
                  </a:cubicBezTo>
                  <a:cubicBezTo>
                    <a:pt x="1" y="1074"/>
                    <a:pt x="304" y="1388"/>
                    <a:pt x="694" y="1388"/>
                  </a:cubicBezTo>
                  <a:cubicBezTo>
                    <a:pt x="1074" y="1388"/>
                    <a:pt x="1388" y="1074"/>
                    <a:pt x="1388" y="694"/>
                  </a:cubicBezTo>
                  <a:cubicBezTo>
                    <a:pt x="1388" y="315"/>
                    <a:pt x="1074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935;p48">
              <a:extLst>
                <a:ext uri="{FF2B5EF4-FFF2-40B4-BE49-F238E27FC236}">
                  <a16:creationId xmlns:a16="http://schemas.microsoft.com/office/drawing/2014/main" id="{29661292-97B0-3AF7-B8A9-19397988827A}"/>
                </a:ext>
              </a:extLst>
            </p:cNvPr>
            <p:cNvSpPr/>
            <p:nvPr/>
          </p:nvSpPr>
          <p:spPr>
            <a:xfrm>
              <a:off x="3246175" y="4324600"/>
              <a:ext cx="40675" cy="34650"/>
            </a:xfrm>
            <a:custGeom>
              <a:avLst/>
              <a:gdLst/>
              <a:ahLst/>
              <a:cxnLst/>
              <a:rect l="l" t="t" r="r" b="b"/>
              <a:pathLst>
                <a:path w="1627" h="1386" extrusionOk="0">
                  <a:moveTo>
                    <a:pt x="694" y="1"/>
                  </a:moveTo>
                  <a:cubicBezTo>
                    <a:pt x="315" y="1"/>
                    <a:pt x="1" y="304"/>
                    <a:pt x="1" y="694"/>
                  </a:cubicBezTo>
                  <a:cubicBezTo>
                    <a:pt x="1" y="1112"/>
                    <a:pt x="342" y="1386"/>
                    <a:pt x="697" y="1386"/>
                  </a:cubicBezTo>
                  <a:cubicBezTo>
                    <a:pt x="868" y="1386"/>
                    <a:pt x="1042" y="1323"/>
                    <a:pt x="1182" y="1182"/>
                  </a:cubicBezTo>
                  <a:cubicBezTo>
                    <a:pt x="1627" y="749"/>
                    <a:pt x="1312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936;p48">
              <a:extLst>
                <a:ext uri="{FF2B5EF4-FFF2-40B4-BE49-F238E27FC236}">
                  <a16:creationId xmlns:a16="http://schemas.microsoft.com/office/drawing/2014/main" id="{C0775974-9F8C-A2BF-8DCF-A89AC25EC856}"/>
                </a:ext>
              </a:extLst>
            </p:cNvPr>
            <p:cNvSpPr/>
            <p:nvPr/>
          </p:nvSpPr>
          <p:spPr>
            <a:xfrm>
              <a:off x="3246175" y="4068525"/>
              <a:ext cx="40675" cy="34775"/>
            </a:xfrm>
            <a:custGeom>
              <a:avLst/>
              <a:gdLst/>
              <a:ahLst/>
              <a:cxnLst/>
              <a:rect l="l" t="t" r="r" b="b"/>
              <a:pathLst>
                <a:path w="1627" h="1391" extrusionOk="0">
                  <a:moveTo>
                    <a:pt x="694" y="0"/>
                  </a:moveTo>
                  <a:cubicBezTo>
                    <a:pt x="315" y="0"/>
                    <a:pt x="1" y="315"/>
                    <a:pt x="1" y="694"/>
                  </a:cubicBezTo>
                  <a:cubicBezTo>
                    <a:pt x="1" y="1112"/>
                    <a:pt x="342" y="1390"/>
                    <a:pt x="701" y="1390"/>
                  </a:cubicBezTo>
                  <a:cubicBezTo>
                    <a:pt x="873" y="1390"/>
                    <a:pt x="1049" y="1326"/>
                    <a:pt x="1193" y="1182"/>
                  </a:cubicBezTo>
                  <a:cubicBezTo>
                    <a:pt x="1627" y="748"/>
                    <a:pt x="1312" y="0"/>
                    <a:pt x="69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937;p48">
              <a:extLst>
                <a:ext uri="{FF2B5EF4-FFF2-40B4-BE49-F238E27FC236}">
                  <a16:creationId xmlns:a16="http://schemas.microsoft.com/office/drawing/2014/main" id="{98E7A26C-901C-4255-6DAD-DA089D013193}"/>
                </a:ext>
              </a:extLst>
            </p:cNvPr>
            <p:cNvSpPr/>
            <p:nvPr/>
          </p:nvSpPr>
          <p:spPr>
            <a:xfrm>
              <a:off x="3246175" y="3812700"/>
              <a:ext cx="40675" cy="34675"/>
            </a:xfrm>
            <a:custGeom>
              <a:avLst/>
              <a:gdLst/>
              <a:ahLst/>
              <a:cxnLst/>
              <a:rect l="l" t="t" r="r" b="b"/>
              <a:pathLst>
                <a:path w="1627" h="1387" extrusionOk="0">
                  <a:moveTo>
                    <a:pt x="694" y="1"/>
                  </a:moveTo>
                  <a:cubicBezTo>
                    <a:pt x="315" y="1"/>
                    <a:pt x="1" y="304"/>
                    <a:pt x="1" y="695"/>
                  </a:cubicBezTo>
                  <a:cubicBezTo>
                    <a:pt x="1" y="1112"/>
                    <a:pt x="342" y="1386"/>
                    <a:pt x="697" y="1386"/>
                  </a:cubicBezTo>
                  <a:cubicBezTo>
                    <a:pt x="868" y="1386"/>
                    <a:pt x="1042" y="1323"/>
                    <a:pt x="1182" y="1182"/>
                  </a:cubicBezTo>
                  <a:cubicBezTo>
                    <a:pt x="1627" y="749"/>
                    <a:pt x="1312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938;p48">
              <a:extLst>
                <a:ext uri="{FF2B5EF4-FFF2-40B4-BE49-F238E27FC236}">
                  <a16:creationId xmlns:a16="http://schemas.microsoft.com/office/drawing/2014/main" id="{9C702B67-E7D7-5247-C589-F10EC36E0D92}"/>
                </a:ext>
              </a:extLst>
            </p:cNvPr>
            <p:cNvSpPr/>
            <p:nvPr/>
          </p:nvSpPr>
          <p:spPr>
            <a:xfrm>
              <a:off x="3246175" y="3556625"/>
              <a:ext cx="40675" cy="34775"/>
            </a:xfrm>
            <a:custGeom>
              <a:avLst/>
              <a:gdLst/>
              <a:ahLst/>
              <a:cxnLst/>
              <a:rect l="l" t="t" r="r" b="b"/>
              <a:pathLst>
                <a:path w="1627" h="1391" extrusionOk="0">
                  <a:moveTo>
                    <a:pt x="694" y="1"/>
                  </a:moveTo>
                  <a:cubicBezTo>
                    <a:pt x="315" y="1"/>
                    <a:pt x="1" y="315"/>
                    <a:pt x="1" y="694"/>
                  </a:cubicBezTo>
                  <a:cubicBezTo>
                    <a:pt x="1" y="1112"/>
                    <a:pt x="342" y="1391"/>
                    <a:pt x="697" y="1391"/>
                  </a:cubicBezTo>
                  <a:cubicBezTo>
                    <a:pt x="868" y="1391"/>
                    <a:pt x="1042" y="1326"/>
                    <a:pt x="1182" y="1182"/>
                  </a:cubicBezTo>
                  <a:cubicBezTo>
                    <a:pt x="1627" y="749"/>
                    <a:pt x="1312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939;p48">
              <a:extLst>
                <a:ext uri="{FF2B5EF4-FFF2-40B4-BE49-F238E27FC236}">
                  <a16:creationId xmlns:a16="http://schemas.microsoft.com/office/drawing/2014/main" id="{E9ADA74D-E02B-4983-7332-3C55FFB71EB2}"/>
                </a:ext>
              </a:extLst>
            </p:cNvPr>
            <p:cNvSpPr/>
            <p:nvPr/>
          </p:nvSpPr>
          <p:spPr>
            <a:xfrm>
              <a:off x="3493050" y="4324600"/>
              <a:ext cx="40400" cy="34650"/>
            </a:xfrm>
            <a:custGeom>
              <a:avLst/>
              <a:gdLst/>
              <a:ahLst/>
              <a:cxnLst/>
              <a:rect l="l" t="t" r="r" b="b"/>
              <a:pathLst>
                <a:path w="1616" h="1386" extrusionOk="0">
                  <a:moveTo>
                    <a:pt x="694" y="1"/>
                  </a:moveTo>
                  <a:cubicBezTo>
                    <a:pt x="315" y="1"/>
                    <a:pt x="0" y="304"/>
                    <a:pt x="0" y="694"/>
                  </a:cubicBezTo>
                  <a:cubicBezTo>
                    <a:pt x="0" y="1112"/>
                    <a:pt x="342" y="1386"/>
                    <a:pt x="697" y="1386"/>
                  </a:cubicBezTo>
                  <a:cubicBezTo>
                    <a:pt x="868" y="1386"/>
                    <a:pt x="1041" y="1323"/>
                    <a:pt x="1182" y="1182"/>
                  </a:cubicBezTo>
                  <a:cubicBezTo>
                    <a:pt x="1616" y="749"/>
                    <a:pt x="1312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940;p48">
              <a:extLst>
                <a:ext uri="{FF2B5EF4-FFF2-40B4-BE49-F238E27FC236}">
                  <a16:creationId xmlns:a16="http://schemas.microsoft.com/office/drawing/2014/main" id="{FF76DA90-FC81-798D-9333-9647533ACC65}"/>
                </a:ext>
              </a:extLst>
            </p:cNvPr>
            <p:cNvSpPr/>
            <p:nvPr/>
          </p:nvSpPr>
          <p:spPr>
            <a:xfrm>
              <a:off x="3493050" y="4068525"/>
              <a:ext cx="40400" cy="34775"/>
            </a:xfrm>
            <a:custGeom>
              <a:avLst/>
              <a:gdLst/>
              <a:ahLst/>
              <a:cxnLst/>
              <a:rect l="l" t="t" r="r" b="b"/>
              <a:pathLst>
                <a:path w="1616" h="1391" extrusionOk="0">
                  <a:moveTo>
                    <a:pt x="694" y="0"/>
                  </a:moveTo>
                  <a:cubicBezTo>
                    <a:pt x="315" y="0"/>
                    <a:pt x="0" y="315"/>
                    <a:pt x="0" y="694"/>
                  </a:cubicBezTo>
                  <a:cubicBezTo>
                    <a:pt x="0" y="1112"/>
                    <a:pt x="342" y="1390"/>
                    <a:pt x="697" y="1390"/>
                  </a:cubicBezTo>
                  <a:cubicBezTo>
                    <a:pt x="868" y="1390"/>
                    <a:pt x="1041" y="1326"/>
                    <a:pt x="1182" y="1182"/>
                  </a:cubicBezTo>
                  <a:cubicBezTo>
                    <a:pt x="1616" y="748"/>
                    <a:pt x="1312" y="0"/>
                    <a:pt x="69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941;p48">
              <a:extLst>
                <a:ext uri="{FF2B5EF4-FFF2-40B4-BE49-F238E27FC236}">
                  <a16:creationId xmlns:a16="http://schemas.microsoft.com/office/drawing/2014/main" id="{AD6AE861-B1BE-6719-3493-79E08CEDA35D}"/>
                </a:ext>
              </a:extLst>
            </p:cNvPr>
            <p:cNvSpPr/>
            <p:nvPr/>
          </p:nvSpPr>
          <p:spPr>
            <a:xfrm>
              <a:off x="3493050" y="3812700"/>
              <a:ext cx="40400" cy="34675"/>
            </a:xfrm>
            <a:custGeom>
              <a:avLst/>
              <a:gdLst/>
              <a:ahLst/>
              <a:cxnLst/>
              <a:rect l="l" t="t" r="r" b="b"/>
              <a:pathLst>
                <a:path w="1616" h="1387" extrusionOk="0">
                  <a:moveTo>
                    <a:pt x="694" y="1"/>
                  </a:moveTo>
                  <a:cubicBezTo>
                    <a:pt x="315" y="1"/>
                    <a:pt x="0" y="304"/>
                    <a:pt x="0" y="695"/>
                  </a:cubicBezTo>
                  <a:cubicBezTo>
                    <a:pt x="0" y="1112"/>
                    <a:pt x="342" y="1386"/>
                    <a:pt x="697" y="1386"/>
                  </a:cubicBezTo>
                  <a:cubicBezTo>
                    <a:pt x="868" y="1386"/>
                    <a:pt x="1041" y="1323"/>
                    <a:pt x="1182" y="1182"/>
                  </a:cubicBezTo>
                  <a:cubicBezTo>
                    <a:pt x="1616" y="749"/>
                    <a:pt x="1312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942;p48">
              <a:extLst>
                <a:ext uri="{FF2B5EF4-FFF2-40B4-BE49-F238E27FC236}">
                  <a16:creationId xmlns:a16="http://schemas.microsoft.com/office/drawing/2014/main" id="{6812976F-48D4-3366-7EA4-0A4DA5F12534}"/>
                </a:ext>
              </a:extLst>
            </p:cNvPr>
            <p:cNvSpPr/>
            <p:nvPr/>
          </p:nvSpPr>
          <p:spPr>
            <a:xfrm>
              <a:off x="3493050" y="3556625"/>
              <a:ext cx="40400" cy="34775"/>
            </a:xfrm>
            <a:custGeom>
              <a:avLst/>
              <a:gdLst/>
              <a:ahLst/>
              <a:cxnLst/>
              <a:rect l="l" t="t" r="r" b="b"/>
              <a:pathLst>
                <a:path w="1616" h="1391" extrusionOk="0">
                  <a:moveTo>
                    <a:pt x="694" y="1"/>
                  </a:moveTo>
                  <a:cubicBezTo>
                    <a:pt x="315" y="1"/>
                    <a:pt x="0" y="315"/>
                    <a:pt x="0" y="694"/>
                  </a:cubicBezTo>
                  <a:cubicBezTo>
                    <a:pt x="0" y="1112"/>
                    <a:pt x="342" y="1391"/>
                    <a:pt x="697" y="1391"/>
                  </a:cubicBezTo>
                  <a:cubicBezTo>
                    <a:pt x="868" y="1391"/>
                    <a:pt x="1041" y="1326"/>
                    <a:pt x="1182" y="1182"/>
                  </a:cubicBezTo>
                  <a:cubicBezTo>
                    <a:pt x="1616" y="749"/>
                    <a:pt x="1312" y="1"/>
                    <a:pt x="69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" name="Google Shape;9870;p64">
            <a:extLst>
              <a:ext uri="{FF2B5EF4-FFF2-40B4-BE49-F238E27FC236}">
                <a16:creationId xmlns:a16="http://schemas.microsoft.com/office/drawing/2014/main" id="{76C0AE26-D5F6-DAE2-E895-CCED54569711}"/>
              </a:ext>
            </a:extLst>
          </p:cNvPr>
          <p:cNvGrpSpPr/>
          <p:nvPr/>
        </p:nvGrpSpPr>
        <p:grpSpPr>
          <a:xfrm>
            <a:off x="7021235" y="1945066"/>
            <a:ext cx="2786872" cy="2407542"/>
            <a:chOff x="6671087" y="2009304"/>
            <a:chExt cx="332757" cy="281833"/>
          </a:xfrm>
          <a:solidFill>
            <a:srgbClr val="8B0101"/>
          </a:solidFill>
        </p:grpSpPr>
        <p:sp>
          <p:nvSpPr>
            <p:cNvPr id="3" name="Google Shape;9871;p64">
              <a:extLst>
                <a:ext uri="{FF2B5EF4-FFF2-40B4-BE49-F238E27FC236}">
                  <a16:creationId xmlns:a16="http://schemas.microsoft.com/office/drawing/2014/main" id="{1078AD69-801D-79AC-1967-E9E1CB5D6F61}"/>
                </a:ext>
              </a:extLst>
            </p:cNvPr>
            <p:cNvSpPr/>
            <p:nvPr/>
          </p:nvSpPr>
          <p:spPr>
            <a:xfrm>
              <a:off x="6671087" y="2023658"/>
              <a:ext cx="331993" cy="267478"/>
            </a:xfrm>
            <a:custGeom>
              <a:avLst/>
              <a:gdLst/>
              <a:ahLst/>
              <a:cxnLst/>
              <a:rect l="l" t="t" r="r" b="b"/>
              <a:pathLst>
                <a:path w="10431" h="8404" extrusionOk="0">
                  <a:moveTo>
                    <a:pt x="6359" y="2272"/>
                  </a:moveTo>
                  <a:lnTo>
                    <a:pt x="7192" y="2546"/>
                  </a:lnTo>
                  <a:cubicBezTo>
                    <a:pt x="7203" y="2553"/>
                    <a:pt x="7215" y="2556"/>
                    <a:pt x="7228" y="2556"/>
                  </a:cubicBezTo>
                  <a:cubicBezTo>
                    <a:pt x="7261" y="2556"/>
                    <a:pt x="7298" y="2539"/>
                    <a:pt x="7323" y="2522"/>
                  </a:cubicBezTo>
                  <a:lnTo>
                    <a:pt x="7585" y="2332"/>
                  </a:lnTo>
                  <a:lnTo>
                    <a:pt x="9419" y="4725"/>
                  </a:lnTo>
                  <a:lnTo>
                    <a:pt x="9109" y="4951"/>
                  </a:lnTo>
                  <a:cubicBezTo>
                    <a:pt x="9097" y="4927"/>
                    <a:pt x="9061" y="4915"/>
                    <a:pt x="9050" y="4903"/>
                  </a:cubicBezTo>
                  <a:lnTo>
                    <a:pt x="5882" y="3177"/>
                  </a:lnTo>
                  <a:lnTo>
                    <a:pt x="6002" y="2987"/>
                  </a:lnTo>
                  <a:cubicBezTo>
                    <a:pt x="6049" y="2903"/>
                    <a:pt x="6025" y="2820"/>
                    <a:pt x="5954" y="2772"/>
                  </a:cubicBezTo>
                  <a:cubicBezTo>
                    <a:pt x="5929" y="2755"/>
                    <a:pt x="5900" y="2747"/>
                    <a:pt x="5873" y="2747"/>
                  </a:cubicBezTo>
                  <a:cubicBezTo>
                    <a:pt x="5822" y="2747"/>
                    <a:pt x="5775" y="2774"/>
                    <a:pt x="5752" y="2820"/>
                  </a:cubicBezTo>
                  <a:lnTo>
                    <a:pt x="5418" y="3356"/>
                  </a:lnTo>
                  <a:cubicBezTo>
                    <a:pt x="5406" y="3379"/>
                    <a:pt x="5382" y="3415"/>
                    <a:pt x="5382" y="3427"/>
                  </a:cubicBezTo>
                  <a:lnTo>
                    <a:pt x="5382" y="4725"/>
                  </a:lnTo>
                  <a:cubicBezTo>
                    <a:pt x="5382" y="4987"/>
                    <a:pt x="5168" y="5213"/>
                    <a:pt x="4894" y="5213"/>
                  </a:cubicBezTo>
                  <a:cubicBezTo>
                    <a:pt x="4632" y="5213"/>
                    <a:pt x="4406" y="4987"/>
                    <a:pt x="4406" y="4725"/>
                  </a:cubicBezTo>
                  <a:lnTo>
                    <a:pt x="4406" y="3439"/>
                  </a:lnTo>
                  <a:lnTo>
                    <a:pt x="4704" y="2272"/>
                  </a:lnTo>
                  <a:close/>
                  <a:moveTo>
                    <a:pt x="2692" y="1796"/>
                  </a:moveTo>
                  <a:lnTo>
                    <a:pt x="2930" y="1927"/>
                  </a:lnTo>
                  <a:lnTo>
                    <a:pt x="929" y="5392"/>
                  </a:lnTo>
                  <a:lnTo>
                    <a:pt x="691" y="5261"/>
                  </a:lnTo>
                  <a:lnTo>
                    <a:pt x="2692" y="1796"/>
                  </a:lnTo>
                  <a:close/>
                  <a:moveTo>
                    <a:pt x="3215" y="4844"/>
                  </a:moveTo>
                  <a:cubicBezTo>
                    <a:pt x="3323" y="4844"/>
                    <a:pt x="3406" y="4892"/>
                    <a:pt x="3489" y="4975"/>
                  </a:cubicBezTo>
                  <a:cubicBezTo>
                    <a:pt x="3608" y="5130"/>
                    <a:pt x="3561" y="5344"/>
                    <a:pt x="3406" y="5451"/>
                  </a:cubicBezTo>
                  <a:lnTo>
                    <a:pt x="2323" y="6213"/>
                  </a:lnTo>
                  <a:cubicBezTo>
                    <a:pt x="2266" y="6255"/>
                    <a:pt x="2199" y="6275"/>
                    <a:pt x="2131" y="6275"/>
                  </a:cubicBezTo>
                  <a:cubicBezTo>
                    <a:pt x="2027" y="6275"/>
                    <a:pt x="1923" y="6228"/>
                    <a:pt x="1858" y="6142"/>
                  </a:cubicBezTo>
                  <a:cubicBezTo>
                    <a:pt x="1763" y="5987"/>
                    <a:pt x="1787" y="5785"/>
                    <a:pt x="1942" y="5677"/>
                  </a:cubicBezTo>
                  <a:lnTo>
                    <a:pt x="3025" y="4903"/>
                  </a:lnTo>
                  <a:cubicBezTo>
                    <a:pt x="3085" y="4856"/>
                    <a:pt x="3156" y="4844"/>
                    <a:pt x="3215" y="4844"/>
                  </a:cubicBezTo>
                  <a:close/>
                  <a:moveTo>
                    <a:pt x="3811" y="5606"/>
                  </a:moveTo>
                  <a:cubicBezTo>
                    <a:pt x="3918" y="5606"/>
                    <a:pt x="4001" y="5665"/>
                    <a:pt x="4061" y="5737"/>
                  </a:cubicBezTo>
                  <a:cubicBezTo>
                    <a:pt x="4180" y="5880"/>
                    <a:pt x="4144" y="6106"/>
                    <a:pt x="3989" y="6213"/>
                  </a:cubicBezTo>
                  <a:lnTo>
                    <a:pt x="3156" y="6820"/>
                  </a:lnTo>
                  <a:cubicBezTo>
                    <a:pt x="3100" y="6863"/>
                    <a:pt x="3032" y="6883"/>
                    <a:pt x="2964" y="6883"/>
                  </a:cubicBezTo>
                  <a:cubicBezTo>
                    <a:pt x="2861" y="6883"/>
                    <a:pt x="2756" y="6835"/>
                    <a:pt x="2692" y="6749"/>
                  </a:cubicBezTo>
                  <a:cubicBezTo>
                    <a:pt x="2573" y="6594"/>
                    <a:pt x="2620" y="6380"/>
                    <a:pt x="2775" y="6273"/>
                  </a:cubicBezTo>
                  <a:lnTo>
                    <a:pt x="3573" y="5689"/>
                  </a:lnTo>
                  <a:cubicBezTo>
                    <a:pt x="3608" y="5677"/>
                    <a:pt x="3632" y="5642"/>
                    <a:pt x="3668" y="5630"/>
                  </a:cubicBezTo>
                  <a:cubicBezTo>
                    <a:pt x="3704" y="5618"/>
                    <a:pt x="3763" y="5606"/>
                    <a:pt x="3811" y="5606"/>
                  </a:cubicBezTo>
                  <a:close/>
                  <a:moveTo>
                    <a:pt x="4415" y="6386"/>
                  </a:moveTo>
                  <a:cubicBezTo>
                    <a:pt x="4516" y="6386"/>
                    <a:pt x="4617" y="6431"/>
                    <a:pt x="4680" y="6523"/>
                  </a:cubicBezTo>
                  <a:cubicBezTo>
                    <a:pt x="4799" y="6666"/>
                    <a:pt x="4751" y="6892"/>
                    <a:pt x="4597" y="6999"/>
                  </a:cubicBezTo>
                  <a:lnTo>
                    <a:pt x="4001" y="7416"/>
                  </a:lnTo>
                  <a:cubicBezTo>
                    <a:pt x="3946" y="7462"/>
                    <a:pt x="3883" y="7479"/>
                    <a:pt x="3814" y="7479"/>
                  </a:cubicBezTo>
                  <a:cubicBezTo>
                    <a:pt x="3793" y="7479"/>
                    <a:pt x="3773" y="7478"/>
                    <a:pt x="3751" y="7475"/>
                  </a:cubicBezTo>
                  <a:cubicBezTo>
                    <a:pt x="3668" y="7463"/>
                    <a:pt x="3585" y="7416"/>
                    <a:pt x="3525" y="7344"/>
                  </a:cubicBezTo>
                  <a:cubicBezTo>
                    <a:pt x="3430" y="7189"/>
                    <a:pt x="3454" y="6987"/>
                    <a:pt x="3608" y="6880"/>
                  </a:cubicBezTo>
                  <a:lnTo>
                    <a:pt x="4180" y="6463"/>
                  </a:lnTo>
                  <a:lnTo>
                    <a:pt x="4216" y="6451"/>
                  </a:lnTo>
                  <a:cubicBezTo>
                    <a:pt x="4274" y="6407"/>
                    <a:pt x="4344" y="6386"/>
                    <a:pt x="4415" y="6386"/>
                  </a:cubicBezTo>
                  <a:close/>
                  <a:moveTo>
                    <a:pt x="2894" y="2594"/>
                  </a:moveTo>
                  <a:lnTo>
                    <a:pt x="3168" y="2760"/>
                  </a:lnTo>
                  <a:cubicBezTo>
                    <a:pt x="3193" y="2769"/>
                    <a:pt x="3212" y="2777"/>
                    <a:pt x="3234" y="2777"/>
                  </a:cubicBezTo>
                  <a:cubicBezTo>
                    <a:pt x="3243" y="2777"/>
                    <a:pt x="3253" y="2776"/>
                    <a:pt x="3263" y="2772"/>
                  </a:cubicBezTo>
                  <a:lnTo>
                    <a:pt x="3977" y="2677"/>
                  </a:lnTo>
                  <a:lnTo>
                    <a:pt x="4239" y="2784"/>
                  </a:lnTo>
                  <a:lnTo>
                    <a:pt x="4097" y="3379"/>
                  </a:lnTo>
                  <a:lnTo>
                    <a:pt x="4097" y="3415"/>
                  </a:lnTo>
                  <a:lnTo>
                    <a:pt x="4097" y="4701"/>
                  </a:lnTo>
                  <a:cubicBezTo>
                    <a:pt x="4097" y="5154"/>
                    <a:pt x="4454" y="5511"/>
                    <a:pt x="4894" y="5511"/>
                  </a:cubicBezTo>
                  <a:cubicBezTo>
                    <a:pt x="5347" y="5511"/>
                    <a:pt x="5704" y="5154"/>
                    <a:pt x="5704" y="4701"/>
                  </a:cubicBezTo>
                  <a:lnTo>
                    <a:pt x="5704" y="3439"/>
                  </a:lnTo>
                  <a:lnTo>
                    <a:pt x="5728" y="3391"/>
                  </a:lnTo>
                  <a:lnTo>
                    <a:pt x="8919" y="5118"/>
                  </a:lnTo>
                  <a:cubicBezTo>
                    <a:pt x="9061" y="5261"/>
                    <a:pt x="9121" y="5463"/>
                    <a:pt x="9038" y="5630"/>
                  </a:cubicBezTo>
                  <a:cubicBezTo>
                    <a:pt x="8973" y="5742"/>
                    <a:pt x="8860" y="5806"/>
                    <a:pt x="8742" y="5806"/>
                  </a:cubicBezTo>
                  <a:cubicBezTo>
                    <a:pt x="8685" y="5806"/>
                    <a:pt x="8627" y="5792"/>
                    <a:pt x="8573" y="5761"/>
                  </a:cubicBezTo>
                  <a:lnTo>
                    <a:pt x="6799" y="4796"/>
                  </a:lnTo>
                  <a:cubicBezTo>
                    <a:pt x="6777" y="4781"/>
                    <a:pt x="6753" y="4775"/>
                    <a:pt x="6730" y="4775"/>
                  </a:cubicBezTo>
                  <a:cubicBezTo>
                    <a:pt x="6679" y="4775"/>
                    <a:pt x="6630" y="4807"/>
                    <a:pt x="6597" y="4856"/>
                  </a:cubicBezTo>
                  <a:cubicBezTo>
                    <a:pt x="6549" y="4927"/>
                    <a:pt x="6585" y="5023"/>
                    <a:pt x="6656" y="5058"/>
                  </a:cubicBezTo>
                  <a:lnTo>
                    <a:pt x="8133" y="5868"/>
                  </a:lnTo>
                  <a:cubicBezTo>
                    <a:pt x="8288" y="5951"/>
                    <a:pt x="8347" y="6166"/>
                    <a:pt x="8264" y="6332"/>
                  </a:cubicBezTo>
                  <a:cubicBezTo>
                    <a:pt x="8198" y="6439"/>
                    <a:pt x="8080" y="6501"/>
                    <a:pt x="7959" y="6501"/>
                  </a:cubicBezTo>
                  <a:cubicBezTo>
                    <a:pt x="7905" y="6501"/>
                    <a:pt x="7851" y="6489"/>
                    <a:pt x="7799" y="6463"/>
                  </a:cubicBezTo>
                  <a:lnTo>
                    <a:pt x="6299" y="5642"/>
                  </a:lnTo>
                  <a:cubicBezTo>
                    <a:pt x="6277" y="5627"/>
                    <a:pt x="6252" y="5620"/>
                    <a:pt x="6227" y="5620"/>
                  </a:cubicBezTo>
                  <a:cubicBezTo>
                    <a:pt x="6173" y="5620"/>
                    <a:pt x="6118" y="5652"/>
                    <a:pt x="6085" y="5701"/>
                  </a:cubicBezTo>
                  <a:cubicBezTo>
                    <a:pt x="6049" y="5773"/>
                    <a:pt x="6073" y="5868"/>
                    <a:pt x="6144" y="5916"/>
                  </a:cubicBezTo>
                  <a:lnTo>
                    <a:pt x="7371" y="6570"/>
                  </a:lnTo>
                  <a:cubicBezTo>
                    <a:pt x="7537" y="6654"/>
                    <a:pt x="7597" y="6868"/>
                    <a:pt x="7502" y="7023"/>
                  </a:cubicBezTo>
                  <a:cubicBezTo>
                    <a:pt x="7444" y="7139"/>
                    <a:pt x="7322" y="7203"/>
                    <a:pt x="7197" y="7203"/>
                  </a:cubicBezTo>
                  <a:cubicBezTo>
                    <a:pt x="7143" y="7203"/>
                    <a:pt x="7088" y="7191"/>
                    <a:pt x="7037" y="7166"/>
                  </a:cubicBezTo>
                  <a:lnTo>
                    <a:pt x="5775" y="6463"/>
                  </a:lnTo>
                  <a:cubicBezTo>
                    <a:pt x="5753" y="6448"/>
                    <a:pt x="5728" y="6442"/>
                    <a:pt x="5704" y="6442"/>
                  </a:cubicBezTo>
                  <a:cubicBezTo>
                    <a:pt x="5650" y="6442"/>
                    <a:pt x="5597" y="6474"/>
                    <a:pt x="5573" y="6523"/>
                  </a:cubicBezTo>
                  <a:cubicBezTo>
                    <a:pt x="5525" y="6594"/>
                    <a:pt x="5549" y="6689"/>
                    <a:pt x="5632" y="6725"/>
                  </a:cubicBezTo>
                  <a:lnTo>
                    <a:pt x="6609" y="7261"/>
                  </a:lnTo>
                  <a:cubicBezTo>
                    <a:pt x="6775" y="7356"/>
                    <a:pt x="6835" y="7559"/>
                    <a:pt x="6740" y="7725"/>
                  </a:cubicBezTo>
                  <a:cubicBezTo>
                    <a:pt x="6683" y="7838"/>
                    <a:pt x="6567" y="7902"/>
                    <a:pt x="6450" y="7902"/>
                  </a:cubicBezTo>
                  <a:cubicBezTo>
                    <a:pt x="6394" y="7902"/>
                    <a:pt x="6337" y="7887"/>
                    <a:pt x="6287" y="7856"/>
                  </a:cubicBezTo>
                  <a:lnTo>
                    <a:pt x="5597" y="7487"/>
                  </a:lnTo>
                  <a:cubicBezTo>
                    <a:pt x="5597" y="7344"/>
                    <a:pt x="5549" y="7201"/>
                    <a:pt x="5466" y="7082"/>
                  </a:cubicBezTo>
                  <a:cubicBezTo>
                    <a:pt x="5347" y="6939"/>
                    <a:pt x="5168" y="6844"/>
                    <a:pt x="4990" y="6832"/>
                  </a:cubicBezTo>
                  <a:cubicBezTo>
                    <a:pt x="4990" y="6820"/>
                    <a:pt x="4990" y="6808"/>
                    <a:pt x="5001" y="6785"/>
                  </a:cubicBezTo>
                  <a:cubicBezTo>
                    <a:pt x="5037" y="6606"/>
                    <a:pt x="4990" y="6451"/>
                    <a:pt x="4882" y="6308"/>
                  </a:cubicBezTo>
                  <a:cubicBezTo>
                    <a:pt x="4763" y="6166"/>
                    <a:pt x="4585" y="6070"/>
                    <a:pt x="4406" y="6058"/>
                  </a:cubicBezTo>
                  <a:cubicBezTo>
                    <a:pt x="4406" y="6046"/>
                    <a:pt x="4406" y="6035"/>
                    <a:pt x="4418" y="6011"/>
                  </a:cubicBezTo>
                  <a:cubicBezTo>
                    <a:pt x="4454" y="5832"/>
                    <a:pt x="4406" y="5677"/>
                    <a:pt x="4299" y="5535"/>
                  </a:cubicBezTo>
                  <a:cubicBezTo>
                    <a:pt x="4180" y="5392"/>
                    <a:pt x="4001" y="5296"/>
                    <a:pt x="3823" y="5284"/>
                  </a:cubicBezTo>
                  <a:cubicBezTo>
                    <a:pt x="3823" y="5273"/>
                    <a:pt x="3823" y="5261"/>
                    <a:pt x="3847" y="5237"/>
                  </a:cubicBezTo>
                  <a:cubicBezTo>
                    <a:pt x="3870" y="5058"/>
                    <a:pt x="3823" y="4903"/>
                    <a:pt x="3727" y="4761"/>
                  </a:cubicBezTo>
                  <a:cubicBezTo>
                    <a:pt x="3600" y="4597"/>
                    <a:pt x="3413" y="4515"/>
                    <a:pt x="3222" y="4515"/>
                  </a:cubicBezTo>
                  <a:cubicBezTo>
                    <a:pt x="3093" y="4515"/>
                    <a:pt x="2962" y="4553"/>
                    <a:pt x="2846" y="4630"/>
                  </a:cubicBezTo>
                  <a:lnTo>
                    <a:pt x="1775" y="5404"/>
                  </a:lnTo>
                  <a:lnTo>
                    <a:pt x="1382" y="5201"/>
                  </a:lnTo>
                  <a:lnTo>
                    <a:pt x="2894" y="2594"/>
                  </a:lnTo>
                  <a:close/>
                  <a:moveTo>
                    <a:pt x="5009" y="7159"/>
                  </a:moveTo>
                  <a:cubicBezTo>
                    <a:pt x="5109" y="7159"/>
                    <a:pt x="5207" y="7205"/>
                    <a:pt x="5263" y="7297"/>
                  </a:cubicBezTo>
                  <a:cubicBezTo>
                    <a:pt x="5311" y="7356"/>
                    <a:pt x="5347" y="7451"/>
                    <a:pt x="5335" y="7535"/>
                  </a:cubicBezTo>
                  <a:cubicBezTo>
                    <a:pt x="5311" y="7630"/>
                    <a:pt x="5263" y="7701"/>
                    <a:pt x="5192" y="7761"/>
                  </a:cubicBezTo>
                  <a:lnTo>
                    <a:pt x="4835" y="8011"/>
                  </a:lnTo>
                  <a:cubicBezTo>
                    <a:pt x="4778" y="8053"/>
                    <a:pt x="4711" y="8073"/>
                    <a:pt x="4643" y="8073"/>
                  </a:cubicBezTo>
                  <a:cubicBezTo>
                    <a:pt x="4539" y="8073"/>
                    <a:pt x="4435" y="8026"/>
                    <a:pt x="4370" y="7940"/>
                  </a:cubicBezTo>
                  <a:cubicBezTo>
                    <a:pt x="4275" y="7785"/>
                    <a:pt x="4299" y="7582"/>
                    <a:pt x="4454" y="7475"/>
                  </a:cubicBezTo>
                  <a:lnTo>
                    <a:pt x="4775" y="7237"/>
                  </a:lnTo>
                  <a:lnTo>
                    <a:pt x="4811" y="7225"/>
                  </a:lnTo>
                  <a:cubicBezTo>
                    <a:pt x="4869" y="7181"/>
                    <a:pt x="4940" y="7159"/>
                    <a:pt x="5009" y="7159"/>
                  </a:cubicBezTo>
                  <a:close/>
                  <a:moveTo>
                    <a:pt x="182" y="0"/>
                  </a:moveTo>
                  <a:cubicBezTo>
                    <a:pt x="131" y="0"/>
                    <a:pt x="81" y="32"/>
                    <a:pt x="48" y="81"/>
                  </a:cubicBezTo>
                  <a:cubicBezTo>
                    <a:pt x="1" y="153"/>
                    <a:pt x="25" y="248"/>
                    <a:pt x="108" y="284"/>
                  </a:cubicBezTo>
                  <a:lnTo>
                    <a:pt x="2430" y="1629"/>
                  </a:lnTo>
                  <a:lnTo>
                    <a:pt x="418" y="5094"/>
                  </a:lnTo>
                  <a:lnTo>
                    <a:pt x="251" y="5011"/>
                  </a:lnTo>
                  <a:cubicBezTo>
                    <a:pt x="226" y="4994"/>
                    <a:pt x="200" y="4986"/>
                    <a:pt x="175" y="4986"/>
                  </a:cubicBezTo>
                  <a:cubicBezTo>
                    <a:pt x="126" y="4986"/>
                    <a:pt x="80" y="5015"/>
                    <a:pt x="48" y="5070"/>
                  </a:cubicBezTo>
                  <a:cubicBezTo>
                    <a:pt x="1" y="5142"/>
                    <a:pt x="25" y="5225"/>
                    <a:pt x="108" y="5273"/>
                  </a:cubicBezTo>
                  <a:lnTo>
                    <a:pt x="906" y="5737"/>
                  </a:lnTo>
                  <a:cubicBezTo>
                    <a:pt x="932" y="5752"/>
                    <a:pt x="958" y="5759"/>
                    <a:pt x="983" y="5759"/>
                  </a:cubicBezTo>
                  <a:cubicBezTo>
                    <a:pt x="1038" y="5759"/>
                    <a:pt x="1087" y="5726"/>
                    <a:pt x="1120" y="5677"/>
                  </a:cubicBezTo>
                  <a:lnTo>
                    <a:pt x="1239" y="5463"/>
                  </a:lnTo>
                  <a:lnTo>
                    <a:pt x="1561" y="5642"/>
                  </a:lnTo>
                  <a:cubicBezTo>
                    <a:pt x="1465" y="5856"/>
                    <a:pt x="1465" y="6106"/>
                    <a:pt x="1608" y="6320"/>
                  </a:cubicBezTo>
                  <a:cubicBezTo>
                    <a:pt x="1727" y="6499"/>
                    <a:pt x="1942" y="6582"/>
                    <a:pt x="2132" y="6582"/>
                  </a:cubicBezTo>
                  <a:cubicBezTo>
                    <a:pt x="2192" y="6582"/>
                    <a:pt x="2263" y="6570"/>
                    <a:pt x="2323" y="6558"/>
                  </a:cubicBezTo>
                  <a:cubicBezTo>
                    <a:pt x="2323" y="6689"/>
                    <a:pt x="2370" y="6820"/>
                    <a:pt x="2442" y="6928"/>
                  </a:cubicBezTo>
                  <a:cubicBezTo>
                    <a:pt x="2561" y="7094"/>
                    <a:pt x="2751" y="7178"/>
                    <a:pt x="2965" y="7178"/>
                  </a:cubicBezTo>
                  <a:cubicBezTo>
                    <a:pt x="3025" y="7178"/>
                    <a:pt x="3096" y="7166"/>
                    <a:pt x="3156" y="7154"/>
                  </a:cubicBezTo>
                  <a:cubicBezTo>
                    <a:pt x="3156" y="7285"/>
                    <a:pt x="3204" y="7404"/>
                    <a:pt x="3275" y="7523"/>
                  </a:cubicBezTo>
                  <a:cubicBezTo>
                    <a:pt x="3382" y="7654"/>
                    <a:pt x="3525" y="7749"/>
                    <a:pt x="3692" y="7773"/>
                  </a:cubicBezTo>
                  <a:cubicBezTo>
                    <a:pt x="3716" y="7773"/>
                    <a:pt x="3763" y="7785"/>
                    <a:pt x="3799" y="7785"/>
                  </a:cubicBezTo>
                  <a:cubicBezTo>
                    <a:pt x="3858" y="7785"/>
                    <a:pt x="3930" y="7773"/>
                    <a:pt x="3989" y="7761"/>
                  </a:cubicBezTo>
                  <a:cubicBezTo>
                    <a:pt x="3989" y="7892"/>
                    <a:pt x="4037" y="8011"/>
                    <a:pt x="4108" y="8130"/>
                  </a:cubicBezTo>
                  <a:cubicBezTo>
                    <a:pt x="4216" y="8261"/>
                    <a:pt x="4358" y="8356"/>
                    <a:pt x="4525" y="8380"/>
                  </a:cubicBezTo>
                  <a:cubicBezTo>
                    <a:pt x="4549" y="8380"/>
                    <a:pt x="4597" y="8404"/>
                    <a:pt x="4632" y="8404"/>
                  </a:cubicBezTo>
                  <a:cubicBezTo>
                    <a:pt x="4763" y="8404"/>
                    <a:pt x="4894" y="8356"/>
                    <a:pt x="5001" y="8285"/>
                  </a:cubicBezTo>
                  <a:lnTo>
                    <a:pt x="5359" y="8023"/>
                  </a:lnTo>
                  <a:cubicBezTo>
                    <a:pt x="5430" y="7963"/>
                    <a:pt x="5490" y="7904"/>
                    <a:pt x="5537" y="7820"/>
                  </a:cubicBezTo>
                  <a:lnTo>
                    <a:pt x="6156" y="8166"/>
                  </a:lnTo>
                  <a:cubicBezTo>
                    <a:pt x="6252" y="8201"/>
                    <a:pt x="6359" y="8237"/>
                    <a:pt x="6478" y="8237"/>
                  </a:cubicBezTo>
                  <a:cubicBezTo>
                    <a:pt x="6537" y="8237"/>
                    <a:pt x="6597" y="8225"/>
                    <a:pt x="6656" y="8201"/>
                  </a:cubicBezTo>
                  <a:cubicBezTo>
                    <a:pt x="6811" y="8166"/>
                    <a:pt x="6954" y="8047"/>
                    <a:pt x="7037" y="7892"/>
                  </a:cubicBezTo>
                  <a:cubicBezTo>
                    <a:pt x="7097" y="7773"/>
                    <a:pt x="7133" y="7642"/>
                    <a:pt x="7109" y="7523"/>
                  </a:cubicBezTo>
                  <a:cubicBezTo>
                    <a:pt x="7156" y="7523"/>
                    <a:pt x="7192" y="7535"/>
                    <a:pt x="7228" y="7535"/>
                  </a:cubicBezTo>
                  <a:cubicBezTo>
                    <a:pt x="7454" y="7535"/>
                    <a:pt x="7680" y="7416"/>
                    <a:pt x="7799" y="7213"/>
                  </a:cubicBezTo>
                  <a:cubicBezTo>
                    <a:pt x="7859" y="7094"/>
                    <a:pt x="7883" y="6951"/>
                    <a:pt x="7871" y="6832"/>
                  </a:cubicBezTo>
                  <a:cubicBezTo>
                    <a:pt x="7918" y="6832"/>
                    <a:pt x="7942" y="6856"/>
                    <a:pt x="7990" y="6856"/>
                  </a:cubicBezTo>
                  <a:cubicBezTo>
                    <a:pt x="8216" y="6856"/>
                    <a:pt x="8442" y="6737"/>
                    <a:pt x="8561" y="6523"/>
                  </a:cubicBezTo>
                  <a:cubicBezTo>
                    <a:pt x="8621" y="6404"/>
                    <a:pt x="8645" y="6273"/>
                    <a:pt x="8633" y="6154"/>
                  </a:cubicBezTo>
                  <a:cubicBezTo>
                    <a:pt x="8680" y="6154"/>
                    <a:pt x="8704" y="6166"/>
                    <a:pt x="8752" y="6166"/>
                  </a:cubicBezTo>
                  <a:cubicBezTo>
                    <a:pt x="8811" y="6166"/>
                    <a:pt x="8871" y="6154"/>
                    <a:pt x="8930" y="6142"/>
                  </a:cubicBezTo>
                  <a:cubicBezTo>
                    <a:pt x="9097" y="6094"/>
                    <a:pt x="9228" y="5975"/>
                    <a:pt x="9311" y="5820"/>
                  </a:cubicBezTo>
                  <a:cubicBezTo>
                    <a:pt x="9407" y="5677"/>
                    <a:pt x="9419" y="5499"/>
                    <a:pt x="9359" y="5332"/>
                  </a:cubicBezTo>
                  <a:cubicBezTo>
                    <a:pt x="9347" y="5284"/>
                    <a:pt x="9335" y="5261"/>
                    <a:pt x="9311" y="5213"/>
                  </a:cubicBezTo>
                  <a:lnTo>
                    <a:pt x="9585" y="5023"/>
                  </a:lnTo>
                  <a:lnTo>
                    <a:pt x="9728" y="5201"/>
                  </a:lnTo>
                  <a:cubicBezTo>
                    <a:pt x="9756" y="5236"/>
                    <a:pt x="9804" y="5254"/>
                    <a:pt x="9853" y="5254"/>
                  </a:cubicBezTo>
                  <a:cubicBezTo>
                    <a:pt x="9889" y="5254"/>
                    <a:pt x="9925" y="5245"/>
                    <a:pt x="9954" y="5225"/>
                  </a:cubicBezTo>
                  <a:lnTo>
                    <a:pt x="10371" y="4903"/>
                  </a:lnTo>
                  <a:cubicBezTo>
                    <a:pt x="10431" y="4808"/>
                    <a:pt x="10431" y="4725"/>
                    <a:pt x="10395" y="4653"/>
                  </a:cubicBezTo>
                  <a:cubicBezTo>
                    <a:pt x="10350" y="4616"/>
                    <a:pt x="10300" y="4592"/>
                    <a:pt x="10254" y="4592"/>
                  </a:cubicBezTo>
                  <a:cubicBezTo>
                    <a:pt x="10228" y="4592"/>
                    <a:pt x="10202" y="4600"/>
                    <a:pt x="10181" y="4618"/>
                  </a:cubicBezTo>
                  <a:lnTo>
                    <a:pt x="9883" y="4856"/>
                  </a:lnTo>
                  <a:lnTo>
                    <a:pt x="7454" y="1689"/>
                  </a:lnTo>
                  <a:lnTo>
                    <a:pt x="8835" y="796"/>
                  </a:lnTo>
                  <a:cubicBezTo>
                    <a:pt x="8919" y="748"/>
                    <a:pt x="8930" y="665"/>
                    <a:pt x="8883" y="582"/>
                  </a:cubicBezTo>
                  <a:cubicBezTo>
                    <a:pt x="8854" y="539"/>
                    <a:pt x="8813" y="517"/>
                    <a:pt x="8769" y="517"/>
                  </a:cubicBezTo>
                  <a:cubicBezTo>
                    <a:pt x="8740" y="517"/>
                    <a:pt x="8709" y="527"/>
                    <a:pt x="8680" y="546"/>
                  </a:cubicBezTo>
                  <a:lnTo>
                    <a:pt x="7156" y="1522"/>
                  </a:lnTo>
                  <a:cubicBezTo>
                    <a:pt x="7085" y="1570"/>
                    <a:pt x="7073" y="1677"/>
                    <a:pt x="7109" y="1748"/>
                  </a:cubicBezTo>
                  <a:lnTo>
                    <a:pt x="7395" y="2106"/>
                  </a:lnTo>
                  <a:lnTo>
                    <a:pt x="7204" y="2248"/>
                  </a:lnTo>
                  <a:lnTo>
                    <a:pt x="6418" y="1998"/>
                  </a:lnTo>
                  <a:cubicBezTo>
                    <a:pt x="6406" y="1998"/>
                    <a:pt x="6383" y="1986"/>
                    <a:pt x="6371" y="1986"/>
                  </a:cubicBezTo>
                  <a:lnTo>
                    <a:pt x="4585" y="1986"/>
                  </a:lnTo>
                  <a:cubicBezTo>
                    <a:pt x="4513" y="1986"/>
                    <a:pt x="4454" y="2034"/>
                    <a:pt x="4442" y="2106"/>
                  </a:cubicBezTo>
                  <a:lnTo>
                    <a:pt x="4335" y="2510"/>
                  </a:lnTo>
                  <a:lnTo>
                    <a:pt x="4073" y="2403"/>
                  </a:lnTo>
                  <a:cubicBezTo>
                    <a:pt x="4049" y="2391"/>
                    <a:pt x="4037" y="2391"/>
                    <a:pt x="4001" y="2391"/>
                  </a:cubicBezTo>
                  <a:lnTo>
                    <a:pt x="3287" y="2475"/>
                  </a:lnTo>
                  <a:lnTo>
                    <a:pt x="3049" y="2344"/>
                  </a:lnTo>
                  <a:lnTo>
                    <a:pt x="3275" y="1939"/>
                  </a:lnTo>
                  <a:cubicBezTo>
                    <a:pt x="3323" y="1867"/>
                    <a:pt x="3287" y="1772"/>
                    <a:pt x="3215" y="1736"/>
                  </a:cubicBezTo>
                  <a:lnTo>
                    <a:pt x="251" y="22"/>
                  </a:lnTo>
                  <a:cubicBezTo>
                    <a:pt x="228" y="7"/>
                    <a:pt x="205" y="0"/>
                    <a:pt x="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9872;p64">
              <a:extLst>
                <a:ext uri="{FF2B5EF4-FFF2-40B4-BE49-F238E27FC236}">
                  <a16:creationId xmlns:a16="http://schemas.microsoft.com/office/drawing/2014/main" id="{76D73FD5-3222-F859-0821-F41BD3283312}"/>
                </a:ext>
              </a:extLst>
            </p:cNvPr>
            <p:cNvSpPr/>
            <p:nvPr/>
          </p:nvSpPr>
          <p:spPr>
            <a:xfrm>
              <a:off x="6965173" y="2009304"/>
              <a:ext cx="38670" cy="27181"/>
            </a:xfrm>
            <a:custGeom>
              <a:avLst/>
              <a:gdLst/>
              <a:ahLst/>
              <a:cxnLst/>
              <a:rect l="l" t="t" r="r" b="b"/>
              <a:pathLst>
                <a:path w="1215" h="854" extrusionOk="0">
                  <a:moveTo>
                    <a:pt x="1023" y="1"/>
                  </a:moveTo>
                  <a:cubicBezTo>
                    <a:pt x="995" y="1"/>
                    <a:pt x="966" y="8"/>
                    <a:pt x="941" y="20"/>
                  </a:cubicBezTo>
                  <a:lnTo>
                    <a:pt x="95" y="580"/>
                  </a:lnTo>
                  <a:cubicBezTo>
                    <a:pt x="12" y="616"/>
                    <a:pt x="0" y="711"/>
                    <a:pt x="48" y="782"/>
                  </a:cubicBezTo>
                  <a:cubicBezTo>
                    <a:pt x="83" y="830"/>
                    <a:pt x="119" y="854"/>
                    <a:pt x="179" y="854"/>
                  </a:cubicBezTo>
                  <a:cubicBezTo>
                    <a:pt x="214" y="854"/>
                    <a:pt x="238" y="842"/>
                    <a:pt x="274" y="830"/>
                  </a:cubicBezTo>
                  <a:lnTo>
                    <a:pt x="1119" y="282"/>
                  </a:lnTo>
                  <a:cubicBezTo>
                    <a:pt x="1179" y="235"/>
                    <a:pt x="1214" y="140"/>
                    <a:pt x="1155" y="68"/>
                  </a:cubicBezTo>
                  <a:cubicBezTo>
                    <a:pt x="1124" y="22"/>
                    <a:pt x="1074" y="1"/>
                    <a:pt x="10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23038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3">
      <a:dk1>
        <a:srgbClr val="000000"/>
      </a:dk1>
      <a:lt1>
        <a:sysClr val="window" lastClr="FFFFFF"/>
      </a:lt1>
      <a:dk2>
        <a:srgbClr val="585858"/>
      </a:dk2>
      <a:lt2>
        <a:srgbClr val="E3E3E3"/>
      </a:lt2>
      <a:accent1>
        <a:srgbClr val="E20613"/>
      </a:accent1>
      <a:accent2>
        <a:srgbClr val="A9C038"/>
      </a:accent2>
      <a:accent3>
        <a:srgbClr val="11AEC7"/>
      </a:accent3>
      <a:accent4>
        <a:srgbClr val="F59F26"/>
      </a:accent4>
      <a:accent5>
        <a:srgbClr val="0062A9"/>
      </a:accent5>
      <a:accent6>
        <a:srgbClr val="EB6047"/>
      </a:accent6>
      <a:hlink>
        <a:srgbClr val="8ED9F6"/>
      </a:hlink>
      <a:folHlink>
        <a:srgbClr val="C00000"/>
      </a:folHlink>
    </a:clrScheme>
    <a:fontScheme name="Modern 01">
      <a:majorFont>
        <a:latin typeface="Century Gothic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78455520_Project analysis, from 24Slides_SL_V1.potx" id="{55E7247F-78B2-40DB-9AFE-D4DD42FA8F09}" vid="{22E2FD65-A32D-4798-AF43-CE42F250BDDF}"/>
    </a:ext>
  </a:extLst>
</a:theme>
</file>

<file path=ppt/theme/theme2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 Company All Hands_Win32_MS v3" id="{1F352A5D-0EBE-49A2-9FF7-DEF81AB6F3C6}" vid="{D35781EA-2188-4D84-8966-791644CE1346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c22ff7-ef93-4452-9dd9-d0fbbb384319">
      <Terms xmlns="http://schemas.microsoft.com/office/infopath/2007/PartnerControls"/>
    </lcf76f155ced4ddcb4097134ff3c332f>
    <TaxCatchAll xmlns="154a59e4-fc38-4ea4-b2fd-883e2d379ca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71752FFFF1AC40A94A11EB94072ED0" ma:contentTypeVersion="12" ma:contentTypeDescription="Create a new document." ma:contentTypeScope="" ma:versionID="88ce31985cbfc2774e2751d04d335600">
  <xsd:schema xmlns:xsd="http://www.w3.org/2001/XMLSchema" xmlns:xs="http://www.w3.org/2001/XMLSchema" xmlns:p="http://schemas.microsoft.com/office/2006/metadata/properties" xmlns:ns2="9bc22ff7-ef93-4452-9dd9-d0fbbb384319" xmlns:ns3="154a59e4-fc38-4ea4-b2fd-883e2d379ca4" targetNamespace="http://schemas.microsoft.com/office/2006/metadata/properties" ma:root="true" ma:fieldsID="cff2adeeda87caf8c0c868780a2a495f" ns2:_="" ns3:_="">
    <xsd:import namespace="9bc22ff7-ef93-4452-9dd9-d0fbbb384319"/>
    <xsd:import namespace="154a59e4-fc38-4ea4-b2fd-883e2d379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c22ff7-ef93-4452-9dd9-d0fbbb3843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33c58bb-8ac9-4943-8120-a6ea7461a3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4a59e4-fc38-4ea4-b2fd-883e2d379ca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dc725bb-62bd-4021-92b0-51287f406427}" ma:internalName="TaxCatchAll" ma:showField="CatchAllData" ma:web="154a59e4-fc38-4ea4-b2fd-883e2d379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D05317-60D6-4B3A-8545-888496D1A8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F609EDA-869E-4BE5-AE5D-B898C584B6FF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www.w3.org/XML/1998/namespace"/>
    <ds:schemaRef ds:uri="http://purl.org/dc/dcmitype/"/>
    <ds:schemaRef ds:uri="9bc22ff7-ef93-4452-9dd9-d0fbbb384319"/>
    <ds:schemaRef ds:uri="154a59e4-fc38-4ea4-b2fd-883e2d379ca4"/>
  </ds:schemaRefs>
</ds:datastoreItem>
</file>

<file path=customXml/itemProps3.xml><?xml version="1.0" encoding="utf-8"?>
<ds:datastoreItem xmlns:ds="http://schemas.openxmlformats.org/officeDocument/2006/customXml" ds:itemID="{3A02ADC5-56C8-4017-B5CA-C9D1915F2D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c22ff7-ef93-4452-9dd9-d0fbbb384319"/>
    <ds:schemaRef ds:uri="154a59e4-fc38-4ea4-b2fd-883e2d379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Project analysis, from 24Slides</Template>
  <TotalTime>0</TotalTime>
  <Words>831</Words>
  <Application>Microsoft Office PowerPoint</Application>
  <PresentationFormat>Grand écran</PresentationFormat>
  <Paragraphs>126</Paragraphs>
  <Slides>17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17</vt:i4>
      </vt:variant>
    </vt:vector>
  </HeadingPairs>
  <TitlesOfParts>
    <vt:vector size="28" baseType="lpstr">
      <vt:lpstr>Aptos</vt:lpstr>
      <vt:lpstr>Aptos Display</vt:lpstr>
      <vt:lpstr>Arial</vt:lpstr>
      <vt:lpstr>Calibri</vt:lpstr>
      <vt:lpstr>Century Gothic</vt:lpstr>
      <vt:lpstr>Poppins</vt:lpstr>
      <vt:lpstr>Segoe UI Light</vt:lpstr>
      <vt:lpstr>Wingdings</vt:lpstr>
      <vt:lpstr>Office Theme</vt:lpstr>
      <vt:lpstr>RetrospectVTI</vt:lpstr>
      <vt:lpstr>1_Office Theme</vt:lpstr>
      <vt:lpstr>Fostering Local Governance and Social Cohesion in Northern Ghana: Challenges, Opportunities, and the Way Forward </vt:lpstr>
      <vt:lpstr>Project analysis slide 2</vt:lpstr>
      <vt:lpstr>Présentation PowerPoint</vt:lpstr>
      <vt:lpstr>Présentation PowerPoint</vt:lpstr>
      <vt:lpstr>Project analysis slide 8</vt:lpstr>
      <vt:lpstr>Présentation PowerPoint</vt:lpstr>
      <vt:lpstr>Présentation PowerPoint</vt:lpstr>
      <vt:lpstr>Key Findings – Demographic Insights</vt:lpstr>
      <vt:lpstr>Key Findings – Governance &amp; Social Cohesion</vt:lpstr>
      <vt:lpstr>Key Findings – Discussion</vt:lpstr>
      <vt:lpstr>  Proposed Framework for Integrating Governance &amp; Social Cohesion </vt:lpstr>
      <vt:lpstr>Proposed Framework for Integrating Governance &amp; Social Cohesion </vt:lpstr>
      <vt:lpstr>Proposed Framework for Integrating Governance &amp; Social Cohesion </vt:lpstr>
      <vt:lpstr>Recommendations (2/2)</vt:lpstr>
      <vt:lpstr>Recommendations (2/2)</vt:lpstr>
      <vt:lpstr>Conclusion</vt:lpstr>
      <vt:lpstr>Thank 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2025-01-23T15:51:33Z</dcterms:created>
  <dcterms:modified xsi:type="dcterms:W3CDTF">2025-05-24T08:32:46Z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0x0101002F71752FFFF1AC40A94A11EB94072ED0</vt:lpwstr>
  </property>
</Properties>
</file>