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1"/>
  </p:notesMasterIdLst>
  <p:handoutMasterIdLst>
    <p:handoutMasterId r:id="rId32"/>
  </p:handoutMasterIdLst>
  <p:sldIdLst>
    <p:sldId id="507" r:id="rId5"/>
    <p:sldId id="523" r:id="rId6"/>
    <p:sldId id="534" r:id="rId7"/>
    <p:sldId id="520" r:id="rId8"/>
    <p:sldId id="525" r:id="rId9"/>
    <p:sldId id="521" r:id="rId10"/>
    <p:sldId id="508" r:id="rId11"/>
    <p:sldId id="524" r:id="rId12"/>
    <p:sldId id="509" r:id="rId13"/>
    <p:sldId id="511" r:id="rId14"/>
    <p:sldId id="512" r:id="rId15"/>
    <p:sldId id="513" r:id="rId16"/>
    <p:sldId id="514" r:id="rId17"/>
    <p:sldId id="515" r:id="rId18"/>
    <p:sldId id="479" r:id="rId19"/>
    <p:sldId id="485" r:id="rId20"/>
    <p:sldId id="517" r:id="rId21"/>
    <p:sldId id="529" r:id="rId22"/>
    <p:sldId id="527" r:id="rId23"/>
    <p:sldId id="530" r:id="rId24"/>
    <p:sldId id="535" r:id="rId25"/>
    <p:sldId id="518" r:id="rId26"/>
    <p:sldId id="536" r:id="rId27"/>
    <p:sldId id="537" r:id="rId28"/>
    <p:sldId id="538" r:id="rId29"/>
    <p:sldId id="519" r:id="rId30"/>
  </p:sldIdLst>
  <p:sldSz cx="12192000" cy="6858000"/>
  <p:notesSz cx="6858000" cy="9144000"/>
  <p:defaultTextStyle>
    <a:defPPr>
      <a:defRPr lang="fr-BJ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50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29255C-90B7-E449-B201-DD706D5A1C45}" v="907" dt="2025-02-06T07:37:55.8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965"/>
    <p:restoredTop sz="94681"/>
  </p:normalViewPr>
  <p:slideViewPr>
    <p:cSldViewPr snapToGrid="0">
      <p:cViewPr varScale="1">
        <p:scale>
          <a:sx n="66" d="100"/>
          <a:sy n="66" d="100"/>
        </p:scale>
        <p:origin x="78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5" d="100"/>
          <a:sy n="95" d="100"/>
        </p:scale>
        <p:origin x="2312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sv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4" Type="http://schemas.openxmlformats.org/officeDocument/2006/relationships/image" Target="../media/image30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4" Type="http://schemas.openxmlformats.org/officeDocument/2006/relationships/image" Target="../media/image42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sv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Relationship Id="rId6" Type="http://schemas.openxmlformats.org/officeDocument/2006/relationships/image" Target="../media/image54.svg"/><Relationship Id="rId5" Type="http://schemas.openxmlformats.org/officeDocument/2006/relationships/image" Target="../media/image53.png"/><Relationship Id="rId4" Type="http://schemas.openxmlformats.org/officeDocument/2006/relationships/image" Target="../media/image52.sv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sv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svg"/><Relationship Id="rId1" Type="http://schemas.openxmlformats.org/officeDocument/2006/relationships/image" Target="../media/image57.png"/><Relationship Id="rId6" Type="http://schemas.openxmlformats.org/officeDocument/2006/relationships/image" Target="../media/image62.svg"/><Relationship Id="rId5" Type="http://schemas.openxmlformats.org/officeDocument/2006/relationships/image" Target="../media/image61.png"/><Relationship Id="rId4" Type="http://schemas.openxmlformats.org/officeDocument/2006/relationships/image" Target="../media/image60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svg"/><Relationship Id="rId1" Type="http://schemas.openxmlformats.org/officeDocument/2006/relationships/image" Target="../media/image65.png"/><Relationship Id="rId4" Type="http://schemas.openxmlformats.org/officeDocument/2006/relationships/image" Target="../media/image68.svg"/></Relationships>
</file>

<file path=ppt/diagrams/_rels/data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sv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70.svg"/><Relationship Id="rId1" Type="http://schemas.openxmlformats.org/officeDocument/2006/relationships/image" Target="../media/image69.png"/><Relationship Id="rId6" Type="http://schemas.openxmlformats.org/officeDocument/2006/relationships/image" Target="../media/image74.svg"/><Relationship Id="rId5" Type="http://schemas.openxmlformats.org/officeDocument/2006/relationships/image" Target="../media/image73.png"/><Relationship Id="rId4" Type="http://schemas.openxmlformats.org/officeDocument/2006/relationships/image" Target="../media/image72.svg"/></Relationships>
</file>

<file path=ppt/diagrams/_rels/data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sv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12" Type="http://schemas.openxmlformats.org/officeDocument/2006/relationships/image" Target="../media/image23.svg"/><Relationship Id="rId2" Type="http://schemas.openxmlformats.org/officeDocument/2006/relationships/image" Target="../media/image78.svg"/><Relationship Id="rId1" Type="http://schemas.openxmlformats.org/officeDocument/2006/relationships/image" Target="../media/image77.png"/><Relationship Id="rId6" Type="http://schemas.openxmlformats.org/officeDocument/2006/relationships/image" Target="../media/image82.svg"/><Relationship Id="rId11" Type="http://schemas.openxmlformats.org/officeDocument/2006/relationships/image" Target="../media/image22.png"/><Relationship Id="rId5" Type="http://schemas.openxmlformats.org/officeDocument/2006/relationships/image" Target="../media/image81.png"/><Relationship Id="rId10" Type="http://schemas.openxmlformats.org/officeDocument/2006/relationships/image" Target="../media/image86.svg"/><Relationship Id="rId4" Type="http://schemas.openxmlformats.org/officeDocument/2006/relationships/image" Target="../media/image80.svg"/><Relationship Id="rId9" Type="http://schemas.openxmlformats.org/officeDocument/2006/relationships/image" Target="../media/image85.png"/></Relationships>
</file>

<file path=ppt/diagrams/_rels/data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svg"/><Relationship Id="rId13" Type="http://schemas.openxmlformats.org/officeDocument/2006/relationships/image" Target="../media/image103.png"/><Relationship Id="rId3" Type="http://schemas.openxmlformats.org/officeDocument/2006/relationships/image" Target="../media/image93.png"/><Relationship Id="rId7" Type="http://schemas.openxmlformats.org/officeDocument/2006/relationships/image" Target="../media/image97.png"/><Relationship Id="rId12" Type="http://schemas.openxmlformats.org/officeDocument/2006/relationships/image" Target="../media/image102.svg"/><Relationship Id="rId2" Type="http://schemas.openxmlformats.org/officeDocument/2006/relationships/image" Target="../media/image92.svg"/><Relationship Id="rId1" Type="http://schemas.openxmlformats.org/officeDocument/2006/relationships/image" Target="../media/image91.png"/><Relationship Id="rId6" Type="http://schemas.openxmlformats.org/officeDocument/2006/relationships/image" Target="../media/image96.svg"/><Relationship Id="rId11" Type="http://schemas.openxmlformats.org/officeDocument/2006/relationships/image" Target="../media/image101.png"/><Relationship Id="rId5" Type="http://schemas.openxmlformats.org/officeDocument/2006/relationships/image" Target="../media/image95.png"/><Relationship Id="rId10" Type="http://schemas.openxmlformats.org/officeDocument/2006/relationships/image" Target="../media/image100.svg"/><Relationship Id="rId4" Type="http://schemas.openxmlformats.org/officeDocument/2006/relationships/image" Target="../media/image94.svg"/><Relationship Id="rId9" Type="http://schemas.openxmlformats.org/officeDocument/2006/relationships/image" Target="../media/image99.png"/><Relationship Id="rId14" Type="http://schemas.openxmlformats.org/officeDocument/2006/relationships/image" Target="../media/image104.sv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svg"/><Relationship Id="rId1" Type="http://schemas.openxmlformats.org/officeDocument/2006/relationships/image" Target="../media/image106.png"/><Relationship Id="rId6" Type="http://schemas.openxmlformats.org/officeDocument/2006/relationships/image" Target="../media/image111.svg"/><Relationship Id="rId5" Type="http://schemas.openxmlformats.org/officeDocument/2006/relationships/image" Target="../media/image110.png"/><Relationship Id="rId4" Type="http://schemas.openxmlformats.org/officeDocument/2006/relationships/image" Target="../media/image109.svg"/></Relationships>
</file>

<file path=ppt/diagrams/_rels/data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svg"/><Relationship Id="rId1" Type="http://schemas.openxmlformats.org/officeDocument/2006/relationships/image" Target="../media/image112.png"/><Relationship Id="rId6" Type="http://schemas.openxmlformats.org/officeDocument/2006/relationships/image" Target="../media/image117.svg"/><Relationship Id="rId5" Type="http://schemas.openxmlformats.org/officeDocument/2006/relationships/image" Target="../media/image116.png"/><Relationship Id="rId4" Type="http://schemas.openxmlformats.org/officeDocument/2006/relationships/image" Target="../media/image11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sv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4" Type="http://schemas.openxmlformats.org/officeDocument/2006/relationships/image" Target="../media/image30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4" Type="http://schemas.openxmlformats.org/officeDocument/2006/relationships/image" Target="../media/image42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sv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Relationship Id="rId6" Type="http://schemas.openxmlformats.org/officeDocument/2006/relationships/image" Target="../media/image54.svg"/><Relationship Id="rId5" Type="http://schemas.openxmlformats.org/officeDocument/2006/relationships/image" Target="../media/image53.png"/><Relationship Id="rId4" Type="http://schemas.openxmlformats.org/officeDocument/2006/relationships/image" Target="../media/image52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sv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svg"/><Relationship Id="rId1" Type="http://schemas.openxmlformats.org/officeDocument/2006/relationships/image" Target="../media/image57.png"/><Relationship Id="rId6" Type="http://schemas.openxmlformats.org/officeDocument/2006/relationships/image" Target="../media/image62.svg"/><Relationship Id="rId5" Type="http://schemas.openxmlformats.org/officeDocument/2006/relationships/image" Target="../media/image61.png"/><Relationship Id="rId4" Type="http://schemas.openxmlformats.org/officeDocument/2006/relationships/image" Target="../media/image60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svg"/><Relationship Id="rId1" Type="http://schemas.openxmlformats.org/officeDocument/2006/relationships/image" Target="../media/image65.png"/><Relationship Id="rId4" Type="http://schemas.openxmlformats.org/officeDocument/2006/relationships/image" Target="../media/image68.svg"/></Relationships>
</file>

<file path=ppt/diagrams/_rels/drawing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sv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70.svg"/><Relationship Id="rId1" Type="http://schemas.openxmlformats.org/officeDocument/2006/relationships/image" Target="../media/image69.png"/><Relationship Id="rId6" Type="http://schemas.openxmlformats.org/officeDocument/2006/relationships/image" Target="../media/image74.svg"/><Relationship Id="rId5" Type="http://schemas.openxmlformats.org/officeDocument/2006/relationships/image" Target="../media/image73.png"/><Relationship Id="rId4" Type="http://schemas.openxmlformats.org/officeDocument/2006/relationships/image" Target="../media/image72.svg"/></Relationships>
</file>

<file path=ppt/diagrams/_rels/drawing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sv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12" Type="http://schemas.openxmlformats.org/officeDocument/2006/relationships/image" Target="../media/image23.svg"/><Relationship Id="rId2" Type="http://schemas.openxmlformats.org/officeDocument/2006/relationships/image" Target="../media/image78.svg"/><Relationship Id="rId1" Type="http://schemas.openxmlformats.org/officeDocument/2006/relationships/image" Target="../media/image77.png"/><Relationship Id="rId6" Type="http://schemas.openxmlformats.org/officeDocument/2006/relationships/image" Target="../media/image82.svg"/><Relationship Id="rId11" Type="http://schemas.openxmlformats.org/officeDocument/2006/relationships/image" Target="../media/image22.png"/><Relationship Id="rId5" Type="http://schemas.openxmlformats.org/officeDocument/2006/relationships/image" Target="../media/image81.png"/><Relationship Id="rId10" Type="http://schemas.openxmlformats.org/officeDocument/2006/relationships/image" Target="../media/image86.svg"/><Relationship Id="rId4" Type="http://schemas.openxmlformats.org/officeDocument/2006/relationships/image" Target="../media/image80.svg"/><Relationship Id="rId9" Type="http://schemas.openxmlformats.org/officeDocument/2006/relationships/image" Target="../media/image85.png"/></Relationships>
</file>

<file path=ppt/diagrams/_rels/drawing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svg"/><Relationship Id="rId13" Type="http://schemas.openxmlformats.org/officeDocument/2006/relationships/image" Target="../media/image103.png"/><Relationship Id="rId3" Type="http://schemas.openxmlformats.org/officeDocument/2006/relationships/image" Target="../media/image93.png"/><Relationship Id="rId7" Type="http://schemas.openxmlformats.org/officeDocument/2006/relationships/image" Target="../media/image97.png"/><Relationship Id="rId12" Type="http://schemas.openxmlformats.org/officeDocument/2006/relationships/image" Target="../media/image102.svg"/><Relationship Id="rId2" Type="http://schemas.openxmlformats.org/officeDocument/2006/relationships/image" Target="../media/image92.svg"/><Relationship Id="rId1" Type="http://schemas.openxmlformats.org/officeDocument/2006/relationships/image" Target="../media/image91.png"/><Relationship Id="rId6" Type="http://schemas.openxmlformats.org/officeDocument/2006/relationships/image" Target="../media/image96.svg"/><Relationship Id="rId11" Type="http://schemas.openxmlformats.org/officeDocument/2006/relationships/image" Target="../media/image101.png"/><Relationship Id="rId5" Type="http://schemas.openxmlformats.org/officeDocument/2006/relationships/image" Target="../media/image95.png"/><Relationship Id="rId10" Type="http://schemas.openxmlformats.org/officeDocument/2006/relationships/image" Target="../media/image100.svg"/><Relationship Id="rId4" Type="http://schemas.openxmlformats.org/officeDocument/2006/relationships/image" Target="../media/image94.svg"/><Relationship Id="rId9" Type="http://schemas.openxmlformats.org/officeDocument/2006/relationships/image" Target="../media/image99.png"/><Relationship Id="rId14" Type="http://schemas.openxmlformats.org/officeDocument/2006/relationships/image" Target="../media/image104.svg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svg"/><Relationship Id="rId1" Type="http://schemas.openxmlformats.org/officeDocument/2006/relationships/image" Target="../media/image106.png"/><Relationship Id="rId6" Type="http://schemas.openxmlformats.org/officeDocument/2006/relationships/image" Target="../media/image111.svg"/><Relationship Id="rId5" Type="http://schemas.openxmlformats.org/officeDocument/2006/relationships/image" Target="../media/image110.png"/><Relationship Id="rId4" Type="http://schemas.openxmlformats.org/officeDocument/2006/relationships/image" Target="../media/image109.svg"/></Relationships>
</file>

<file path=ppt/diagrams/_rels/drawing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svg"/><Relationship Id="rId1" Type="http://schemas.openxmlformats.org/officeDocument/2006/relationships/image" Target="../media/image112.png"/><Relationship Id="rId6" Type="http://schemas.openxmlformats.org/officeDocument/2006/relationships/image" Target="../media/image117.svg"/><Relationship Id="rId5" Type="http://schemas.openxmlformats.org/officeDocument/2006/relationships/image" Target="../media/image116.png"/><Relationship Id="rId4" Type="http://schemas.openxmlformats.org/officeDocument/2006/relationships/image" Target="../media/image1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9CF1E5-E8FB-4B63-96C4-F3E0906B0F64}" type="doc">
      <dgm:prSet loTypeId="urn:microsoft.com/office/officeart/2018/2/layout/IconVerticalSolidList" loCatId="icon" qsTypeId="urn:microsoft.com/office/officeart/2005/8/quickstyle/3d3" qsCatId="3D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1E2B6F9-8631-42B7-85E4-BDAE85CC995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J" sz="2400" b="1" dirty="0"/>
            <a:t>Contexte de l’avènement du Bénin en DCC</a:t>
          </a:r>
          <a:endParaRPr lang="en-US" sz="2400" b="1" dirty="0"/>
        </a:p>
      </dgm:t>
    </dgm:pt>
    <dgm:pt modelId="{9D186BCD-1F1F-44ED-AEA1-40993FB2B329}" type="parTrans" cxnId="{B69AE6A8-FE34-48DC-8660-55003347ABF0}">
      <dgm:prSet/>
      <dgm:spPr/>
      <dgm:t>
        <a:bodyPr/>
        <a:lstStyle/>
        <a:p>
          <a:endParaRPr lang="en-US" sz="2400"/>
        </a:p>
      </dgm:t>
    </dgm:pt>
    <dgm:pt modelId="{E118D39C-7615-4FA1-8203-12A776706CFE}" type="sibTrans" cxnId="{B69AE6A8-FE34-48DC-8660-55003347ABF0}">
      <dgm:prSet/>
      <dgm:spPr/>
      <dgm:t>
        <a:bodyPr/>
        <a:lstStyle/>
        <a:p>
          <a:endParaRPr lang="en-US" sz="2400"/>
        </a:p>
      </dgm:t>
    </dgm:pt>
    <dgm:pt modelId="{64D4DA3B-CFBC-485D-BDD6-42AC365847C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J" sz="2400" b="1"/>
            <a:t>Images du DCC</a:t>
          </a:r>
          <a:endParaRPr lang="en-US" sz="2400" b="1" dirty="0"/>
        </a:p>
      </dgm:t>
    </dgm:pt>
    <dgm:pt modelId="{6C1F5E60-CED4-43A7-BE62-10F90BEAC823}" type="parTrans" cxnId="{0E1B524D-032A-407B-BCBC-5763FABFF6E4}">
      <dgm:prSet/>
      <dgm:spPr/>
      <dgm:t>
        <a:bodyPr/>
        <a:lstStyle/>
        <a:p>
          <a:endParaRPr lang="en-US" sz="2400"/>
        </a:p>
      </dgm:t>
    </dgm:pt>
    <dgm:pt modelId="{CB90298D-E75B-4F9D-A72D-AD6EEC08B95E}" type="sibTrans" cxnId="{0E1B524D-032A-407B-BCBC-5763FABFF6E4}">
      <dgm:prSet/>
      <dgm:spPr/>
      <dgm:t>
        <a:bodyPr/>
        <a:lstStyle/>
        <a:p>
          <a:endParaRPr lang="en-US" sz="2400"/>
        </a:p>
      </dgm:t>
    </dgm:pt>
    <dgm:pt modelId="{227BB51C-FA1E-4E29-B009-59700F00F2D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J" sz="2400" b="1"/>
            <a:t>Concepts</a:t>
          </a:r>
          <a:endParaRPr lang="en-US" sz="2400" b="1" dirty="0"/>
        </a:p>
      </dgm:t>
    </dgm:pt>
    <dgm:pt modelId="{021CFDC2-CA02-4596-8472-05F7BBBE4811}" type="parTrans" cxnId="{C9FC1E34-6E51-4B56-B913-714CFC98BC7A}">
      <dgm:prSet/>
      <dgm:spPr/>
      <dgm:t>
        <a:bodyPr/>
        <a:lstStyle/>
        <a:p>
          <a:endParaRPr lang="en-US" sz="2400"/>
        </a:p>
      </dgm:t>
    </dgm:pt>
    <dgm:pt modelId="{45C0B157-1F9B-437B-9F4F-FE8E810D7E15}" type="sibTrans" cxnId="{C9FC1E34-6E51-4B56-B913-714CFC98BC7A}">
      <dgm:prSet/>
      <dgm:spPr/>
      <dgm:t>
        <a:bodyPr/>
        <a:lstStyle/>
        <a:p>
          <a:endParaRPr lang="en-US" sz="2400"/>
        </a:p>
      </dgm:t>
    </dgm:pt>
    <dgm:pt modelId="{30F487D2-6FF5-4F52-B1AA-63BF3EF4620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J" sz="2400" b="1"/>
            <a:t>Liens DCC et Cohésion sociale</a:t>
          </a:r>
          <a:endParaRPr lang="en-US" sz="2400" b="1" dirty="0"/>
        </a:p>
      </dgm:t>
    </dgm:pt>
    <dgm:pt modelId="{253EBB27-1142-4F89-9042-C6187400830A}" type="parTrans" cxnId="{547CC098-96E1-4A10-BF54-B594415DC91D}">
      <dgm:prSet/>
      <dgm:spPr/>
      <dgm:t>
        <a:bodyPr/>
        <a:lstStyle/>
        <a:p>
          <a:endParaRPr lang="en-US" sz="2400"/>
        </a:p>
      </dgm:t>
    </dgm:pt>
    <dgm:pt modelId="{9A00B9D3-618F-487F-B9DB-AC5B76684F92}" type="sibTrans" cxnId="{547CC098-96E1-4A10-BF54-B594415DC91D}">
      <dgm:prSet/>
      <dgm:spPr/>
      <dgm:t>
        <a:bodyPr/>
        <a:lstStyle/>
        <a:p>
          <a:endParaRPr lang="en-US" sz="2400"/>
        </a:p>
      </dgm:t>
    </dgm:pt>
    <dgm:pt modelId="{DFF3D10B-F88C-4081-BDB8-F939612889F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J" sz="2400" b="1" dirty="0"/>
            <a:t>Importance et </a:t>
          </a:r>
        </a:p>
        <a:p>
          <a:pPr>
            <a:lnSpc>
              <a:spcPct val="100000"/>
            </a:lnSpc>
          </a:pPr>
          <a:r>
            <a:rPr lang="fr-BJ" sz="2400" b="1" dirty="0"/>
            <a:t>défis du DCC</a:t>
          </a:r>
          <a:endParaRPr lang="en-US" sz="2400" b="1" dirty="0"/>
        </a:p>
      </dgm:t>
    </dgm:pt>
    <dgm:pt modelId="{08076D6C-A66D-4131-B7D1-59D1564ED7AB}" type="parTrans" cxnId="{81A0CE52-F736-4B24-9C78-4F30080B50E5}">
      <dgm:prSet/>
      <dgm:spPr/>
      <dgm:t>
        <a:bodyPr/>
        <a:lstStyle/>
        <a:p>
          <a:endParaRPr lang="en-US" sz="2400"/>
        </a:p>
      </dgm:t>
    </dgm:pt>
    <dgm:pt modelId="{7FE6BA68-709A-437E-B1A6-90B3E56B9E9E}" type="sibTrans" cxnId="{81A0CE52-F736-4B24-9C78-4F30080B50E5}">
      <dgm:prSet/>
      <dgm:spPr/>
      <dgm:t>
        <a:bodyPr/>
        <a:lstStyle/>
        <a:p>
          <a:endParaRPr lang="en-US" sz="2400"/>
        </a:p>
      </dgm:t>
    </dgm:pt>
    <dgm:pt modelId="{94A34F56-C2C2-41FB-A273-22C3E4D8315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fr-FR" sz="2400" i="1" dirty="0"/>
            <a:t>P</a:t>
          </a:r>
          <a:r>
            <a:rPr lang="fr-BJ" sz="2400" i="1" dirty="0"/>
            <a:t>articipation</a:t>
          </a:r>
          <a:endParaRPr lang="en-US" sz="2400" i="1" dirty="0"/>
        </a:p>
      </dgm:t>
    </dgm:pt>
    <dgm:pt modelId="{681C00AB-E7A1-4B61-B0E6-79B68C672195}" type="parTrans" cxnId="{D51E6013-51E6-4426-89C9-7872405C87E0}">
      <dgm:prSet/>
      <dgm:spPr/>
      <dgm:t>
        <a:bodyPr/>
        <a:lstStyle/>
        <a:p>
          <a:endParaRPr lang="en-US" sz="2400"/>
        </a:p>
      </dgm:t>
    </dgm:pt>
    <dgm:pt modelId="{932366A0-BBF9-4A33-968B-1A2C93BB9163}" type="sibTrans" cxnId="{D51E6013-51E6-4426-89C9-7872405C87E0}">
      <dgm:prSet/>
      <dgm:spPr/>
      <dgm:t>
        <a:bodyPr/>
        <a:lstStyle/>
        <a:p>
          <a:endParaRPr lang="en-US" sz="2400"/>
        </a:p>
      </dgm:t>
    </dgm:pt>
    <dgm:pt modelId="{C1547A2E-D790-43DC-B056-E9F68BF3036E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fr-FR" sz="2400" i="1" dirty="0"/>
            <a:t>I</a:t>
          </a:r>
          <a:r>
            <a:rPr lang="fr-BJ" sz="2400" i="1" dirty="0"/>
            <a:t>mplication  au DL</a:t>
          </a:r>
          <a:endParaRPr lang="en-US" sz="2400" i="1" dirty="0"/>
        </a:p>
      </dgm:t>
    </dgm:pt>
    <dgm:pt modelId="{08BA0022-2221-428A-9610-423B863327BA}" type="parTrans" cxnId="{98C38F90-DE8F-4983-8243-54A786FFA010}">
      <dgm:prSet/>
      <dgm:spPr/>
      <dgm:t>
        <a:bodyPr/>
        <a:lstStyle/>
        <a:p>
          <a:endParaRPr lang="en-US" sz="2400"/>
        </a:p>
      </dgm:t>
    </dgm:pt>
    <dgm:pt modelId="{47758A0C-4063-4377-B2AA-DC232DFA062C}" type="sibTrans" cxnId="{98C38F90-DE8F-4983-8243-54A786FFA010}">
      <dgm:prSet/>
      <dgm:spPr/>
      <dgm:t>
        <a:bodyPr/>
        <a:lstStyle/>
        <a:p>
          <a:endParaRPr lang="en-US" sz="2400"/>
        </a:p>
      </dgm:t>
    </dgm:pt>
    <dgm:pt modelId="{42BF31D2-4DC8-254A-AC4E-8BB73DD0F8C8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sz="2000" b="0" dirty="0" err="1"/>
            <a:t>Genèse</a:t>
          </a:r>
          <a:r>
            <a:rPr lang="en-US" sz="2000" b="0" dirty="0"/>
            <a:t> </a:t>
          </a:r>
        </a:p>
      </dgm:t>
    </dgm:pt>
    <dgm:pt modelId="{4C5F8D98-44ED-A846-96A6-88C2BB2CACF1}" type="parTrans" cxnId="{3C86C3AD-7222-9643-86BF-D15A489C7533}">
      <dgm:prSet/>
      <dgm:spPr/>
      <dgm:t>
        <a:bodyPr/>
        <a:lstStyle/>
        <a:p>
          <a:endParaRPr lang="fr-FR"/>
        </a:p>
      </dgm:t>
    </dgm:pt>
    <dgm:pt modelId="{70464BF8-463B-5543-AEDC-42128D397A74}" type="sibTrans" cxnId="{3C86C3AD-7222-9643-86BF-D15A489C7533}">
      <dgm:prSet/>
      <dgm:spPr/>
      <dgm:t>
        <a:bodyPr/>
        <a:lstStyle/>
        <a:p>
          <a:endParaRPr lang="fr-FR"/>
        </a:p>
      </dgm:t>
    </dgm:pt>
    <dgm:pt modelId="{D12AAB6E-33DD-FF4B-9686-8D41B63004B4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sz="2000" b="0" dirty="0"/>
            <a:t>Instruments </a:t>
          </a:r>
          <a:r>
            <a:rPr lang="en-US" sz="2000" b="0" dirty="0" err="1"/>
            <a:t>d’arrimage</a:t>
          </a:r>
          <a:endParaRPr lang="en-US" sz="2000" b="0" dirty="0"/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2000" b="0" dirty="0"/>
            <a:t>Grandes actions </a:t>
          </a:r>
          <a:r>
            <a:rPr lang="en-US" sz="2000" b="0" dirty="0" err="1"/>
            <a:t>conduites</a:t>
          </a:r>
          <a:endParaRPr lang="en-US" sz="2000" b="0" dirty="0"/>
        </a:p>
      </dgm:t>
    </dgm:pt>
    <dgm:pt modelId="{7FAFFB04-09DD-1C4E-BD84-5001BC62BC94}" type="parTrans" cxnId="{9A86BAFA-0658-7C41-B5A6-0ABA527824E0}">
      <dgm:prSet/>
      <dgm:spPr/>
      <dgm:t>
        <a:bodyPr/>
        <a:lstStyle/>
        <a:p>
          <a:endParaRPr lang="fr-FR"/>
        </a:p>
      </dgm:t>
    </dgm:pt>
    <dgm:pt modelId="{49DBC077-6D09-A14A-9318-72EBD9EF0BBA}" type="sibTrans" cxnId="{9A86BAFA-0658-7C41-B5A6-0ABA527824E0}">
      <dgm:prSet/>
      <dgm:spPr/>
      <dgm:t>
        <a:bodyPr/>
        <a:lstStyle/>
        <a:p>
          <a:endParaRPr lang="fr-FR"/>
        </a:p>
      </dgm:t>
    </dgm:pt>
    <dgm:pt modelId="{68E75896-6C63-6B4F-84D9-B145FF5BB6E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sz="2400" i="1" dirty="0"/>
            <a:t>Succès, </a:t>
          </a:r>
          <a:r>
            <a:rPr lang="en-US" sz="2400" i="1" dirty="0" err="1"/>
            <a:t>insuffisances</a:t>
          </a:r>
          <a:r>
            <a:rPr lang="en-US" sz="2400" i="1" dirty="0"/>
            <a:t>, </a:t>
          </a:r>
          <a:r>
            <a:rPr lang="en-US" sz="2400" i="1" dirty="0" err="1"/>
            <a:t>défis</a:t>
          </a:r>
          <a:endParaRPr lang="en-US" sz="2400" i="1" dirty="0"/>
        </a:p>
      </dgm:t>
    </dgm:pt>
    <dgm:pt modelId="{4FADA50D-9D6E-D04F-9295-9A7C29E6792B}" type="parTrans" cxnId="{AAD028A4-AEB6-2C45-B498-4CA76737175B}">
      <dgm:prSet/>
      <dgm:spPr/>
      <dgm:t>
        <a:bodyPr/>
        <a:lstStyle/>
        <a:p>
          <a:endParaRPr lang="fr-FR"/>
        </a:p>
      </dgm:t>
    </dgm:pt>
    <dgm:pt modelId="{5445F508-F4A6-AA47-A5D1-FB1783EBDAF2}" type="sibTrans" cxnId="{AAD028A4-AEB6-2C45-B498-4CA76737175B}">
      <dgm:prSet/>
      <dgm:spPr/>
      <dgm:t>
        <a:bodyPr/>
        <a:lstStyle/>
        <a:p>
          <a:endParaRPr lang="fr-FR"/>
        </a:p>
      </dgm:t>
    </dgm:pt>
    <dgm:pt modelId="{3D8A7833-3D33-4139-A54F-62D4F8279835}" type="pres">
      <dgm:prSet presAssocID="{EB9CF1E5-E8FB-4B63-96C4-F3E0906B0F64}" presName="root" presStyleCnt="0">
        <dgm:presLayoutVars>
          <dgm:dir/>
          <dgm:resizeHandles val="exact"/>
        </dgm:presLayoutVars>
      </dgm:prSet>
      <dgm:spPr/>
    </dgm:pt>
    <dgm:pt modelId="{AF805875-E4D6-4E41-BDC5-8AB8771BC3D0}" type="pres">
      <dgm:prSet presAssocID="{D1E2B6F9-8631-42B7-85E4-BDAE85CC9956}" presName="compNode" presStyleCnt="0"/>
      <dgm:spPr/>
    </dgm:pt>
    <dgm:pt modelId="{D24B564F-6B8E-4579-A75C-A3E4E0AF08FB}" type="pres">
      <dgm:prSet presAssocID="{D1E2B6F9-8631-42B7-85E4-BDAE85CC9956}" presName="bgRect" presStyleLbl="bgShp" presStyleIdx="0" presStyleCnt="5"/>
      <dgm:spPr/>
    </dgm:pt>
    <dgm:pt modelId="{E0BD04AD-D487-4998-8648-0440B92B8B9A}" type="pres">
      <dgm:prSet presAssocID="{D1E2B6F9-8631-42B7-85E4-BDAE85CC9956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miling Face with No Fill"/>
        </a:ext>
      </dgm:extLst>
    </dgm:pt>
    <dgm:pt modelId="{AACCB360-37B1-439D-A88C-BC2D9DF5F3FA}" type="pres">
      <dgm:prSet presAssocID="{D1E2B6F9-8631-42B7-85E4-BDAE85CC9956}" presName="spaceRect" presStyleCnt="0"/>
      <dgm:spPr/>
    </dgm:pt>
    <dgm:pt modelId="{9A09666A-4857-4183-88C3-5E97D8B886BE}" type="pres">
      <dgm:prSet presAssocID="{D1E2B6F9-8631-42B7-85E4-BDAE85CC9956}" presName="parTx" presStyleLbl="revTx" presStyleIdx="0" presStyleCnt="7">
        <dgm:presLayoutVars>
          <dgm:chMax val="0"/>
          <dgm:chPref val="0"/>
        </dgm:presLayoutVars>
      </dgm:prSet>
      <dgm:spPr/>
    </dgm:pt>
    <dgm:pt modelId="{D8E0DBB0-1A5D-2546-8C62-9998F9938C7F}" type="pres">
      <dgm:prSet presAssocID="{D1E2B6F9-8631-42B7-85E4-BDAE85CC9956}" presName="desTx" presStyleLbl="revTx" presStyleIdx="1" presStyleCnt="7">
        <dgm:presLayoutVars/>
      </dgm:prSet>
      <dgm:spPr/>
    </dgm:pt>
    <dgm:pt modelId="{EAE5AA3D-CEAC-47BF-A04F-1B4AFBE91CAD}" type="pres">
      <dgm:prSet presAssocID="{E118D39C-7615-4FA1-8203-12A776706CFE}" presName="sibTrans" presStyleCnt="0"/>
      <dgm:spPr/>
    </dgm:pt>
    <dgm:pt modelId="{9CB5F96A-6F99-449F-9B2D-A248140605FD}" type="pres">
      <dgm:prSet presAssocID="{64D4DA3B-CFBC-485D-BDD6-42AC365847C8}" presName="compNode" presStyleCnt="0"/>
      <dgm:spPr/>
    </dgm:pt>
    <dgm:pt modelId="{F55BC955-880B-4680-80D5-61ED411D7490}" type="pres">
      <dgm:prSet presAssocID="{64D4DA3B-CFBC-485D-BDD6-42AC365847C8}" presName="bgRect" presStyleLbl="bgShp" presStyleIdx="1" presStyleCnt="5"/>
      <dgm:spPr/>
    </dgm:pt>
    <dgm:pt modelId="{F7C26A69-3D56-4AD6-A95F-BFD15CEAA8CF}" type="pres">
      <dgm:prSet presAssocID="{64D4DA3B-CFBC-485D-BDD6-42AC365847C8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ppareil photo"/>
        </a:ext>
      </dgm:extLst>
    </dgm:pt>
    <dgm:pt modelId="{E25A5CDB-AB7A-4293-9C02-74B77D91B4A2}" type="pres">
      <dgm:prSet presAssocID="{64D4DA3B-CFBC-485D-BDD6-42AC365847C8}" presName="spaceRect" presStyleCnt="0"/>
      <dgm:spPr/>
    </dgm:pt>
    <dgm:pt modelId="{5D7D62E2-16B7-49DA-8A08-2D3188CFACAD}" type="pres">
      <dgm:prSet presAssocID="{64D4DA3B-CFBC-485D-BDD6-42AC365847C8}" presName="parTx" presStyleLbl="revTx" presStyleIdx="2" presStyleCnt="7">
        <dgm:presLayoutVars>
          <dgm:chMax val="0"/>
          <dgm:chPref val="0"/>
        </dgm:presLayoutVars>
      </dgm:prSet>
      <dgm:spPr/>
    </dgm:pt>
    <dgm:pt modelId="{10488A54-922D-46EC-9E29-B58B43CEC056}" type="pres">
      <dgm:prSet presAssocID="{CB90298D-E75B-4F9D-A72D-AD6EEC08B95E}" presName="sibTrans" presStyleCnt="0"/>
      <dgm:spPr/>
    </dgm:pt>
    <dgm:pt modelId="{1786EA7C-8F60-4F4F-90C5-E7AA57E2AB89}" type="pres">
      <dgm:prSet presAssocID="{227BB51C-FA1E-4E29-B009-59700F00F2DA}" presName="compNode" presStyleCnt="0"/>
      <dgm:spPr/>
    </dgm:pt>
    <dgm:pt modelId="{65553630-CA21-471D-961D-1D6240807511}" type="pres">
      <dgm:prSet presAssocID="{227BB51C-FA1E-4E29-B009-59700F00F2DA}" presName="bgRect" presStyleLbl="bgShp" presStyleIdx="2" presStyleCnt="5"/>
      <dgm:spPr/>
    </dgm:pt>
    <dgm:pt modelId="{8D8B4F2C-B009-4C49-9EC7-4762C3146742}" type="pres">
      <dgm:prSet presAssocID="{227BB51C-FA1E-4E29-B009-59700F00F2DA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EFBC0E9-5441-489F-89C0-4FC422D6903B}" type="pres">
      <dgm:prSet presAssocID="{227BB51C-FA1E-4E29-B009-59700F00F2DA}" presName="spaceRect" presStyleCnt="0"/>
      <dgm:spPr/>
    </dgm:pt>
    <dgm:pt modelId="{3BFB86B9-2799-400F-9215-C7A382EFBD82}" type="pres">
      <dgm:prSet presAssocID="{227BB51C-FA1E-4E29-B009-59700F00F2DA}" presName="parTx" presStyleLbl="revTx" presStyleIdx="3" presStyleCnt="7">
        <dgm:presLayoutVars>
          <dgm:chMax val="0"/>
          <dgm:chPref val="0"/>
        </dgm:presLayoutVars>
      </dgm:prSet>
      <dgm:spPr/>
    </dgm:pt>
    <dgm:pt modelId="{AD6FCE78-F550-447B-AE42-8789998D457B}" type="pres">
      <dgm:prSet presAssocID="{45C0B157-1F9B-437B-9F4F-FE8E810D7E15}" presName="sibTrans" presStyleCnt="0"/>
      <dgm:spPr/>
    </dgm:pt>
    <dgm:pt modelId="{A2602944-DDBA-4CB9-88A0-48B051B77BB8}" type="pres">
      <dgm:prSet presAssocID="{30F487D2-6FF5-4F52-B1AA-63BF3EF46200}" presName="compNode" presStyleCnt="0"/>
      <dgm:spPr/>
    </dgm:pt>
    <dgm:pt modelId="{6F87F624-7456-4260-850C-8D62D6215967}" type="pres">
      <dgm:prSet presAssocID="{30F487D2-6FF5-4F52-B1AA-63BF3EF46200}" presName="bgRect" presStyleLbl="bgShp" presStyleIdx="3" presStyleCnt="5"/>
      <dgm:spPr/>
    </dgm:pt>
    <dgm:pt modelId="{D70A1644-80B3-424F-8EAD-B1A87681E568}" type="pres">
      <dgm:prSet presAssocID="{30F487D2-6FF5-4F52-B1AA-63BF3EF46200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en"/>
        </a:ext>
      </dgm:extLst>
    </dgm:pt>
    <dgm:pt modelId="{C8CA837E-ADF0-41B3-BA0D-8B1F22EF9912}" type="pres">
      <dgm:prSet presAssocID="{30F487D2-6FF5-4F52-B1AA-63BF3EF46200}" presName="spaceRect" presStyleCnt="0"/>
      <dgm:spPr/>
    </dgm:pt>
    <dgm:pt modelId="{DC34A380-C9C6-4390-96CA-B64DEE9FC645}" type="pres">
      <dgm:prSet presAssocID="{30F487D2-6FF5-4F52-B1AA-63BF3EF46200}" presName="parTx" presStyleLbl="revTx" presStyleIdx="4" presStyleCnt="7">
        <dgm:presLayoutVars>
          <dgm:chMax val="0"/>
          <dgm:chPref val="0"/>
        </dgm:presLayoutVars>
      </dgm:prSet>
      <dgm:spPr/>
    </dgm:pt>
    <dgm:pt modelId="{EE58BF50-86F2-436F-A854-D04B35215F2E}" type="pres">
      <dgm:prSet presAssocID="{9A00B9D3-618F-487F-B9DB-AC5B76684F92}" presName="sibTrans" presStyleCnt="0"/>
      <dgm:spPr/>
    </dgm:pt>
    <dgm:pt modelId="{DCCFA7D0-9087-45D4-B747-9166CBD587F2}" type="pres">
      <dgm:prSet presAssocID="{DFF3D10B-F88C-4081-BDB8-F939612889FB}" presName="compNode" presStyleCnt="0"/>
      <dgm:spPr/>
    </dgm:pt>
    <dgm:pt modelId="{551950D8-B39B-4571-8918-024FBBFE72EB}" type="pres">
      <dgm:prSet presAssocID="{DFF3D10B-F88C-4081-BDB8-F939612889FB}" presName="bgRect" presStyleLbl="bgShp" presStyleIdx="4" presStyleCnt="5" custLinFactNeighborX="5757" custLinFactNeighborY="-2154"/>
      <dgm:spPr/>
    </dgm:pt>
    <dgm:pt modelId="{5D7FC871-11BB-426A-B889-30F8E50E60E7}" type="pres">
      <dgm:prSet presAssocID="{DFF3D10B-F88C-4081-BDB8-F939612889FB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che"/>
        </a:ext>
      </dgm:extLst>
    </dgm:pt>
    <dgm:pt modelId="{33098CDC-775C-451E-ABB3-5C10955DA299}" type="pres">
      <dgm:prSet presAssocID="{DFF3D10B-F88C-4081-BDB8-F939612889FB}" presName="spaceRect" presStyleCnt="0"/>
      <dgm:spPr/>
    </dgm:pt>
    <dgm:pt modelId="{0949D8BF-8BFE-4DEA-9F89-037B331C5371}" type="pres">
      <dgm:prSet presAssocID="{DFF3D10B-F88C-4081-BDB8-F939612889FB}" presName="parTx" presStyleLbl="revTx" presStyleIdx="5" presStyleCnt="7" custScaleX="77693" custLinFactNeighborX="-18458" custLinFactNeighborY="763">
        <dgm:presLayoutVars>
          <dgm:chMax val="0"/>
          <dgm:chPref val="0"/>
        </dgm:presLayoutVars>
      </dgm:prSet>
      <dgm:spPr/>
    </dgm:pt>
    <dgm:pt modelId="{C2940409-01EF-4BDB-AD2A-B7B60089EA1E}" type="pres">
      <dgm:prSet presAssocID="{DFF3D10B-F88C-4081-BDB8-F939612889FB}" presName="desTx" presStyleLbl="revTx" presStyleIdx="6" presStyleCnt="7" custScaleX="142441" custLinFactNeighborX="16651" custLinFactNeighborY="-2154">
        <dgm:presLayoutVars/>
      </dgm:prSet>
      <dgm:spPr/>
    </dgm:pt>
  </dgm:ptLst>
  <dgm:cxnLst>
    <dgm:cxn modelId="{41C0AB10-DEEC-5847-946B-CF08A85730B5}" type="presOf" srcId="{30F487D2-6FF5-4F52-B1AA-63BF3EF46200}" destId="{DC34A380-C9C6-4390-96CA-B64DEE9FC645}" srcOrd="0" destOrd="0" presId="urn:microsoft.com/office/officeart/2018/2/layout/IconVerticalSolidList"/>
    <dgm:cxn modelId="{4AC87012-A6C8-C64F-A131-835F8CFAEAD6}" type="presOf" srcId="{DFF3D10B-F88C-4081-BDB8-F939612889FB}" destId="{0949D8BF-8BFE-4DEA-9F89-037B331C5371}" srcOrd="0" destOrd="0" presId="urn:microsoft.com/office/officeart/2018/2/layout/IconVerticalSolidList"/>
    <dgm:cxn modelId="{D51E6013-51E6-4426-89C9-7872405C87E0}" srcId="{DFF3D10B-F88C-4081-BDB8-F939612889FB}" destId="{94A34F56-C2C2-41FB-A273-22C3E4D83156}" srcOrd="0" destOrd="0" parTransId="{681C00AB-E7A1-4B61-B0E6-79B68C672195}" sibTransId="{932366A0-BBF9-4A33-968B-1A2C93BB9163}"/>
    <dgm:cxn modelId="{82B38914-A895-1142-BAFB-3AE3A4E2BAC9}" type="presOf" srcId="{EB9CF1E5-E8FB-4B63-96C4-F3E0906B0F64}" destId="{3D8A7833-3D33-4139-A54F-62D4F8279835}" srcOrd="0" destOrd="0" presId="urn:microsoft.com/office/officeart/2018/2/layout/IconVerticalSolidList"/>
    <dgm:cxn modelId="{E7AA8529-CD26-6B46-B5C2-8B05DD3BB7FD}" type="presOf" srcId="{227BB51C-FA1E-4E29-B009-59700F00F2DA}" destId="{3BFB86B9-2799-400F-9215-C7A382EFBD82}" srcOrd="0" destOrd="0" presId="urn:microsoft.com/office/officeart/2018/2/layout/IconVerticalSolidList"/>
    <dgm:cxn modelId="{C9FC1E34-6E51-4B56-B913-714CFC98BC7A}" srcId="{EB9CF1E5-E8FB-4B63-96C4-F3E0906B0F64}" destId="{227BB51C-FA1E-4E29-B009-59700F00F2DA}" srcOrd="2" destOrd="0" parTransId="{021CFDC2-CA02-4596-8472-05F7BBBE4811}" sibTransId="{45C0B157-1F9B-437B-9F4F-FE8E810D7E15}"/>
    <dgm:cxn modelId="{C4968F3E-8C9B-3340-9EEC-760CB7ADD4A8}" type="presOf" srcId="{94A34F56-C2C2-41FB-A273-22C3E4D83156}" destId="{C2940409-01EF-4BDB-AD2A-B7B60089EA1E}" srcOrd="0" destOrd="0" presId="urn:microsoft.com/office/officeart/2018/2/layout/IconVerticalSolidList"/>
    <dgm:cxn modelId="{D5775F48-F124-4244-87FE-8F28377EAF69}" type="presOf" srcId="{C1547A2E-D790-43DC-B056-E9F68BF3036E}" destId="{C2940409-01EF-4BDB-AD2A-B7B60089EA1E}" srcOrd="0" destOrd="1" presId="urn:microsoft.com/office/officeart/2018/2/layout/IconVerticalSolidList"/>
    <dgm:cxn modelId="{0E1B524D-032A-407B-BCBC-5763FABFF6E4}" srcId="{EB9CF1E5-E8FB-4B63-96C4-F3E0906B0F64}" destId="{64D4DA3B-CFBC-485D-BDD6-42AC365847C8}" srcOrd="1" destOrd="0" parTransId="{6C1F5E60-CED4-43A7-BE62-10F90BEAC823}" sibTransId="{CB90298D-E75B-4F9D-A72D-AD6EEC08B95E}"/>
    <dgm:cxn modelId="{0BEBC96D-AA27-0B44-BC74-0E698A8ADC7B}" type="presOf" srcId="{D12AAB6E-33DD-FF4B-9686-8D41B63004B4}" destId="{D8E0DBB0-1A5D-2546-8C62-9998F9938C7F}" srcOrd="0" destOrd="1" presId="urn:microsoft.com/office/officeart/2018/2/layout/IconVerticalSolidList"/>
    <dgm:cxn modelId="{EE463251-AE3A-6343-8DE0-AB455102BC50}" type="presOf" srcId="{42BF31D2-4DC8-254A-AC4E-8BB73DD0F8C8}" destId="{D8E0DBB0-1A5D-2546-8C62-9998F9938C7F}" srcOrd="0" destOrd="0" presId="urn:microsoft.com/office/officeart/2018/2/layout/IconVerticalSolidList"/>
    <dgm:cxn modelId="{81A0CE52-F736-4B24-9C78-4F30080B50E5}" srcId="{EB9CF1E5-E8FB-4B63-96C4-F3E0906B0F64}" destId="{DFF3D10B-F88C-4081-BDB8-F939612889FB}" srcOrd="4" destOrd="0" parTransId="{08076D6C-A66D-4131-B7D1-59D1564ED7AB}" sibTransId="{7FE6BA68-709A-437E-B1A6-90B3E56B9E9E}"/>
    <dgm:cxn modelId="{98C38F90-DE8F-4983-8243-54A786FFA010}" srcId="{DFF3D10B-F88C-4081-BDB8-F939612889FB}" destId="{C1547A2E-D790-43DC-B056-E9F68BF3036E}" srcOrd="1" destOrd="0" parTransId="{08BA0022-2221-428A-9610-423B863327BA}" sibTransId="{47758A0C-4063-4377-B2AA-DC232DFA062C}"/>
    <dgm:cxn modelId="{547CC098-96E1-4A10-BF54-B594415DC91D}" srcId="{EB9CF1E5-E8FB-4B63-96C4-F3E0906B0F64}" destId="{30F487D2-6FF5-4F52-B1AA-63BF3EF46200}" srcOrd="3" destOrd="0" parTransId="{253EBB27-1142-4F89-9042-C6187400830A}" sibTransId="{9A00B9D3-618F-487F-B9DB-AC5B76684F92}"/>
    <dgm:cxn modelId="{C2B668A0-32C1-7342-974F-BE319EB38591}" type="presOf" srcId="{64D4DA3B-CFBC-485D-BDD6-42AC365847C8}" destId="{5D7D62E2-16B7-49DA-8A08-2D3188CFACAD}" srcOrd="0" destOrd="0" presId="urn:microsoft.com/office/officeart/2018/2/layout/IconVerticalSolidList"/>
    <dgm:cxn modelId="{AAD028A4-AEB6-2C45-B498-4CA76737175B}" srcId="{DFF3D10B-F88C-4081-BDB8-F939612889FB}" destId="{68E75896-6C63-6B4F-84D9-B145FF5BB6E0}" srcOrd="2" destOrd="0" parTransId="{4FADA50D-9D6E-D04F-9295-9A7C29E6792B}" sibTransId="{5445F508-F4A6-AA47-A5D1-FB1783EBDAF2}"/>
    <dgm:cxn modelId="{B69AE6A8-FE34-48DC-8660-55003347ABF0}" srcId="{EB9CF1E5-E8FB-4B63-96C4-F3E0906B0F64}" destId="{D1E2B6F9-8631-42B7-85E4-BDAE85CC9956}" srcOrd="0" destOrd="0" parTransId="{9D186BCD-1F1F-44ED-AEA1-40993FB2B329}" sibTransId="{E118D39C-7615-4FA1-8203-12A776706CFE}"/>
    <dgm:cxn modelId="{3C86C3AD-7222-9643-86BF-D15A489C7533}" srcId="{D1E2B6F9-8631-42B7-85E4-BDAE85CC9956}" destId="{42BF31D2-4DC8-254A-AC4E-8BB73DD0F8C8}" srcOrd="0" destOrd="0" parTransId="{4C5F8D98-44ED-A846-96A6-88C2BB2CACF1}" sibTransId="{70464BF8-463B-5543-AEDC-42128D397A74}"/>
    <dgm:cxn modelId="{496795DF-D978-E14B-9B69-9004C2A23CD5}" type="presOf" srcId="{D1E2B6F9-8631-42B7-85E4-BDAE85CC9956}" destId="{9A09666A-4857-4183-88C3-5E97D8B886BE}" srcOrd="0" destOrd="0" presId="urn:microsoft.com/office/officeart/2018/2/layout/IconVerticalSolidList"/>
    <dgm:cxn modelId="{8936F7F9-E44A-E442-8300-AE808809F630}" type="presOf" srcId="{68E75896-6C63-6B4F-84D9-B145FF5BB6E0}" destId="{C2940409-01EF-4BDB-AD2A-B7B60089EA1E}" srcOrd="0" destOrd="2" presId="urn:microsoft.com/office/officeart/2018/2/layout/IconVerticalSolidList"/>
    <dgm:cxn modelId="{9A86BAFA-0658-7C41-B5A6-0ABA527824E0}" srcId="{D1E2B6F9-8631-42B7-85E4-BDAE85CC9956}" destId="{D12AAB6E-33DD-FF4B-9686-8D41B63004B4}" srcOrd="1" destOrd="0" parTransId="{7FAFFB04-09DD-1C4E-BD84-5001BC62BC94}" sibTransId="{49DBC077-6D09-A14A-9318-72EBD9EF0BBA}"/>
    <dgm:cxn modelId="{E3ABF6A1-B47E-9244-B992-327217B44188}" type="presParOf" srcId="{3D8A7833-3D33-4139-A54F-62D4F8279835}" destId="{AF805875-E4D6-4E41-BDC5-8AB8771BC3D0}" srcOrd="0" destOrd="0" presId="urn:microsoft.com/office/officeart/2018/2/layout/IconVerticalSolidList"/>
    <dgm:cxn modelId="{F26E3285-0A20-D546-B76A-B23DB7DE6D91}" type="presParOf" srcId="{AF805875-E4D6-4E41-BDC5-8AB8771BC3D0}" destId="{D24B564F-6B8E-4579-A75C-A3E4E0AF08FB}" srcOrd="0" destOrd="0" presId="urn:microsoft.com/office/officeart/2018/2/layout/IconVerticalSolidList"/>
    <dgm:cxn modelId="{8196AF52-4084-FD4B-8050-F89061E70351}" type="presParOf" srcId="{AF805875-E4D6-4E41-BDC5-8AB8771BC3D0}" destId="{E0BD04AD-D487-4998-8648-0440B92B8B9A}" srcOrd="1" destOrd="0" presId="urn:microsoft.com/office/officeart/2018/2/layout/IconVerticalSolidList"/>
    <dgm:cxn modelId="{72F4191E-C75E-AF4E-A38A-2E557040B837}" type="presParOf" srcId="{AF805875-E4D6-4E41-BDC5-8AB8771BC3D0}" destId="{AACCB360-37B1-439D-A88C-BC2D9DF5F3FA}" srcOrd="2" destOrd="0" presId="urn:microsoft.com/office/officeart/2018/2/layout/IconVerticalSolidList"/>
    <dgm:cxn modelId="{D47ADDD3-B0EE-604B-A831-9D1741D197B2}" type="presParOf" srcId="{AF805875-E4D6-4E41-BDC5-8AB8771BC3D0}" destId="{9A09666A-4857-4183-88C3-5E97D8B886BE}" srcOrd="3" destOrd="0" presId="urn:microsoft.com/office/officeart/2018/2/layout/IconVerticalSolidList"/>
    <dgm:cxn modelId="{371C0DFE-3CC0-A748-A76D-FBAD24C2A26D}" type="presParOf" srcId="{AF805875-E4D6-4E41-BDC5-8AB8771BC3D0}" destId="{D8E0DBB0-1A5D-2546-8C62-9998F9938C7F}" srcOrd="4" destOrd="0" presId="urn:microsoft.com/office/officeart/2018/2/layout/IconVerticalSolidList"/>
    <dgm:cxn modelId="{76519197-3D91-1841-8E97-3A45FEC3F6E8}" type="presParOf" srcId="{3D8A7833-3D33-4139-A54F-62D4F8279835}" destId="{EAE5AA3D-CEAC-47BF-A04F-1B4AFBE91CAD}" srcOrd="1" destOrd="0" presId="urn:microsoft.com/office/officeart/2018/2/layout/IconVerticalSolidList"/>
    <dgm:cxn modelId="{6BA68992-8403-7445-9447-477350852B49}" type="presParOf" srcId="{3D8A7833-3D33-4139-A54F-62D4F8279835}" destId="{9CB5F96A-6F99-449F-9B2D-A248140605FD}" srcOrd="2" destOrd="0" presId="urn:microsoft.com/office/officeart/2018/2/layout/IconVerticalSolidList"/>
    <dgm:cxn modelId="{C7B76DE0-5991-5B44-BC47-F0AD07BE928D}" type="presParOf" srcId="{9CB5F96A-6F99-449F-9B2D-A248140605FD}" destId="{F55BC955-880B-4680-80D5-61ED411D7490}" srcOrd="0" destOrd="0" presId="urn:microsoft.com/office/officeart/2018/2/layout/IconVerticalSolidList"/>
    <dgm:cxn modelId="{1CB4FF17-C8CC-6E46-92FC-836692326007}" type="presParOf" srcId="{9CB5F96A-6F99-449F-9B2D-A248140605FD}" destId="{F7C26A69-3D56-4AD6-A95F-BFD15CEAA8CF}" srcOrd="1" destOrd="0" presId="urn:microsoft.com/office/officeart/2018/2/layout/IconVerticalSolidList"/>
    <dgm:cxn modelId="{30FA495D-C788-EA47-8381-A61494427CB9}" type="presParOf" srcId="{9CB5F96A-6F99-449F-9B2D-A248140605FD}" destId="{E25A5CDB-AB7A-4293-9C02-74B77D91B4A2}" srcOrd="2" destOrd="0" presId="urn:microsoft.com/office/officeart/2018/2/layout/IconVerticalSolidList"/>
    <dgm:cxn modelId="{9E313311-3599-E64B-BD84-B00D2C25172A}" type="presParOf" srcId="{9CB5F96A-6F99-449F-9B2D-A248140605FD}" destId="{5D7D62E2-16B7-49DA-8A08-2D3188CFACAD}" srcOrd="3" destOrd="0" presId="urn:microsoft.com/office/officeart/2018/2/layout/IconVerticalSolidList"/>
    <dgm:cxn modelId="{4A7D007B-549E-5347-9414-64030A0D191B}" type="presParOf" srcId="{3D8A7833-3D33-4139-A54F-62D4F8279835}" destId="{10488A54-922D-46EC-9E29-B58B43CEC056}" srcOrd="3" destOrd="0" presId="urn:microsoft.com/office/officeart/2018/2/layout/IconVerticalSolidList"/>
    <dgm:cxn modelId="{539755C3-9F9B-7548-91B4-A4FA4EBA0C1A}" type="presParOf" srcId="{3D8A7833-3D33-4139-A54F-62D4F8279835}" destId="{1786EA7C-8F60-4F4F-90C5-E7AA57E2AB89}" srcOrd="4" destOrd="0" presId="urn:microsoft.com/office/officeart/2018/2/layout/IconVerticalSolidList"/>
    <dgm:cxn modelId="{649E8B35-3725-D648-9472-D3E39EB4D2FE}" type="presParOf" srcId="{1786EA7C-8F60-4F4F-90C5-E7AA57E2AB89}" destId="{65553630-CA21-471D-961D-1D6240807511}" srcOrd="0" destOrd="0" presId="urn:microsoft.com/office/officeart/2018/2/layout/IconVerticalSolidList"/>
    <dgm:cxn modelId="{801A015F-3AD4-BB48-9A64-87F791730100}" type="presParOf" srcId="{1786EA7C-8F60-4F4F-90C5-E7AA57E2AB89}" destId="{8D8B4F2C-B009-4C49-9EC7-4762C3146742}" srcOrd="1" destOrd="0" presId="urn:microsoft.com/office/officeart/2018/2/layout/IconVerticalSolidList"/>
    <dgm:cxn modelId="{A83253D0-5DA3-AE40-BBC2-D5333AA4221B}" type="presParOf" srcId="{1786EA7C-8F60-4F4F-90C5-E7AA57E2AB89}" destId="{8EFBC0E9-5441-489F-89C0-4FC422D6903B}" srcOrd="2" destOrd="0" presId="urn:microsoft.com/office/officeart/2018/2/layout/IconVerticalSolidList"/>
    <dgm:cxn modelId="{C33F0A8D-E9FF-6047-92CF-9D887B0DF65D}" type="presParOf" srcId="{1786EA7C-8F60-4F4F-90C5-E7AA57E2AB89}" destId="{3BFB86B9-2799-400F-9215-C7A382EFBD82}" srcOrd="3" destOrd="0" presId="urn:microsoft.com/office/officeart/2018/2/layout/IconVerticalSolidList"/>
    <dgm:cxn modelId="{AD17DAB8-798C-B447-AB29-E2494FB44322}" type="presParOf" srcId="{3D8A7833-3D33-4139-A54F-62D4F8279835}" destId="{AD6FCE78-F550-447B-AE42-8789998D457B}" srcOrd="5" destOrd="0" presId="urn:microsoft.com/office/officeart/2018/2/layout/IconVerticalSolidList"/>
    <dgm:cxn modelId="{0E077AEF-9524-3343-B786-A3F5F0C7B82F}" type="presParOf" srcId="{3D8A7833-3D33-4139-A54F-62D4F8279835}" destId="{A2602944-DDBA-4CB9-88A0-48B051B77BB8}" srcOrd="6" destOrd="0" presId="urn:microsoft.com/office/officeart/2018/2/layout/IconVerticalSolidList"/>
    <dgm:cxn modelId="{8E890A35-FEE9-004A-85B7-DA306051C121}" type="presParOf" srcId="{A2602944-DDBA-4CB9-88A0-48B051B77BB8}" destId="{6F87F624-7456-4260-850C-8D62D6215967}" srcOrd="0" destOrd="0" presId="urn:microsoft.com/office/officeart/2018/2/layout/IconVerticalSolidList"/>
    <dgm:cxn modelId="{A12215C5-4276-F249-BA6F-E1E5483CBE9E}" type="presParOf" srcId="{A2602944-DDBA-4CB9-88A0-48B051B77BB8}" destId="{D70A1644-80B3-424F-8EAD-B1A87681E568}" srcOrd="1" destOrd="0" presId="urn:microsoft.com/office/officeart/2018/2/layout/IconVerticalSolidList"/>
    <dgm:cxn modelId="{92FD3560-2922-254A-95F2-DB04A6485C2F}" type="presParOf" srcId="{A2602944-DDBA-4CB9-88A0-48B051B77BB8}" destId="{C8CA837E-ADF0-41B3-BA0D-8B1F22EF9912}" srcOrd="2" destOrd="0" presId="urn:microsoft.com/office/officeart/2018/2/layout/IconVerticalSolidList"/>
    <dgm:cxn modelId="{401D1306-00BB-C34E-ACCE-73CEB827F9C3}" type="presParOf" srcId="{A2602944-DDBA-4CB9-88A0-48B051B77BB8}" destId="{DC34A380-C9C6-4390-96CA-B64DEE9FC645}" srcOrd="3" destOrd="0" presId="urn:microsoft.com/office/officeart/2018/2/layout/IconVerticalSolidList"/>
    <dgm:cxn modelId="{7E6BD6B8-A639-294F-956B-165938DC23AC}" type="presParOf" srcId="{3D8A7833-3D33-4139-A54F-62D4F8279835}" destId="{EE58BF50-86F2-436F-A854-D04B35215F2E}" srcOrd="7" destOrd="0" presId="urn:microsoft.com/office/officeart/2018/2/layout/IconVerticalSolidList"/>
    <dgm:cxn modelId="{30AF2B1F-677E-B841-8A34-126DE0D130E4}" type="presParOf" srcId="{3D8A7833-3D33-4139-A54F-62D4F8279835}" destId="{DCCFA7D0-9087-45D4-B747-9166CBD587F2}" srcOrd="8" destOrd="0" presId="urn:microsoft.com/office/officeart/2018/2/layout/IconVerticalSolidList"/>
    <dgm:cxn modelId="{1EF1D711-FA30-1645-9DFD-F667D815BEC8}" type="presParOf" srcId="{DCCFA7D0-9087-45D4-B747-9166CBD587F2}" destId="{551950D8-B39B-4571-8918-024FBBFE72EB}" srcOrd="0" destOrd="0" presId="urn:microsoft.com/office/officeart/2018/2/layout/IconVerticalSolidList"/>
    <dgm:cxn modelId="{15C09B62-4A5E-0D43-9569-E119F2F0DFF4}" type="presParOf" srcId="{DCCFA7D0-9087-45D4-B747-9166CBD587F2}" destId="{5D7FC871-11BB-426A-B889-30F8E50E60E7}" srcOrd="1" destOrd="0" presId="urn:microsoft.com/office/officeart/2018/2/layout/IconVerticalSolidList"/>
    <dgm:cxn modelId="{678BD682-40DB-FA4B-8E97-78AFC515E832}" type="presParOf" srcId="{DCCFA7D0-9087-45D4-B747-9166CBD587F2}" destId="{33098CDC-775C-451E-ABB3-5C10955DA299}" srcOrd="2" destOrd="0" presId="urn:microsoft.com/office/officeart/2018/2/layout/IconVerticalSolidList"/>
    <dgm:cxn modelId="{27AE69A0-941C-594C-8A7B-6B76C0CDF2A5}" type="presParOf" srcId="{DCCFA7D0-9087-45D4-B747-9166CBD587F2}" destId="{0949D8BF-8BFE-4DEA-9F89-037B331C5371}" srcOrd="3" destOrd="0" presId="urn:microsoft.com/office/officeart/2018/2/layout/IconVerticalSolidList"/>
    <dgm:cxn modelId="{16F8A4DC-6347-8145-84CF-A3AC1F1F6F18}" type="presParOf" srcId="{DCCFA7D0-9087-45D4-B747-9166CBD587F2}" destId="{C2940409-01EF-4BDB-AD2A-B7B60089EA1E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4982929-6B3A-4BEE-9867-59B0B92660E4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D893AD62-3E54-4F7C-80D3-A2D5B67F3DE4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fr-BJ" sz="2400" b="1" cap="none" baseline="0" dirty="0"/>
            <a:t>Instruments d’arrimage</a:t>
          </a:r>
          <a:endParaRPr lang="en-US" sz="2400" b="1" cap="none" baseline="0" dirty="0"/>
        </a:p>
      </dgm:t>
    </dgm:pt>
    <dgm:pt modelId="{DE1EAED3-EC94-4135-B0D3-CB7A3527B519}" type="parTrans" cxnId="{63BACD8C-C16A-4A5A-A836-F189A084FA17}">
      <dgm:prSet/>
      <dgm:spPr/>
      <dgm:t>
        <a:bodyPr/>
        <a:lstStyle/>
        <a:p>
          <a:endParaRPr lang="en-US" sz="2400"/>
        </a:p>
      </dgm:t>
    </dgm:pt>
    <dgm:pt modelId="{432A0939-FA6B-48D8-BE67-7B662B8158C2}" type="sibTrans" cxnId="{63BACD8C-C16A-4A5A-A836-F189A084FA17}">
      <dgm:prSet/>
      <dgm:spPr/>
      <dgm:t>
        <a:bodyPr/>
        <a:lstStyle/>
        <a:p>
          <a:endParaRPr lang="en-US" sz="2400"/>
        </a:p>
      </dgm:t>
    </dgm:pt>
    <dgm:pt modelId="{8BDAFB80-16AD-48CC-9E30-8429AE6B2618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fr-BJ" sz="2400" b="1" cap="none" baseline="0"/>
            <a:t>Elaboration des directives</a:t>
          </a:r>
          <a:endParaRPr lang="en-US" sz="2400" b="1" cap="none" baseline="0" dirty="0"/>
        </a:p>
      </dgm:t>
    </dgm:pt>
    <dgm:pt modelId="{C6192F46-A304-481C-932B-AFB4D25F0019}" type="parTrans" cxnId="{D979E70C-2E68-4337-99A6-8C5F5E78C6E9}">
      <dgm:prSet/>
      <dgm:spPr/>
      <dgm:t>
        <a:bodyPr/>
        <a:lstStyle/>
        <a:p>
          <a:endParaRPr lang="en-US" sz="2400"/>
        </a:p>
      </dgm:t>
    </dgm:pt>
    <dgm:pt modelId="{D232C413-16CA-4D5A-8136-2D22D974788C}" type="sibTrans" cxnId="{D979E70C-2E68-4337-99A6-8C5F5E78C6E9}">
      <dgm:prSet/>
      <dgm:spPr/>
      <dgm:t>
        <a:bodyPr/>
        <a:lstStyle/>
        <a:p>
          <a:endParaRPr lang="en-US" sz="2400"/>
        </a:p>
      </dgm:t>
    </dgm:pt>
    <dgm:pt modelId="{C4C7241E-9BAB-4D74-8256-002AF2B1BDD7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fr-BJ" sz="2400" b="1" cap="none" baseline="0" dirty="0"/>
            <a:t>Conception du dispositif de mise en oeuvre</a:t>
          </a:r>
          <a:endParaRPr lang="en-US" sz="2400" b="1" cap="none" baseline="0" dirty="0"/>
        </a:p>
      </dgm:t>
    </dgm:pt>
    <dgm:pt modelId="{77B4BDA1-2E4F-46F7-89A6-C6CE42986FAC}" type="parTrans" cxnId="{E48C2CB0-5DC1-485B-880E-6ADCED89627A}">
      <dgm:prSet/>
      <dgm:spPr/>
      <dgm:t>
        <a:bodyPr/>
        <a:lstStyle/>
        <a:p>
          <a:endParaRPr lang="en-US" sz="2400"/>
        </a:p>
      </dgm:t>
    </dgm:pt>
    <dgm:pt modelId="{FE696F93-FCA0-4E33-BAA6-52893681C73F}" type="sibTrans" cxnId="{E48C2CB0-5DC1-485B-880E-6ADCED89627A}">
      <dgm:prSet/>
      <dgm:spPr/>
      <dgm:t>
        <a:bodyPr/>
        <a:lstStyle/>
        <a:p>
          <a:endParaRPr lang="en-US" sz="2400"/>
        </a:p>
      </dgm:t>
    </dgm:pt>
    <dgm:pt modelId="{7FF9FB39-2F05-43A3-852D-F52B02ECACDA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fr-BJ" sz="2400" b="1" cap="none" baseline="0"/>
            <a:t>Conception des outils/instruments</a:t>
          </a:r>
          <a:endParaRPr lang="en-US" sz="2400" b="1" cap="none" baseline="0"/>
        </a:p>
      </dgm:t>
    </dgm:pt>
    <dgm:pt modelId="{94CDA26F-2428-41A4-B70F-1174E1216660}" type="parTrans" cxnId="{C0EE6F2C-A80D-4B56-9152-F9AAE4DDA3E1}">
      <dgm:prSet/>
      <dgm:spPr/>
      <dgm:t>
        <a:bodyPr/>
        <a:lstStyle/>
        <a:p>
          <a:endParaRPr lang="en-US" sz="2400"/>
        </a:p>
      </dgm:t>
    </dgm:pt>
    <dgm:pt modelId="{6B8972A0-815B-47EC-90E3-7B03BDDB6D7F}" type="sibTrans" cxnId="{C0EE6F2C-A80D-4B56-9152-F9AAE4DDA3E1}">
      <dgm:prSet/>
      <dgm:spPr/>
      <dgm:t>
        <a:bodyPr/>
        <a:lstStyle/>
        <a:p>
          <a:endParaRPr lang="en-US" sz="2400"/>
        </a:p>
      </dgm:t>
    </dgm:pt>
    <dgm:pt modelId="{A5E6DB5C-B4E1-C748-A658-91509937BF66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400" b="1" cap="none" baseline="0" dirty="0"/>
            <a:t>Description du cycle des investissements</a:t>
          </a:r>
        </a:p>
      </dgm:t>
    </dgm:pt>
    <dgm:pt modelId="{25A30AC7-2CCB-B94B-AC08-3FC5730B64C7}" type="parTrans" cxnId="{DEB96753-49BE-D046-957A-C3D1FCBDBD32}">
      <dgm:prSet/>
      <dgm:spPr/>
      <dgm:t>
        <a:bodyPr/>
        <a:lstStyle/>
        <a:p>
          <a:endParaRPr lang="fr-FR" sz="2400"/>
        </a:p>
      </dgm:t>
    </dgm:pt>
    <dgm:pt modelId="{011297C2-91B2-DE45-A4BF-CB9A5EAB7B7E}" type="sibTrans" cxnId="{DEB96753-49BE-D046-957A-C3D1FCBDBD32}">
      <dgm:prSet/>
      <dgm:spPr/>
      <dgm:t>
        <a:bodyPr/>
        <a:lstStyle/>
        <a:p>
          <a:endParaRPr lang="fr-FR" sz="2400"/>
        </a:p>
      </dgm:t>
    </dgm:pt>
    <dgm:pt modelId="{E7C509B3-86D6-C440-9102-E965C5621478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2400" b="1" cap="none" baseline="0" dirty="0"/>
            <a:t>Identification des zones/</a:t>
          </a:r>
          <a:r>
            <a:rPr lang="en-US" sz="2400" b="1" cap="none" baseline="0" dirty="0" err="1"/>
            <a:t>domaines</a:t>
          </a:r>
          <a:r>
            <a:rPr lang="en-US" sz="2400" b="1" cap="none" baseline="0" dirty="0"/>
            <a:t>/</a:t>
          </a:r>
          <a:r>
            <a:rPr lang="en-US" sz="2400" b="1" cap="none" baseline="0" dirty="0" err="1"/>
            <a:t>secteurs</a:t>
          </a:r>
          <a:r>
            <a:rPr lang="en-US" sz="2400" b="1" cap="none" baseline="0" dirty="0"/>
            <a:t> d'intervention</a:t>
          </a:r>
        </a:p>
      </dgm:t>
    </dgm:pt>
    <dgm:pt modelId="{9D70C1B2-7F7D-3E4B-AC66-8DFCF9B5C00C}" type="parTrans" cxnId="{6DC5BD3E-33F9-834B-BE24-EB1C5E9DE07B}">
      <dgm:prSet/>
      <dgm:spPr/>
      <dgm:t>
        <a:bodyPr/>
        <a:lstStyle/>
        <a:p>
          <a:endParaRPr lang="fr-FR" sz="2400"/>
        </a:p>
      </dgm:t>
    </dgm:pt>
    <dgm:pt modelId="{8B0976BC-D54F-EE44-A2AE-ED3B7120AB23}" type="sibTrans" cxnId="{6DC5BD3E-33F9-834B-BE24-EB1C5E9DE07B}">
      <dgm:prSet/>
      <dgm:spPr/>
      <dgm:t>
        <a:bodyPr/>
        <a:lstStyle/>
        <a:p>
          <a:endParaRPr lang="fr-FR" sz="2400"/>
        </a:p>
      </dgm:t>
    </dgm:pt>
    <dgm:pt modelId="{F8BA25C5-168C-4342-B85E-1596840295E0}" type="pres">
      <dgm:prSet presAssocID="{04982929-6B3A-4BEE-9867-59B0B92660E4}" presName="root" presStyleCnt="0">
        <dgm:presLayoutVars>
          <dgm:dir/>
          <dgm:resizeHandles val="exact"/>
        </dgm:presLayoutVars>
      </dgm:prSet>
      <dgm:spPr/>
    </dgm:pt>
    <dgm:pt modelId="{4640EB72-0835-49C0-8C61-C7B7C2665329}" type="pres">
      <dgm:prSet presAssocID="{D893AD62-3E54-4F7C-80D3-A2D5B67F3DE4}" presName="compNode" presStyleCnt="0"/>
      <dgm:spPr/>
    </dgm:pt>
    <dgm:pt modelId="{035D2FDC-783C-4507-BB4B-B4B00811BA3B}" type="pres">
      <dgm:prSet presAssocID="{D893AD62-3E54-4F7C-80D3-A2D5B67F3DE4}" presName="iconBgRect" presStyleLbl="bgShp" presStyleIdx="0" presStyleCnt="6"/>
      <dgm:spPr/>
    </dgm:pt>
    <dgm:pt modelId="{33B1E40B-71DC-441D-83BB-A736895B11C8}" type="pres">
      <dgm:prSet presAssocID="{D893AD62-3E54-4F7C-80D3-A2D5B67F3DE4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A40BACC0-F506-4E07-B3CB-0A03BB8159FF}" type="pres">
      <dgm:prSet presAssocID="{D893AD62-3E54-4F7C-80D3-A2D5B67F3DE4}" presName="spaceRect" presStyleCnt="0"/>
      <dgm:spPr/>
    </dgm:pt>
    <dgm:pt modelId="{99ECC474-DFFC-447B-A6B4-C936ED6FFB11}" type="pres">
      <dgm:prSet presAssocID="{D893AD62-3E54-4F7C-80D3-A2D5B67F3DE4}" presName="textRect" presStyleLbl="revTx" presStyleIdx="0" presStyleCnt="6" custScaleX="194943">
        <dgm:presLayoutVars>
          <dgm:chMax val="1"/>
          <dgm:chPref val="1"/>
        </dgm:presLayoutVars>
      </dgm:prSet>
      <dgm:spPr/>
    </dgm:pt>
    <dgm:pt modelId="{E0F2E1F7-07C4-40E4-B67A-A628E1B57BE5}" type="pres">
      <dgm:prSet presAssocID="{432A0939-FA6B-48D8-BE67-7B662B8158C2}" presName="sibTrans" presStyleCnt="0"/>
      <dgm:spPr/>
    </dgm:pt>
    <dgm:pt modelId="{FEACEE7E-8192-402B-8119-462D3E7FD1FD}" type="pres">
      <dgm:prSet presAssocID="{8BDAFB80-16AD-48CC-9E30-8429AE6B2618}" presName="compNode" presStyleCnt="0"/>
      <dgm:spPr/>
    </dgm:pt>
    <dgm:pt modelId="{D42FFD51-7770-49B9-A6E7-0E37DAB02ADE}" type="pres">
      <dgm:prSet presAssocID="{8BDAFB80-16AD-48CC-9E30-8429AE6B2618}" presName="iconBgRect" presStyleLbl="bgShp" presStyleIdx="1" presStyleCnt="6" custLinFactNeighborX="18156" custLinFactNeighborY="-6363"/>
      <dgm:spPr/>
    </dgm:pt>
    <dgm:pt modelId="{EBF71DB1-D93D-46F0-95FD-FABA68741503}" type="pres">
      <dgm:prSet presAssocID="{8BDAFB80-16AD-48CC-9E30-8429AE6B2618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ste de contrôle"/>
        </a:ext>
      </dgm:extLst>
    </dgm:pt>
    <dgm:pt modelId="{D58D8EC0-34FE-406C-8FEC-982A59C45A13}" type="pres">
      <dgm:prSet presAssocID="{8BDAFB80-16AD-48CC-9E30-8429AE6B2618}" presName="spaceRect" presStyleCnt="0"/>
      <dgm:spPr/>
    </dgm:pt>
    <dgm:pt modelId="{2BB6CDCD-0DE7-4870-B062-660C955A8104}" type="pres">
      <dgm:prSet presAssocID="{8BDAFB80-16AD-48CC-9E30-8429AE6B2618}" presName="textRect" presStyleLbl="revTx" presStyleIdx="1" presStyleCnt="6" custScaleX="133825">
        <dgm:presLayoutVars>
          <dgm:chMax val="1"/>
          <dgm:chPref val="1"/>
        </dgm:presLayoutVars>
      </dgm:prSet>
      <dgm:spPr/>
    </dgm:pt>
    <dgm:pt modelId="{AA3A307E-BB55-402F-BB96-4E0908B8DFC5}" type="pres">
      <dgm:prSet presAssocID="{D232C413-16CA-4D5A-8136-2D22D974788C}" presName="sibTrans" presStyleCnt="0"/>
      <dgm:spPr/>
    </dgm:pt>
    <dgm:pt modelId="{797D8F56-C0D9-4257-849F-5C3828D161F3}" type="pres">
      <dgm:prSet presAssocID="{A5E6DB5C-B4E1-C748-A658-91509937BF66}" presName="compNode" presStyleCnt="0"/>
      <dgm:spPr/>
    </dgm:pt>
    <dgm:pt modelId="{E1987D09-A4A6-4716-ABCD-29C725D73641}" type="pres">
      <dgm:prSet presAssocID="{A5E6DB5C-B4E1-C748-A658-91509937BF66}" presName="iconBgRect" presStyleLbl="bgShp" presStyleIdx="2" presStyleCnt="6"/>
      <dgm:spPr/>
    </dgm:pt>
    <dgm:pt modelId="{98186EF2-E550-4C3D-9902-58D70F661A68}" type="pres">
      <dgm:prSet presAssocID="{A5E6DB5C-B4E1-C748-A658-91509937BF66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rgent"/>
        </a:ext>
      </dgm:extLst>
    </dgm:pt>
    <dgm:pt modelId="{33CB914F-CEEF-4759-BF06-69AF772B4D70}" type="pres">
      <dgm:prSet presAssocID="{A5E6DB5C-B4E1-C748-A658-91509937BF66}" presName="spaceRect" presStyleCnt="0"/>
      <dgm:spPr/>
    </dgm:pt>
    <dgm:pt modelId="{2834BE07-E191-48EC-A5B9-0EF5E1BC6DDE}" type="pres">
      <dgm:prSet presAssocID="{A5E6DB5C-B4E1-C748-A658-91509937BF66}" presName="textRect" presStyleLbl="revTx" presStyleIdx="2" presStyleCnt="6" custScaleX="248617">
        <dgm:presLayoutVars>
          <dgm:chMax val="1"/>
          <dgm:chPref val="1"/>
        </dgm:presLayoutVars>
      </dgm:prSet>
      <dgm:spPr/>
    </dgm:pt>
    <dgm:pt modelId="{2AC24D3A-D9DE-4844-85B7-0E6D01985706}" type="pres">
      <dgm:prSet presAssocID="{011297C2-91B2-DE45-A4BF-CB9A5EAB7B7E}" presName="sibTrans" presStyleCnt="0"/>
      <dgm:spPr/>
    </dgm:pt>
    <dgm:pt modelId="{FC006C1B-8646-49AE-B167-F494EE2EFE62}" type="pres">
      <dgm:prSet presAssocID="{C4C7241E-9BAB-4D74-8256-002AF2B1BDD7}" presName="compNode" presStyleCnt="0"/>
      <dgm:spPr/>
    </dgm:pt>
    <dgm:pt modelId="{99C34F58-EC54-461E-A6D3-7A60C819527C}" type="pres">
      <dgm:prSet presAssocID="{C4C7241E-9BAB-4D74-8256-002AF2B1BDD7}" presName="iconBgRect" presStyleLbl="bgShp" presStyleIdx="3" presStyleCnt="6"/>
      <dgm:spPr/>
    </dgm:pt>
    <dgm:pt modelId="{F095303F-CC1E-4A81-98C1-7DC0D58EAD9A}" type="pres">
      <dgm:prSet presAssocID="{C4C7241E-9BAB-4D74-8256-002AF2B1BDD7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utils"/>
        </a:ext>
      </dgm:extLst>
    </dgm:pt>
    <dgm:pt modelId="{84E2E3F3-F3FA-469D-8608-3D7C7AF32DD9}" type="pres">
      <dgm:prSet presAssocID="{C4C7241E-9BAB-4D74-8256-002AF2B1BDD7}" presName="spaceRect" presStyleCnt="0"/>
      <dgm:spPr/>
    </dgm:pt>
    <dgm:pt modelId="{ED2E894E-DF17-4FE8-953A-1AA524F4B035}" type="pres">
      <dgm:prSet presAssocID="{C4C7241E-9BAB-4D74-8256-002AF2B1BDD7}" presName="textRect" presStyleLbl="revTx" presStyleIdx="3" presStyleCnt="6" custScaleX="241894">
        <dgm:presLayoutVars>
          <dgm:chMax val="1"/>
          <dgm:chPref val="1"/>
        </dgm:presLayoutVars>
      </dgm:prSet>
      <dgm:spPr/>
    </dgm:pt>
    <dgm:pt modelId="{AAF5DA64-E70F-4FBD-837C-D09EE6F80CE2}" type="pres">
      <dgm:prSet presAssocID="{FE696F93-FCA0-4E33-BAA6-52893681C73F}" presName="sibTrans" presStyleCnt="0"/>
      <dgm:spPr/>
    </dgm:pt>
    <dgm:pt modelId="{B0C6CD67-A012-4AD1-87C9-FBA489E359FE}" type="pres">
      <dgm:prSet presAssocID="{E7C509B3-86D6-C440-9102-E965C5621478}" presName="compNode" presStyleCnt="0"/>
      <dgm:spPr/>
    </dgm:pt>
    <dgm:pt modelId="{C3BA6734-59A7-4968-8872-8E7D416EA12A}" type="pres">
      <dgm:prSet presAssocID="{E7C509B3-86D6-C440-9102-E965C5621478}" presName="iconBgRect" presStyleLbl="bgShp" presStyleIdx="4" presStyleCnt="6"/>
      <dgm:spPr/>
    </dgm:pt>
    <dgm:pt modelId="{6E006A90-894D-4227-A072-982E5BFBEBDA}" type="pres">
      <dgm:prSet presAssocID="{E7C509B3-86D6-C440-9102-E965C5621478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5409FAE8-C1E7-4FFC-BF9F-650CEE11018D}" type="pres">
      <dgm:prSet presAssocID="{E7C509B3-86D6-C440-9102-E965C5621478}" presName="spaceRect" presStyleCnt="0"/>
      <dgm:spPr/>
    </dgm:pt>
    <dgm:pt modelId="{8016D1FB-5089-4AC9-9228-868C8C2EF9DF}" type="pres">
      <dgm:prSet presAssocID="{E7C509B3-86D6-C440-9102-E965C5621478}" presName="textRect" presStyleLbl="revTx" presStyleIdx="4" presStyleCnt="6" custScaleX="315434">
        <dgm:presLayoutVars>
          <dgm:chMax val="1"/>
          <dgm:chPref val="1"/>
        </dgm:presLayoutVars>
      </dgm:prSet>
      <dgm:spPr/>
    </dgm:pt>
    <dgm:pt modelId="{212ED06F-FB7E-4CB8-BA4A-6925B5921F4A}" type="pres">
      <dgm:prSet presAssocID="{8B0976BC-D54F-EE44-A2AE-ED3B7120AB23}" presName="sibTrans" presStyleCnt="0"/>
      <dgm:spPr/>
    </dgm:pt>
    <dgm:pt modelId="{D0F1C9CD-40C0-42C5-92BB-595C542616A5}" type="pres">
      <dgm:prSet presAssocID="{7FF9FB39-2F05-43A3-852D-F52B02ECACDA}" presName="compNode" presStyleCnt="0"/>
      <dgm:spPr/>
    </dgm:pt>
    <dgm:pt modelId="{B23BD9C0-02DD-4C63-A738-DAE4AF34CF66}" type="pres">
      <dgm:prSet presAssocID="{7FF9FB39-2F05-43A3-852D-F52B02ECACDA}" presName="iconBgRect" presStyleLbl="bgShp" presStyleIdx="5" presStyleCnt="6"/>
      <dgm:spPr/>
    </dgm:pt>
    <dgm:pt modelId="{3990C476-100C-46F5-B0E3-23A47A88AF14}" type="pres">
      <dgm:prSet presAssocID="{7FF9FB39-2F05-43A3-852D-F52B02ECACDA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ployee Badge"/>
        </a:ext>
      </dgm:extLst>
    </dgm:pt>
    <dgm:pt modelId="{3FCF39B6-5C61-4B34-8FF5-4D4AEC710933}" type="pres">
      <dgm:prSet presAssocID="{7FF9FB39-2F05-43A3-852D-F52B02ECACDA}" presName="spaceRect" presStyleCnt="0"/>
      <dgm:spPr/>
    </dgm:pt>
    <dgm:pt modelId="{DEC08048-AEF8-4DD4-80A5-667A5FC05BBB}" type="pres">
      <dgm:prSet presAssocID="{7FF9FB39-2F05-43A3-852D-F52B02ECACDA}" presName="textRect" presStyleLbl="revTx" presStyleIdx="5" presStyleCnt="6" custScaleX="227971">
        <dgm:presLayoutVars>
          <dgm:chMax val="1"/>
          <dgm:chPref val="1"/>
        </dgm:presLayoutVars>
      </dgm:prSet>
      <dgm:spPr/>
    </dgm:pt>
  </dgm:ptLst>
  <dgm:cxnLst>
    <dgm:cxn modelId="{D979E70C-2E68-4337-99A6-8C5F5E78C6E9}" srcId="{04982929-6B3A-4BEE-9867-59B0B92660E4}" destId="{8BDAFB80-16AD-48CC-9E30-8429AE6B2618}" srcOrd="1" destOrd="0" parTransId="{C6192F46-A304-481C-932B-AFB4D25F0019}" sibTransId="{D232C413-16CA-4D5A-8136-2D22D974788C}"/>
    <dgm:cxn modelId="{C0EE6F2C-A80D-4B56-9152-F9AAE4DDA3E1}" srcId="{04982929-6B3A-4BEE-9867-59B0B92660E4}" destId="{7FF9FB39-2F05-43A3-852D-F52B02ECACDA}" srcOrd="5" destOrd="0" parTransId="{94CDA26F-2428-41A4-B70F-1174E1216660}" sibTransId="{6B8972A0-815B-47EC-90E3-7B03BDDB6D7F}"/>
    <dgm:cxn modelId="{6DC5BD3E-33F9-834B-BE24-EB1C5E9DE07B}" srcId="{04982929-6B3A-4BEE-9867-59B0B92660E4}" destId="{E7C509B3-86D6-C440-9102-E965C5621478}" srcOrd="4" destOrd="0" parTransId="{9D70C1B2-7F7D-3E4B-AC66-8DFCF9B5C00C}" sibTransId="{8B0976BC-D54F-EE44-A2AE-ED3B7120AB23}"/>
    <dgm:cxn modelId="{1D497E41-E5F7-0D42-B302-1947FCF8C913}" type="presOf" srcId="{E7C509B3-86D6-C440-9102-E965C5621478}" destId="{8016D1FB-5089-4AC9-9228-868C8C2EF9DF}" srcOrd="0" destOrd="0" presId="urn:microsoft.com/office/officeart/2018/5/layout/IconCircleLabelList"/>
    <dgm:cxn modelId="{DEB96753-49BE-D046-957A-C3D1FCBDBD32}" srcId="{04982929-6B3A-4BEE-9867-59B0B92660E4}" destId="{A5E6DB5C-B4E1-C748-A658-91509937BF66}" srcOrd="2" destOrd="0" parTransId="{25A30AC7-2CCB-B94B-AC08-3FC5730B64C7}" sibTransId="{011297C2-91B2-DE45-A4BF-CB9A5EAB7B7E}"/>
    <dgm:cxn modelId="{834BA776-1213-6E4C-A3DB-4E45EB99CC45}" type="presOf" srcId="{C4C7241E-9BAB-4D74-8256-002AF2B1BDD7}" destId="{ED2E894E-DF17-4FE8-953A-1AA524F4B035}" srcOrd="0" destOrd="0" presId="urn:microsoft.com/office/officeart/2018/5/layout/IconCircleLabelList"/>
    <dgm:cxn modelId="{B63E7957-B280-FE4C-9836-375D3B170E11}" type="presOf" srcId="{8BDAFB80-16AD-48CC-9E30-8429AE6B2618}" destId="{2BB6CDCD-0DE7-4870-B062-660C955A8104}" srcOrd="0" destOrd="0" presId="urn:microsoft.com/office/officeart/2018/5/layout/IconCircleLabelList"/>
    <dgm:cxn modelId="{DDFD885A-4699-FE4C-9205-7E6EF1A57A0B}" type="presOf" srcId="{D893AD62-3E54-4F7C-80D3-A2D5B67F3DE4}" destId="{99ECC474-DFFC-447B-A6B4-C936ED6FFB11}" srcOrd="0" destOrd="0" presId="urn:microsoft.com/office/officeart/2018/5/layout/IconCircleLabelList"/>
    <dgm:cxn modelId="{63BACD8C-C16A-4A5A-A836-F189A084FA17}" srcId="{04982929-6B3A-4BEE-9867-59B0B92660E4}" destId="{D893AD62-3E54-4F7C-80D3-A2D5B67F3DE4}" srcOrd="0" destOrd="0" parTransId="{DE1EAED3-EC94-4135-B0D3-CB7A3527B519}" sibTransId="{432A0939-FA6B-48D8-BE67-7B662B8158C2}"/>
    <dgm:cxn modelId="{E48C2CB0-5DC1-485B-880E-6ADCED89627A}" srcId="{04982929-6B3A-4BEE-9867-59B0B92660E4}" destId="{C4C7241E-9BAB-4D74-8256-002AF2B1BDD7}" srcOrd="3" destOrd="0" parTransId="{77B4BDA1-2E4F-46F7-89A6-C6CE42986FAC}" sibTransId="{FE696F93-FCA0-4E33-BAA6-52893681C73F}"/>
    <dgm:cxn modelId="{415AC5DA-CF1C-394C-B840-7F782C51604F}" type="presOf" srcId="{A5E6DB5C-B4E1-C748-A658-91509937BF66}" destId="{2834BE07-E191-48EC-A5B9-0EF5E1BC6DDE}" srcOrd="0" destOrd="0" presId="urn:microsoft.com/office/officeart/2018/5/layout/IconCircleLabelList"/>
    <dgm:cxn modelId="{41016AEC-F542-2B4B-8202-1E67CFB8EF86}" type="presOf" srcId="{7FF9FB39-2F05-43A3-852D-F52B02ECACDA}" destId="{DEC08048-AEF8-4DD4-80A5-667A5FC05BBB}" srcOrd="0" destOrd="0" presId="urn:microsoft.com/office/officeart/2018/5/layout/IconCircleLabelList"/>
    <dgm:cxn modelId="{771889FD-4261-844E-8C13-6220806A28DD}" type="presOf" srcId="{04982929-6B3A-4BEE-9867-59B0B92660E4}" destId="{F8BA25C5-168C-4342-B85E-1596840295E0}" srcOrd="0" destOrd="0" presId="urn:microsoft.com/office/officeart/2018/5/layout/IconCircleLabelList"/>
    <dgm:cxn modelId="{455857B5-1F39-8546-B8A3-09E6F11DDCA3}" type="presParOf" srcId="{F8BA25C5-168C-4342-B85E-1596840295E0}" destId="{4640EB72-0835-49C0-8C61-C7B7C2665329}" srcOrd="0" destOrd="0" presId="urn:microsoft.com/office/officeart/2018/5/layout/IconCircleLabelList"/>
    <dgm:cxn modelId="{120B2854-020A-DB40-9FD7-E8088ABED491}" type="presParOf" srcId="{4640EB72-0835-49C0-8C61-C7B7C2665329}" destId="{035D2FDC-783C-4507-BB4B-B4B00811BA3B}" srcOrd="0" destOrd="0" presId="urn:microsoft.com/office/officeart/2018/5/layout/IconCircleLabelList"/>
    <dgm:cxn modelId="{E261E0DE-1865-F34A-86E6-153AD0CF22BB}" type="presParOf" srcId="{4640EB72-0835-49C0-8C61-C7B7C2665329}" destId="{33B1E40B-71DC-441D-83BB-A736895B11C8}" srcOrd="1" destOrd="0" presId="urn:microsoft.com/office/officeart/2018/5/layout/IconCircleLabelList"/>
    <dgm:cxn modelId="{C5A34662-E2C9-674A-BD66-DE5FE5250C42}" type="presParOf" srcId="{4640EB72-0835-49C0-8C61-C7B7C2665329}" destId="{A40BACC0-F506-4E07-B3CB-0A03BB8159FF}" srcOrd="2" destOrd="0" presId="urn:microsoft.com/office/officeart/2018/5/layout/IconCircleLabelList"/>
    <dgm:cxn modelId="{327269DB-D39A-E046-8FF6-4222FBC6DC61}" type="presParOf" srcId="{4640EB72-0835-49C0-8C61-C7B7C2665329}" destId="{99ECC474-DFFC-447B-A6B4-C936ED6FFB11}" srcOrd="3" destOrd="0" presId="urn:microsoft.com/office/officeart/2018/5/layout/IconCircleLabelList"/>
    <dgm:cxn modelId="{7DD9AF76-FD87-2E48-8809-F9DEC275C7D5}" type="presParOf" srcId="{F8BA25C5-168C-4342-B85E-1596840295E0}" destId="{E0F2E1F7-07C4-40E4-B67A-A628E1B57BE5}" srcOrd="1" destOrd="0" presId="urn:microsoft.com/office/officeart/2018/5/layout/IconCircleLabelList"/>
    <dgm:cxn modelId="{017C1F5C-53F2-D344-A811-A7DA4710F7EE}" type="presParOf" srcId="{F8BA25C5-168C-4342-B85E-1596840295E0}" destId="{FEACEE7E-8192-402B-8119-462D3E7FD1FD}" srcOrd="2" destOrd="0" presId="urn:microsoft.com/office/officeart/2018/5/layout/IconCircleLabelList"/>
    <dgm:cxn modelId="{ADC658D7-1196-CE4D-A0F2-4C2B6E28C87B}" type="presParOf" srcId="{FEACEE7E-8192-402B-8119-462D3E7FD1FD}" destId="{D42FFD51-7770-49B9-A6E7-0E37DAB02ADE}" srcOrd="0" destOrd="0" presId="urn:microsoft.com/office/officeart/2018/5/layout/IconCircleLabelList"/>
    <dgm:cxn modelId="{4BF3E26B-709E-614B-9564-A9FF8B437D52}" type="presParOf" srcId="{FEACEE7E-8192-402B-8119-462D3E7FD1FD}" destId="{EBF71DB1-D93D-46F0-95FD-FABA68741503}" srcOrd="1" destOrd="0" presId="urn:microsoft.com/office/officeart/2018/5/layout/IconCircleLabelList"/>
    <dgm:cxn modelId="{D5DCBCED-129A-1E43-9721-31BBF8D1D2A1}" type="presParOf" srcId="{FEACEE7E-8192-402B-8119-462D3E7FD1FD}" destId="{D58D8EC0-34FE-406C-8FEC-982A59C45A13}" srcOrd="2" destOrd="0" presId="urn:microsoft.com/office/officeart/2018/5/layout/IconCircleLabelList"/>
    <dgm:cxn modelId="{F6B25736-0758-A740-9517-83AD3D787BDE}" type="presParOf" srcId="{FEACEE7E-8192-402B-8119-462D3E7FD1FD}" destId="{2BB6CDCD-0DE7-4870-B062-660C955A8104}" srcOrd="3" destOrd="0" presId="urn:microsoft.com/office/officeart/2018/5/layout/IconCircleLabelList"/>
    <dgm:cxn modelId="{48274843-A948-AD42-BC06-03940A9FCB91}" type="presParOf" srcId="{F8BA25C5-168C-4342-B85E-1596840295E0}" destId="{AA3A307E-BB55-402F-BB96-4E0908B8DFC5}" srcOrd="3" destOrd="0" presId="urn:microsoft.com/office/officeart/2018/5/layout/IconCircleLabelList"/>
    <dgm:cxn modelId="{029D1D7C-B575-4C45-BC0C-78FC1BE1A85C}" type="presParOf" srcId="{F8BA25C5-168C-4342-B85E-1596840295E0}" destId="{797D8F56-C0D9-4257-849F-5C3828D161F3}" srcOrd="4" destOrd="0" presId="urn:microsoft.com/office/officeart/2018/5/layout/IconCircleLabelList"/>
    <dgm:cxn modelId="{0CBFF7CC-6499-AD41-BAFF-FCD10F49F7E0}" type="presParOf" srcId="{797D8F56-C0D9-4257-849F-5C3828D161F3}" destId="{E1987D09-A4A6-4716-ABCD-29C725D73641}" srcOrd="0" destOrd="0" presId="urn:microsoft.com/office/officeart/2018/5/layout/IconCircleLabelList"/>
    <dgm:cxn modelId="{5630A67D-6829-5B46-9EDA-DD926F9793E0}" type="presParOf" srcId="{797D8F56-C0D9-4257-849F-5C3828D161F3}" destId="{98186EF2-E550-4C3D-9902-58D70F661A68}" srcOrd="1" destOrd="0" presId="urn:microsoft.com/office/officeart/2018/5/layout/IconCircleLabelList"/>
    <dgm:cxn modelId="{ABA42BE1-8592-6A49-B642-BFDF9AB67FF2}" type="presParOf" srcId="{797D8F56-C0D9-4257-849F-5C3828D161F3}" destId="{33CB914F-CEEF-4759-BF06-69AF772B4D70}" srcOrd="2" destOrd="0" presId="urn:microsoft.com/office/officeart/2018/5/layout/IconCircleLabelList"/>
    <dgm:cxn modelId="{C51012FA-F309-004C-BDA7-9CA30A6CBDA1}" type="presParOf" srcId="{797D8F56-C0D9-4257-849F-5C3828D161F3}" destId="{2834BE07-E191-48EC-A5B9-0EF5E1BC6DDE}" srcOrd="3" destOrd="0" presId="urn:microsoft.com/office/officeart/2018/5/layout/IconCircleLabelList"/>
    <dgm:cxn modelId="{A8DA4791-7194-E647-96CA-A0F29550AD61}" type="presParOf" srcId="{F8BA25C5-168C-4342-B85E-1596840295E0}" destId="{2AC24D3A-D9DE-4844-85B7-0E6D01985706}" srcOrd="5" destOrd="0" presId="urn:microsoft.com/office/officeart/2018/5/layout/IconCircleLabelList"/>
    <dgm:cxn modelId="{1448D7A6-5D0A-1A40-A323-3BC9D05F3235}" type="presParOf" srcId="{F8BA25C5-168C-4342-B85E-1596840295E0}" destId="{FC006C1B-8646-49AE-B167-F494EE2EFE62}" srcOrd="6" destOrd="0" presId="urn:microsoft.com/office/officeart/2018/5/layout/IconCircleLabelList"/>
    <dgm:cxn modelId="{83846648-7EB8-6F47-9FD9-1D58AA4D6EBA}" type="presParOf" srcId="{FC006C1B-8646-49AE-B167-F494EE2EFE62}" destId="{99C34F58-EC54-461E-A6D3-7A60C819527C}" srcOrd="0" destOrd="0" presId="urn:microsoft.com/office/officeart/2018/5/layout/IconCircleLabelList"/>
    <dgm:cxn modelId="{2692D9D8-2E3D-6D4B-98DE-C86EE64BF3F6}" type="presParOf" srcId="{FC006C1B-8646-49AE-B167-F494EE2EFE62}" destId="{F095303F-CC1E-4A81-98C1-7DC0D58EAD9A}" srcOrd="1" destOrd="0" presId="urn:microsoft.com/office/officeart/2018/5/layout/IconCircleLabelList"/>
    <dgm:cxn modelId="{941F4FB2-1980-B64C-8086-6205B8F2E406}" type="presParOf" srcId="{FC006C1B-8646-49AE-B167-F494EE2EFE62}" destId="{84E2E3F3-F3FA-469D-8608-3D7C7AF32DD9}" srcOrd="2" destOrd="0" presId="urn:microsoft.com/office/officeart/2018/5/layout/IconCircleLabelList"/>
    <dgm:cxn modelId="{AE2938A8-585B-7542-91BE-2F8D91C0285F}" type="presParOf" srcId="{FC006C1B-8646-49AE-B167-F494EE2EFE62}" destId="{ED2E894E-DF17-4FE8-953A-1AA524F4B035}" srcOrd="3" destOrd="0" presId="urn:microsoft.com/office/officeart/2018/5/layout/IconCircleLabelList"/>
    <dgm:cxn modelId="{C6A4D393-6D63-7F46-A00D-E1FDCD1C9796}" type="presParOf" srcId="{F8BA25C5-168C-4342-B85E-1596840295E0}" destId="{AAF5DA64-E70F-4FBD-837C-D09EE6F80CE2}" srcOrd="7" destOrd="0" presId="urn:microsoft.com/office/officeart/2018/5/layout/IconCircleLabelList"/>
    <dgm:cxn modelId="{6477B79A-90AA-AD41-94FA-BB654FA2B905}" type="presParOf" srcId="{F8BA25C5-168C-4342-B85E-1596840295E0}" destId="{B0C6CD67-A012-4AD1-87C9-FBA489E359FE}" srcOrd="8" destOrd="0" presId="urn:microsoft.com/office/officeart/2018/5/layout/IconCircleLabelList"/>
    <dgm:cxn modelId="{30F42FB6-D059-8448-ABBA-9D393831C722}" type="presParOf" srcId="{B0C6CD67-A012-4AD1-87C9-FBA489E359FE}" destId="{C3BA6734-59A7-4968-8872-8E7D416EA12A}" srcOrd="0" destOrd="0" presId="urn:microsoft.com/office/officeart/2018/5/layout/IconCircleLabelList"/>
    <dgm:cxn modelId="{DF05207C-2831-0E48-9D14-B2C10424BF81}" type="presParOf" srcId="{B0C6CD67-A012-4AD1-87C9-FBA489E359FE}" destId="{6E006A90-894D-4227-A072-982E5BFBEBDA}" srcOrd="1" destOrd="0" presId="urn:microsoft.com/office/officeart/2018/5/layout/IconCircleLabelList"/>
    <dgm:cxn modelId="{5E358475-5EDE-3B4C-A0B4-58257C6AA69F}" type="presParOf" srcId="{B0C6CD67-A012-4AD1-87C9-FBA489E359FE}" destId="{5409FAE8-C1E7-4FFC-BF9F-650CEE11018D}" srcOrd="2" destOrd="0" presId="urn:microsoft.com/office/officeart/2018/5/layout/IconCircleLabelList"/>
    <dgm:cxn modelId="{7A9E4169-FB99-1346-9EFA-1D8C4BE32F43}" type="presParOf" srcId="{B0C6CD67-A012-4AD1-87C9-FBA489E359FE}" destId="{8016D1FB-5089-4AC9-9228-868C8C2EF9DF}" srcOrd="3" destOrd="0" presId="urn:microsoft.com/office/officeart/2018/5/layout/IconCircleLabelList"/>
    <dgm:cxn modelId="{FA3C3145-E4DD-3946-B6E2-A5608DC9C499}" type="presParOf" srcId="{F8BA25C5-168C-4342-B85E-1596840295E0}" destId="{212ED06F-FB7E-4CB8-BA4A-6925B5921F4A}" srcOrd="9" destOrd="0" presId="urn:microsoft.com/office/officeart/2018/5/layout/IconCircleLabelList"/>
    <dgm:cxn modelId="{3EEDAAFA-2BE4-5D41-96C8-B535E85865FB}" type="presParOf" srcId="{F8BA25C5-168C-4342-B85E-1596840295E0}" destId="{D0F1C9CD-40C0-42C5-92BB-595C542616A5}" srcOrd="10" destOrd="0" presId="urn:microsoft.com/office/officeart/2018/5/layout/IconCircleLabelList"/>
    <dgm:cxn modelId="{DEA40D44-3129-D449-89C5-5725CE3E1CEA}" type="presParOf" srcId="{D0F1C9CD-40C0-42C5-92BB-595C542616A5}" destId="{B23BD9C0-02DD-4C63-A738-DAE4AF34CF66}" srcOrd="0" destOrd="0" presId="urn:microsoft.com/office/officeart/2018/5/layout/IconCircleLabelList"/>
    <dgm:cxn modelId="{A8629AFF-3386-7F46-8147-228AD3EF3A4C}" type="presParOf" srcId="{D0F1C9CD-40C0-42C5-92BB-595C542616A5}" destId="{3990C476-100C-46F5-B0E3-23A47A88AF14}" srcOrd="1" destOrd="0" presId="urn:microsoft.com/office/officeart/2018/5/layout/IconCircleLabelList"/>
    <dgm:cxn modelId="{19B56EE5-683F-EE4D-8280-7354EFF152F6}" type="presParOf" srcId="{D0F1C9CD-40C0-42C5-92BB-595C542616A5}" destId="{3FCF39B6-5C61-4B34-8FF5-4D4AEC710933}" srcOrd="2" destOrd="0" presId="urn:microsoft.com/office/officeart/2018/5/layout/IconCircleLabelList"/>
    <dgm:cxn modelId="{A4242AE9-9791-6141-BD85-59437B5B7452}" type="presParOf" srcId="{D0F1C9CD-40C0-42C5-92BB-595C542616A5}" destId="{DEC08048-AEF8-4DD4-80A5-667A5FC05BBB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7A86861-03C9-8649-92DF-B422E6330097}" type="doc">
      <dgm:prSet loTypeId="urn:microsoft.com/office/officeart/2005/8/layout/hierarchy3" loCatId="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fr-FR"/>
        </a:p>
      </dgm:t>
    </dgm:pt>
    <dgm:pt modelId="{9F7BB89D-4DE3-F744-BAB5-375CDCA888AE}">
      <dgm:prSet phldrT="[Text]" custT="1"/>
      <dgm:spPr>
        <a:solidFill>
          <a:srgbClr val="0000FF"/>
        </a:solidFill>
      </dgm:spPr>
      <dgm:t>
        <a:bodyPr/>
        <a:lstStyle/>
        <a:p>
          <a:r>
            <a:rPr lang="fr-FR" sz="1400" b="1"/>
            <a:t>Lois et textes règlementaire</a:t>
          </a:r>
        </a:p>
      </dgm:t>
    </dgm:pt>
    <dgm:pt modelId="{DDEBE972-38FA-6D44-9761-8C2E21E0293E}" type="parTrans" cxnId="{4179FA97-92F2-6F41-9739-B7618F84B98B}">
      <dgm:prSet/>
      <dgm:spPr/>
      <dgm:t>
        <a:bodyPr/>
        <a:lstStyle/>
        <a:p>
          <a:endParaRPr lang="fr-FR" sz="1400"/>
        </a:p>
      </dgm:t>
    </dgm:pt>
    <dgm:pt modelId="{9B48FD19-EECD-3042-8968-4C0CBD411E98}" type="sibTrans" cxnId="{4179FA97-92F2-6F41-9739-B7618F84B98B}">
      <dgm:prSet/>
      <dgm:spPr/>
      <dgm:t>
        <a:bodyPr/>
        <a:lstStyle/>
        <a:p>
          <a:endParaRPr lang="fr-FR" sz="1400"/>
        </a:p>
      </dgm:t>
    </dgm:pt>
    <dgm:pt modelId="{84A3CFB4-D2F2-2146-B3D5-5E9A99131E28}">
      <dgm:prSet phldrT="[Text]" custT="1"/>
      <dgm:spPr/>
      <dgm:t>
        <a:bodyPr/>
        <a:lstStyle/>
        <a:p>
          <a:r>
            <a:rPr lang="fr-FR" sz="1400" b="1" dirty="0"/>
            <a:t>Loi n° 2005-07 du 08 Avril 2005, loi modifiant la loi N° la loi 2001-07 du 9 mai 2001maîtrise d’ouvrage déléguée</a:t>
          </a:r>
        </a:p>
      </dgm:t>
    </dgm:pt>
    <dgm:pt modelId="{0245F0A9-8CC3-EC40-9A3D-37F4D779E3EB}" type="parTrans" cxnId="{CCD0110B-B4BA-5648-9238-C4DFB1E2C3A5}">
      <dgm:prSet/>
      <dgm:spPr/>
      <dgm:t>
        <a:bodyPr/>
        <a:lstStyle/>
        <a:p>
          <a:endParaRPr lang="fr-FR" sz="1400"/>
        </a:p>
      </dgm:t>
    </dgm:pt>
    <dgm:pt modelId="{6C89F065-8EDA-BA4B-80B5-05E57077190B}" type="sibTrans" cxnId="{CCD0110B-B4BA-5648-9238-C4DFB1E2C3A5}">
      <dgm:prSet/>
      <dgm:spPr/>
      <dgm:t>
        <a:bodyPr/>
        <a:lstStyle/>
        <a:p>
          <a:endParaRPr lang="fr-FR" sz="1400"/>
        </a:p>
      </dgm:t>
    </dgm:pt>
    <dgm:pt modelId="{2ABC8DFA-3370-2F40-B824-E97E2DDFFFF2}">
      <dgm:prSet phldrT="[Text]" custT="1"/>
      <dgm:spPr/>
      <dgm:t>
        <a:bodyPr/>
        <a:lstStyle/>
        <a:p>
          <a:r>
            <a:rPr lang="fr-FR" sz="1400" dirty="0"/>
            <a:t>Loi N° 2001-07 de 09 mai 2001 portant maîtrise d’ouvrage public en République du Bénin</a:t>
          </a:r>
        </a:p>
      </dgm:t>
    </dgm:pt>
    <dgm:pt modelId="{FDADC377-8BC0-D64E-B0B5-ED8C8E7B2891}" type="parTrans" cxnId="{BE10EDAD-B6BF-0D43-B06B-D1020AD5BD70}">
      <dgm:prSet/>
      <dgm:spPr/>
      <dgm:t>
        <a:bodyPr/>
        <a:lstStyle/>
        <a:p>
          <a:endParaRPr lang="fr-FR" sz="1400"/>
        </a:p>
      </dgm:t>
    </dgm:pt>
    <dgm:pt modelId="{DD456BAA-83E1-3741-B135-108B39B15A4B}" type="sibTrans" cxnId="{BE10EDAD-B6BF-0D43-B06B-D1020AD5BD70}">
      <dgm:prSet/>
      <dgm:spPr/>
      <dgm:t>
        <a:bodyPr/>
        <a:lstStyle/>
        <a:p>
          <a:endParaRPr lang="fr-FR" sz="1400"/>
        </a:p>
      </dgm:t>
    </dgm:pt>
    <dgm:pt modelId="{7FBC21A2-3809-7C4D-9C16-DF12BE857A7A}">
      <dgm:prSet phldrT="[Text]" custT="1"/>
      <dgm:spPr>
        <a:solidFill>
          <a:srgbClr val="008000"/>
        </a:solidFill>
      </dgm:spPr>
      <dgm:t>
        <a:bodyPr/>
        <a:lstStyle/>
        <a:p>
          <a:r>
            <a:rPr lang="fr-FR" sz="1400" b="1" dirty="0"/>
            <a:t>Instruments stratégiques</a:t>
          </a:r>
        </a:p>
      </dgm:t>
    </dgm:pt>
    <dgm:pt modelId="{CBF04214-D064-3A4E-844E-7AB32E0E8679}" type="parTrans" cxnId="{C17B3E9F-9013-3D45-8391-B1CC720E2CD4}">
      <dgm:prSet/>
      <dgm:spPr/>
      <dgm:t>
        <a:bodyPr/>
        <a:lstStyle/>
        <a:p>
          <a:endParaRPr lang="fr-FR" sz="1400"/>
        </a:p>
      </dgm:t>
    </dgm:pt>
    <dgm:pt modelId="{BF3E6A71-BF73-9148-A5A5-E9F3F3270EAB}" type="sibTrans" cxnId="{C17B3E9F-9013-3D45-8391-B1CC720E2CD4}">
      <dgm:prSet/>
      <dgm:spPr/>
      <dgm:t>
        <a:bodyPr/>
        <a:lstStyle/>
        <a:p>
          <a:endParaRPr lang="fr-FR" sz="1400"/>
        </a:p>
      </dgm:t>
    </dgm:pt>
    <dgm:pt modelId="{1BB7196A-F0F6-0B4E-A67B-2F7878BC0B24}">
      <dgm:prSet phldrT="[Text]" custT="1"/>
      <dgm:spPr/>
      <dgm:t>
        <a:bodyPr/>
        <a:lstStyle/>
        <a:p>
          <a:r>
            <a:rPr lang="fr-FR" sz="1400"/>
            <a:t>PND 2018-2025</a:t>
          </a:r>
        </a:p>
      </dgm:t>
    </dgm:pt>
    <dgm:pt modelId="{8EB9425C-67B0-7442-8096-BF9A9D31BE86}" type="parTrans" cxnId="{76FD4097-2834-A74E-9FF3-A5E116699F5C}">
      <dgm:prSet/>
      <dgm:spPr/>
      <dgm:t>
        <a:bodyPr/>
        <a:lstStyle/>
        <a:p>
          <a:endParaRPr lang="fr-FR" sz="1400"/>
        </a:p>
      </dgm:t>
    </dgm:pt>
    <dgm:pt modelId="{66807AD4-C131-634A-AC10-BBB150C4A22D}" type="sibTrans" cxnId="{76FD4097-2834-A74E-9FF3-A5E116699F5C}">
      <dgm:prSet/>
      <dgm:spPr/>
      <dgm:t>
        <a:bodyPr/>
        <a:lstStyle/>
        <a:p>
          <a:endParaRPr lang="fr-FR" sz="1400"/>
        </a:p>
      </dgm:t>
    </dgm:pt>
    <dgm:pt modelId="{D272C378-7F86-2645-9157-CEE819B2A8DD}">
      <dgm:prSet phldrT="[Text]" custT="1"/>
      <dgm:spPr/>
      <dgm:t>
        <a:bodyPr/>
        <a:lstStyle/>
        <a:p>
          <a:r>
            <a:rPr lang="fr-FR" sz="1400" dirty="0"/>
            <a:t>PONADEC</a:t>
          </a:r>
        </a:p>
      </dgm:t>
    </dgm:pt>
    <dgm:pt modelId="{1349A2C2-EE5D-544E-A2F4-BB70706D55B1}" type="parTrans" cxnId="{D82083D2-670E-364F-AC3F-2A2E53D96F87}">
      <dgm:prSet/>
      <dgm:spPr/>
      <dgm:t>
        <a:bodyPr/>
        <a:lstStyle/>
        <a:p>
          <a:endParaRPr lang="fr-FR" sz="1400"/>
        </a:p>
      </dgm:t>
    </dgm:pt>
    <dgm:pt modelId="{5E4DB716-E9F4-1948-BD4A-E38FB715F275}" type="sibTrans" cxnId="{D82083D2-670E-364F-AC3F-2A2E53D96F87}">
      <dgm:prSet/>
      <dgm:spPr/>
      <dgm:t>
        <a:bodyPr/>
        <a:lstStyle/>
        <a:p>
          <a:endParaRPr lang="fr-FR" sz="1400"/>
        </a:p>
      </dgm:t>
    </dgm:pt>
    <dgm:pt modelId="{948337E6-910B-C74D-95C4-38E01527966B}">
      <dgm:prSet phldrT="[Text]" custT="1"/>
      <dgm:spPr/>
      <dgm:t>
        <a:bodyPr/>
        <a:lstStyle/>
        <a:p>
          <a:pPr algn="l"/>
          <a:r>
            <a:rPr lang="fr-FR" sz="1400" dirty="0"/>
            <a:t>Politiques sectoriels</a:t>
          </a:r>
        </a:p>
      </dgm:t>
    </dgm:pt>
    <dgm:pt modelId="{BF75688E-0D69-154C-8B67-0CB08301B930}" type="parTrans" cxnId="{847FE55B-41E9-5645-A2B9-A7693EE806C8}">
      <dgm:prSet/>
      <dgm:spPr/>
      <dgm:t>
        <a:bodyPr/>
        <a:lstStyle/>
        <a:p>
          <a:endParaRPr lang="fr-FR" sz="1400"/>
        </a:p>
      </dgm:t>
    </dgm:pt>
    <dgm:pt modelId="{0A082A41-58F6-5045-BC36-498D81AA16FA}" type="sibTrans" cxnId="{847FE55B-41E9-5645-A2B9-A7693EE806C8}">
      <dgm:prSet/>
      <dgm:spPr/>
      <dgm:t>
        <a:bodyPr/>
        <a:lstStyle/>
        <a:p>
          <a:endParaRPr lang="fr-FR" sz="1400"/>
        </a:p>
      </dgm:t>
    </dgm:pt>
    <dgm:pt modelId="{7D78CCC8-D5C8-D745-A845-E4F5C56B2BBB}">
      <dgm:prSet phldrT="[Text]" custT="1"/>
      <dgm:spPr/>
      <dgm:t>
        <a:bodyPr/>
        <a:lstStyle/>
        <a:p>
          <a:r>
            <a:rPr lang="fr-FR" sz="1400"/>
            <a:t>Lois sur la décentralisation et textes d’application</a:t>
          </a:r>
        </a:p>
      </dgm:t>
    </dgm:pt>
    <dgm:pt modelId="{2F013B50-944C-2841-A371-F9023C512525}" type="parTrans" cxnId="{6E162511-4CE6-5949-AE74-49B1C383E7ED}">
      <dgm:prSet/>
      <dgm:spPr/>
      <dgm:t>
        <a:bodyPr/>
        <a:lstStyle/>
        <a:p>
          <a:endParaRPr lang="fr-FR" sz="1400"/>
        </a:p>
      </dgm:t>
    </dgm:pt>
    <dgm:pt modelId="{3E1F9DEA-7CC4-6E4F-B213-53FB36CEDEC6}" type="sibTrans" cxnId="{6E162511-4CE6-5949-AE74-49B1C383E7ED}">
      <dgm:prSet/>
      <dgm:spPr/>
      <dgm:t>
        <a:bodyPr/>
        <a:lstStyle/>
        <a:p>
          <a:endParaRPr lang="fr-FR" sz="1400"/>
        </a:p>
      </dgm:t>
    </dgm:pt>
    <dgm:pt modelId="{DD8CE996-EC29-AC41-9778-BC17D6DD9B4B}">
      <dgm:prSet custT="1"/>
      <dgm:spPr/>
      <dgm:t>
        <a:bodyPr/>
        <a:lstStyle/>
        <a:p>
          <a:r>
            <a:rPr lang="fr-FR" sz="1400" dirty="0"/>
            <a:t>La loi N° 2017-04 du 19 octobre 2017 portant Code des Marchés Publics en République du Bénin</a:t>
          </a:r>
        </a:p>
      </dgm:t>
    </dgm:pt>
    <dgm:pt modelId="{C1E7DD2D-DF57-0C44-A7A5-F9C338FA267F}" type="parTrans" cxnId="{D1B6B7C1-2A7D-794E-B138-BDAE5914B90E}">
      <dgm:prSet/>
      <dgm:spPr/>
      <dgm:t>
        <a:bodyPr/>
        <a:lstStyle/>
        <a:p>
          <a:endParaRPr lang="fr-FR" sz="1400"/>
        </a:p>
      </dgm:t>
    </dgm:pt>
    <dgm:pt modelId="{0D69F58C-0220-F441-BEB2-228A4420263C}" type="sibTrans" cxnId="{D1B6B7C1-2A7D-794E-B138-BDAE5914B90E}">
      <dgm:prSet/>
      <dgm:spPr/>
      <dgm:t>
        <a:bodyPr/>
        <a:lstStyle/>
        <a:p>
          <a:endParaRPr lang="fr-FR" sz="1400"/>
        </a:p>
      </dgm:t>
    </dgm:pt>
    <dgm:pt modelId="{5A7F4062-7D4F-6A46-8208-29A8F9A47729}">
      <dgm:prSet custT="1"/>
      <dgm:spPr/>
      <dgm:t>
        <a:bodyPr/>
        <a:lstStyle/>
        <a:p>
          <a:r>
            <a:rPr lang="fr-FR" sz="1400" dirty="0"/>
            <a:t>Décret N° 2008-274 du 19 mai 2008 portant création, attribution, organisation et fonctionnement de la Commission Nationale des Finances Locales – CONAFIL</a:t>
          </a:r>
        </a:p>
      </dgm:t>
    </dgm:pt>
    <dgm:pt modelId="{FEAEF6F3-4400-2146-90CF-FECA3EC5362E}" type="parTrans" cxnId="{8D055335-3349-3D48-8747-DBC0C88E490D}">
      <dgm:prSet/>
      <dgm:spPr/>
      <dgm:t>
        <a:bodyPr/>
        <a:lstStyle/>
        <a:p>
          <a:endParaRPr lang="fr-FR" sz="1400" b="0"/>
        </a:p>
      </dgm:t>
    </dgm:pt>
    <dgm:pt modelId="{C8558F67-A1A4-BC47-9E51-CE45390349B5}" type="sibTrans" cxnId="{8D055335-3349-3D48-8747-DBC0C88E490D}">
      <dgm:prSet/>
      <dgm:spPr/>
      <dgm:t>
        <a:bodyPr/>
        <a:lstStyle/>
        <a:p>
          <a:endParaRPr lang="fr-FR" sz="1400"/>
        </a:p>
      </dgm:t>
    </dgm:pt>
    <dgm:pt modelId="{53C1F532-8C81-2347-8681-5AD1C970A4FE}">
      <dgm:prSet phldrT="[Text]" custT="1"/>
      <dgm:spPr/>
      <dgm:t>
        <a:bodyPr/>
        <a:lstStyle/>
        <a:p>
          <a:r>
            <a:rPr lang="fr-FR" sz="1400" dirty="0"/>
            <a:t>Manuel de procédures du FADeC</a:t>
          </a:r>
        </a:p>
      </dgm:t>
    </dgm:pt>
    <dgm:pt modelId="{54EA15B6-0E24-4947-8033-CF805B4D113A}" type="parTrans" cxnId="{76219AD3-6587-934A-81D8-7C75E72684FF}">
      <dgm:prSet/>
      <dgm:spPr/>
      <dgm:t>
        <a:bodyPr/>
        <a:lstStyle/>
        <a:p>
          <a:endParaRPr lang="fr-FR" sz="1400"/>
        </a:p>
      </dgm:t>
    </dgm:pt>
    <dgm:pt modelId="{DC4098C5-5128-8642-AA9C-26083ED7C09C}" type="sibTrans" cxnId="{76219AD3-6587-934A-81D8-7C75E72684FF}">
      <dgm:prSet/>
      <dgm:spPr/>
      <dgm:t>
        <a:bodyPr/>
        <a:lstStyle/>
        <a:p>
          <a:endParaRPr lang="fr-FR" sz="1400"/>
        </a:p>
      </dgm:t>
    </dgm:pt>
    <dgm:pt modelId="{057F7744-AFC5-9349-9CEA-AEE5338CB422}">
      <dgm:prSet phldrT="[Text]" custT="1"/>
      <dgm:spPr/>
      <dgm:t>
        <a:bodyPr/>
        <a:lstStyle/>
        <a:p>
          <a:r>
            <a:rPr lang="fr-FR" sz="1400" dirty="0"/>
            <a:t>Instruments opérationnels</a:t>
          </a:r>
        </a:p>
      </dgm:t>
    </dgm:pt>
    <dgm:pt modelId="{CC4196C1-2180-E14E-8D93-E98375604A7E}" type="parTrans" cxnId="{9BC1A7C8-939E-9C41-9FEF-19514C452F80}">
      <dgm:prSet/>
      <dgm:spPr/>
      <dgm:t>
        <a:bodyPr/>
        <a:lstStyle/>
        <a:p>
          <a:endParaRPr lang="fr-FR" sz="1400"/>
        </a:p>
      </dgm:t>
    </dgm:pt>
    <dgm:pt modelId="{8A9EFE63-F8E6-A047-833D-F24295EEEBE4}" type="sibTrans" cxnId="{9BC1A7C8-939E-9C41-9FEF-19514C452F80}">
      <dgm:prSet/>
      <dgm:spPr/>
      <dgm:t>
        <a:bodyPr/>
        <a:lstStyle/>
        <a:p>
          <a:endParaRPr lang="fr-FR" sz="1400"/>
        </a:p>
      </dgm:t>
    </dgm:pt>
    <dgm:pt modelId="{9BDF3172-75BB-3E4E-9F99-A49193C244AB}">
      <dgm:prSet phldrT="[Text]" custT="1"/>
      <dgm:spPr/>
      <dgm:t>
        <a:bodyPr/>
        <a:lstStyle/>
        <a:p>
          <a:r>
            <a:rPr lang="fr-FR" sz="1400"/>
            <a:t>PAI/PDC</a:t>
          </a:r>
        </a:p>
      </dgm:t>
    </dgm:pt>
    <dgm:pt modelId="{9BD3B8A2-C86E-5843-8266-47AB55D31D65}" type="parTrans" cxnId="{2259E780-2781-DD49-9270-F816B76590A6}">
      <dgm:prSet/>
      <dgm:spPr/>
      <dgm:t>
        <a:bodyPr/>
        <a:lstStyle/>
        <a:p>
          <a:endParaRPr lang="fr-FR" sz="1400"/>
        </a:p>
      </dgm:t>
    </dgm:pt>
    <dgm:pt modelId="{742D53D8-CFA6-CF40-8292-B4C30BCAF7B3}" type="sibTrans" cxnId="{2259E780-2781-DD49-9270-F816B76590A6}">
      <dgm:prSet/>
      <dgm:spPr/>
      <dgm:t>
        <a:bodyPr/>
        <a:lstStyle/>
        <a:p>
          <a:endParaRPr lang="fr-FR" sz="1400"/>
        </a:p>
      </dgm:t>
    </dgm:pt>
    <dgm:pt modelId="{B6CAF083-F46E-D54C-92B5-8E1C80454EF5}">
      <dgm:prSet phldrT="[Text]" custT="1"/>
      <dgm:spPr/>
      <dgm:t>
        <a:bodyPr/>
        <a:lstStyle/>
        <a:p>
          <a:r>
            <a:rPr lang="fr-FR" sz="1400"/>
            <a:t>Cartes sectorielles</a:t>
          </a:r>
        </a:p>
      </dgm:t>
    </dgm:pt>
    <dgm:pt modelId="{C2BF1C27-D0B0-E44C-9E9B-8C0B85C633D5}" type="parTrans" cxnId="{48068D92-EF03-7248-8008-D87FA675A7CB}">
      <dgm:prSet/>
      <dgm:spPr/>
      <dgm:t>
        <a:bodyPr/>
        <a:lstStyle/>
        <a:p>
          <a:endParaRPr lang="fr-FR" sz="1400"/>
        </a:p>
      </dgm:t>
    </dgm:pt>
    <dgm:pt modelId="{4B0366A8-48F6-A74F-9965-7E114E02F68D}" type="sibTrans" cxnId="{48068D92-EF03-7248-8008-D87FA675A7CB}">
      <dgm:prSet/>
      <dgm:spPr/>
      <dgm:t>
        <a:bodyPr/>
        <a:lstStyle/>
        <a:p>
          <a:endParaRPr lang="fr-FR" sz="1400"/>
        </a:p>
      </dgm:t>
    </dgm:pt>
    <dgm:pt modelId="{166EF561-9D91-EC46-91C6-E0798FF5E4E7}">
      <dgm:prSet phldrT="[Text]" custT="1"/>
      <dgm:spPr/>
      <dgm:t>
        <a:bodyPr/>
        <a:lstStyle/>
        <a:p>
          <a:r>
            <a:rPr lang="fr-FR" sz="1400" dirty="0"/>
            <a:t>Plan d’Action d’arrondissement (PAA)</a:t>
          </a:r>
        </a:p>
      </dgm:t>
    </dgm:pt>
    <dgm:pt modelId="{9E015777-83C4-B546-875D-C3221CB9A789}" type="parTrans" cxnId="{5F84F20F-D5CB-A248-8941-7B6E12F5C82B}">
      <dgm:prSet/>
      <dgm:spPr/>
      <dgm:t>
        <a:bodyPr/>
        <a:lstStyle/>
        <a:p>
          <a:endParaRPr lang="fr-FR" sz="1400"/>
        </a:p>
      </dgm:t>
    </dgm:pt>
    <dgm:pt modelId="{2B0A559E-34DB-6E4F-A3E8-06CF002356A4}" type="sibTrans" cxnId="{5F84F20F-D5CB-A248-8941-7B6E12F5C82B}">
      <dgm:prSet/>
      <dgm:spPr/>
      <dgm:t>
        <a:bodyPr/>
        <a:lstStyle/>
        <a:p>
          <a:endParaRPr lang="fr-FR" sz="1400"/>
        </a:p>
      </dgm:t>
    </dgm:pt>
    <dgm:pt modelId="{674A6FA1-00BC-9D4E-95E8-839623ADB16E}">
      <dgm:prSet phldrT="[Text]" custT="1"/>
      <dgm:spPr/>
      <dgm:t>
        <a:bodyPr/>
        <a:lstStyle/>
        <a:p>
          <a:pPr algn="l"/>
          <a:r>
            <a:rPr lang="fr-FR" sz="1400" dirty="0"/>
            <a:t>Plan de Développement Villageois /Quartier (PDV/PDQ)</a:t>
          </a:r>
        </a:p>
      </dgm:t>
    </dgm:pt>
    <dgm:pt modelId="{71D002B2-D4CA-9743-987C-FF511DD0A584}" type="parTrans" cxnId="{20A1CBD3-0943-1747-AD5A-3F6CC55F5FCF}">
      <dgm:prSet/>
      <dgm:spPr/>
      <dgm:t>
        <a:bodyPr/>
        <a:lstStyle/>
        <a:p>
          <a:endParaRPr lang="fr-FR" sz="1400"/>
        </a:p>
      </dgm:t>
    </dgm:pt>
    <dgm:pt modelId="{9CA29E0F-CE17-CA4A-B45D-B059EB9D5FF0}" type="sibTrans" cxnId="{20A1CBD3-0943-1747-AD5A-3F6CC55F5FCF}">
      <dgm:prSet/>
      <dgm:spPr/>
      <dgm:t>
        <a:bodyPr/>
        <a:lstStyle/>
        <a:p>
          <a:endParaRPr lang="fr-FR" sz="1400"/>
        </a:p>
      </dgm:t>
    </dgm:pt>
    <dgm:pt modelId="{18DFA84C-3FC7-DF4E-8E9D-32D2C00A1C1F}">
      <dgm:prSet phldrT="[Text]" custT="1"/>
      <dgm:spPr/>
      <dgm:t>
        <a:bodyPr/>
        <a:lstStyle/>
        <a:p>
          <a:r>
            <a:rPr lang="fr-FR" sz="1400" dirty="0"/>
            <a:t>Accord de subvention CONAFIL-Communes</a:t>
          </a:r>
        </a:p>
      </dgm:t>
    </dgm:pt>
    <dgm:pt modelId="{A2777D32-16B4-0944-9D69-08CFCF84C796}" type="parTrans" cxnId="{DBA6BAEC-77E7-1F4A-AB7D-DABEEF9DEB10}">
      <dgm:prSet/>
      <dgm:spPr/>
      <dgm:t>
        <a:bodyPr/>
        <a:lstStyle/>
        <a:p>
          <a:endParaRPr lang="fr-FR" sz="1400"/>
        </a:p>
      </dgm:t>
    </dgm:pt>
    <dgm:pt modelId="{309814D1-0325-D143-8377-37C61752FC67}" type="sibTrans" cxnId="{DBA6BAEC-77E7-1F4A-AB7D-DABEEF9DEB10}">
      <dgm:prSet/>
      <dgm:spPr/>
      <dgm:t>
        <a:bodyPr/>
        <a:lstStyle/>
        <a:p>
          <a:endParaRPr lang="fr-FR" sz="1400"/>
        </a:p>
      </dgm:t>
    </dgm:pt>
    <dgm:pt modelId="{64831BAD-83F7-3A45-B964-49601BF7ED4A}">
      <dgm:prSet phldrT="[Text]" custT="1"/>
      <dgm:spPr/>
      <dgm:t>
        <a:bodyPr/>
        <a:lstStyle/>
        <a:p>
          <a:r>
            <a:rPr lang="fr-FR" sz="1400" dirty="0"/>
            <a:t>Statuts et RI standards (MDGL)</a:t>
          </a:r>
        </a:p>
      </dgm:t>
    </dgm:pt>
    <dgm:pt modelId="{1F68883B-E0C5-1E44-A2DF-96CC7E94837B}" type="parTrans" cxnId="{6A5166E1-64A9-164C-82EE-5B68A240EF9E}">
      <dgm:prSet/>
      <dgm:spPr/>
      <dgm:t>
        <a:bodyPr/>
        <a:lstStyle/>
        <a:p>
          <a:endParaRPr lang="fr-FR" sz="1400"/>
        </a:p>
      </dgm:t>
    </dgm:pt>
    <dgm:pt modelId="{C80A4BAA-FE90-724E-B28F-B6148EBC3558}" type="sibTrans" cxnId="{6A5166E1-64A9-164C-82EE-5B68A240EF9E}">
      <dgm:prSet/>
      <dgm:spPr/>
      <dgm:t>
        <a:bodyPr/>
        <a:lstStyle/>
        <a:p>
          <a:endParaRPr lang="fr-FR" sz="1400"/>
        </a:p>
      </dgm:t>
    </dgm:pt>
    <dgm:pt modelId="{E62FF496-96E7-8249-BA43-C78FDBE88A00}">
      <dgm:prSet phldrT="[Text]" custT="1"/>
      <dgm:spPr/>
      <dgm:t>
        <a:bodyPr/>
        <a:lstStyle/>
        <a:p>
          <a:r>
            <a:rPr lang="fr-FR" sz="1400" dirty="0"/>
            <a:t>Instruments de RC</a:t>
          </a:r>
        </a:p>
      </dgm:t>
    </dgm:pt>
    <dgm:pt modelId="{2F238ED6-9124-2946-B9FE-60AC39955932}" type="parTrans" cxnId="{8FB6C8BA-E939-9F47-9683-07151EE6335E}">
      <dgm:prSet/>
      <dgm:spPr/>
      <dgm:t>
        <a:bodyPr/>
        <a:lstStyle/>
        <a:p>
          <a:endParaRPr lang="fr-FR" sz="1400"/>
        </a:p>
      </dgm:t>
    </dgm:pt>
    <dgm:pt modelId="{859C87D1-C15E-B44E-A6EC-1866184A96A9}" type="sibTrans" cxnId="{8FB6C8BA-E939-9F47-9683-07151EE6335E}">
      <dgm:prSet/>
      <dgm:spPr/>
      <dgm:t>
        <a:bodyPr/>
        <a:lstStyle/>
        <a:p>
          <a:endParaRPr lang="fr-FR" sz="1400"/>
        </a:p>
      </dgm:t>
    </dgm:pt>
    <dgm:pt modelId="{B6F3F9C5-8EF8-1949-8621-21EBAAF6F6E7}">
      <dgm:prSet phldrT="[Text]" custT="1"/>
      <dgm:spPr/>
      <dgm:t>
        <a:bodyPr/>
        <a:lstStyle/>
        <a:p>
          <a:r>
            <a:rPr lang="fr-FR" sz="1400" dirty="0"/>
            <a:t>Accord de subvention communautaire</a:t>
          </a:r>
        </a:p>
      </dgm:t>
    </dgm:pt>
    <dgm:pt modelId="{18357596-4B69-D94B-A2B7-4D41639C9897}" type="parTrans" cxnId="{8B92B2DA-1653-2448-86EE-65E3E0CF373A}">
      <dgm:prSet/>
      <dgm:spPr/>
      <dgm:t>
        <a:bodyPr/>
        <a:lstStyle/>
        <a:p>
          <a:endParaRPr lang="fr-FR" sz="1400"/>
        </a:p>
      </dgm:t>
    </dgm:pt>
    <dgm:pt modelId="{E627BA0B-953A-7F4D-8F05-4FB9D1149580}" type="sibTrans" cxnId="{8B92B2DA-1653-2448-86EE-65E3E0CF373A}">
      <dgm:prSet/>
      <dgm:spPr/>
      <dgm:t>
        <a:bodyPr/>
        <a:lstStyle/>
        <a:p>
          <a:endParaRPr lang="fr-FR" sz="1400"/>
        </a:p>
      </dgm:t>
    </dgm:pt>
    <dgm:pt modelId="{DDAAEDD0-3725-0744-96CE-012D50D9ABEC}">
      <dgm:prSet phldrT="[Text]" custT="1"/>
      <dgm:spPr/>
      <dgm:t>
        <a:bodyPr/>
        <a:lstStyle/>
        <a:p>
          <a:pPr algn="l"/>
          <a:r>
            <a:rPr lang="fr-FR" sz="1400" dirty="0"/>
            <a:t>Directives du DCC</a:t>
          </a:r>
        </a:p>
      </dgm:t>
    </dgm:pt>
    <dgm:pt modelId="{FB99F9A0-75DD-E043-BFDA-E02247022428}" type="parTrans" cxnId="{C18EC183-CDBA-0149-AD8E-3B658F6B43F5}">
      <dgm:prSet/>
      <dgm:spPr/>
      <dgm:t>
        <a:bodyPr/>
        <a:lstStyle/>
        <a:p>
          <a:endParaRPr lang="fr-FR"/>
        </a:p>
      </dgm:t>
    </dgm:pt>
    <dgm:pt modelId="{9202BC61-E958-F64D-9A11-FFD92093AAFC}" type="sibTrans" cxnId="{C18EC183-CDBA-0149-AD8E-3B658F6B43F5}">
      <dgm:prSet/>
      <dgm:spPr/>
      <dgm:t>
        <a:bodyPr/>
        <a:lstStyle/>
        <a:p>
          <a:endParaRPr lang="fr-FR"/>
        </a:p>
      </dgm:t>
    </dgm:pt>
    <dgm:pt modelId="{E1F1FA56-A60E-854F-A6D2-A128C17E88A0}" type="pres">
      <dgm:prSet presAssocID="{67A86861-03C9-8649-92DF-B422E633009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62B723D-6AE6-0E4D-8DA8-54EA68833470}" type="pres">
      <dgm:prSet presAssocID="{9F7BB89D-4DE3-F744-BAB5-375CDCA888AE}" presName="root" presStyleCnt="0"/>
      <dgm:spPr/>
    </dgm:pt>
    <dgm:pt modelId="{2620B923-B0DC-1241-A8F2-57FB701C3BFF}" type="pres">
      <dgm:prSet presAssocID="{9F7BB89D-4DE3-F744-BAB5-375CDCA888AE}" presName="rootComposite" presStyleCnt="0"/>
      <dgm:spPr/>
    </dgm:pt>
    <dgm:pt modelId="{0B2EA609-A241-6443-A92E-B91BF8E1F095}" type="pres">
      <dgm:prSet presAssocID="{9F7BB89D-4DE3-F744-BAB5-375CDCA888AE}" presName="rootText" presStyleLbl="node1" presStyleIdx="0" presStyleCnt="3" custScaleX="433239" custLinFactNeighborX="-6187" custLinFactNeighborY="-454"/>
      <dgm:spPr/>
    </dgm:pt>
    <dgm:pt modelId="{8C6D947C-FB08-A747-9016-0840D2A14AD5}" type="pres">
      <dgm:prSet presAssocID="{9F7BB89D-4DE3-F744-BAB5-375CDCA888AE}" presName="rootConnector" presStyleLbl="node1" presStyleIdx="0" presStyleCnt="3"/>
      <dgm:spPr/>
    </dgm:pt>
    <dgm:pt modelId="{B9DB45C9-D02C-BB42-8D89-8A89EB1AC008}" type="pres">
      <dgm:prSet presAssocID="{9F7BB89D-4DE3-F744-BAB5-375CDCA888AE}" presName="childShape" presStyleCnt="0"/>
      <dgm:spPr/>
    </dgm:pt>
    <dgm:pt modelId="{56821348-8F1C-9A43-B523-7E9A9D555B8E}" type="pres">
      <dgm:prSet presAssocID="{0245F0A9-8CC3-EC40-9A3D-37F4D779E3EB}" presName="Name13" presStyleLbl="parChTrans1D2" presStyleIdx="0" presStyleCnt="18"/>
      <dgm:spPr/>
    </dgm:pt>
    <dgm:pt modelId="{C2EAAD3E-8DD3-0441-A089-D184A78DC531}" type="pres">
      <dgm:prSet presAssocID="{84A3CFB4-D2F2-2146-B3D5-5E9A99131E28}" presName="childText" presStyleLbl="bgAcc1" presStyleIdx="0" presStyleCnt="18" custScaleX="453218" custLinFactNeighborX="7961" custLinFactNeighborY="2123">
        <dgm:presLayoutVars>
          <dgm:bulletEnabled val="1"/>
        </dgm:presLayoutVars>
      </dgm:prSet>
      <dgm:spPr/>
    </dgm:pt>
    <dgm:pt modelId="{BED478EB-225A-EF4B-BA23-0571A37BCC0D}" type="pres">
      <dgm:prSet presAssocID="{FDADC377-8BC0-D64E-B0B5-ED8C8E7B2891}" presName="Name13" presStyleLbl="parChTrans1D2" presStyleIdx="1" presStyleCnt="18"/>
      <dgm:spPr/>
    </dgm:pt>
    <dgm:pt modelId="{FCA4020B-3967-3B4A-9179-9EAC42DB849C}" type="pres">
      <dgm:prSet presAssocID="{2ABC8DFA-3370-2F40-B824-E97E2DDFFFF2}" presName="childText" presStyleLbl="bgAcc1" presStyleIdx="1" presStyleCnt="18" custScaleX="433673" custScaleY="86620">
        <dgm:presLayoutVars>
          <dgm:bulletEnabled val="1"/>
        </dgm:presLayoutVars>
      </dgm:prSet>
      <dgm:spPr/>
    </dgm:pt>
    <dgm:pt modelId="{294B5355-135D-0E46-B8F9-49F87022AE9C}" type="pres">
      <dgm:prSet presAssocID="{C1E7DD2D-DF57-0C44-A7A5-F9C338FA267F}" presName="Name13" presStyleLbl="parChTrans1D2" presStyleIdx="2" presStyleCnt="18"/>
      <dgm:spPr/>
    </dgm:pt>
    <dgm:pt modelId="{7AA42BD4-4099-0348-B86D-30B4F122E240}" type="pres">
      <dgm:prSet presAssocID="{DD8CE996-EC29-AC41-9778-BC17D6DD9B4B}" presName="childText" presStyleLbl="bgAcc1" presStyleIdx="2" presStyleCnt="18" custScaleX="473789">
        <dgm:presLayoutVars>
          <dgm:bulletEnabled val="1"/>
        </dgm:presLayoutVars>
      </dgm:prSet>
      <dgm:spPr/>
    </dgm:pt>
    <dgm:pt modelId="{08BD7743-55AA-FE48-80FC-389F07142CFD}" type="pres">
      <dgm:prSet presAssocID="{2F013B50-944C-2841-A371-F9023C512525}" presName="Name13" presStyleLbl="parChTrans1D2" presStyleIdx="3" presStyleCnt="18"/>
      <dgm:spPr/>
    </dgm:pt>
    <dgm:pt modelId="{2209787C-3D41-194E-947A-715B042CFA8B}" type="pres">
      <dgm:prSet presAssocID="{7D78CCC8-D5C8-D745-A845-E4F5C56B2BBB}" presName="childText" presStyleLbl="bgAcc1" presStyleIdx="3" presStyleCnt="18" custScaleX="242656">
        <dgm:presLayoutVars>
          <dgm:bulletEnabled val="1"/>
        </dgm:presLayoutVars>
      </dgm:prSet>
      <dgm:spPr/>
    </dgm:pt>
    <dgm:pt modelId="{0A3469E5-6F1F-9C46-B8EA-9A6E268EA00C}" type="pres">
      <dgm:prSet presAssocID="{FEAEF6F3-4400-2146-90CF-FECA3EC5362E}" presName="Name13" presStyleLbl="parChTrans1D2" presStyleIdx="4" presStyleCnt="18"/>
      <dgm:spPr/>
    </dgm:pt>
    <dgm:pt modelId="{34B073E5-C2BD-B841-A4C8-8EE9F59E09EF}" type="pres">
      <dgm:prSet presAssocID="{5A7F4062-7D4F-6A46-8208-29A8F9A47729}" presName="childText" presStyleLbl="bgAcc1" presStyleIdx="4" presStyleCnt="18" custScaleX="406525" custScaleY="179480">
        <dgm:presLayoutVars>
          <dgm:bulletEnabled val="1"/>
        </dgm:presLayoutVars>
      </dgm:prSet>
      <dgm:spPr/>
    </dgm:pt>
    <dgm:pt modelId="{1E9B5F99-21FC-0E4C-98CB-ACCB178FE14A}" type="pres">
      <dgm:prSet presAssocID="{7FBC21A2-3809-7C4D-9C16-DF12BE857A7A}" presName="root" presStyleCnt="0"/>
      <dgm:spPr/>
    </dgm:pt>
    <dgm:pt modelId="{8E0795B3-EE93-5641-97CE-597B452AB6C2}" type="pres">
      <dgm:prSet presAssocID="{7FBC21A2-3809-7C4D-9C16-DF12BE857A7A}" presName="rootComposite" presStyleCnt="0"/>
      <dgm:spPr/>
    </dgm:pt>
    <dgm:pt modelId="{1AEB048B-D24D-E64D-9FDF-2C9DB64DA8F6}" type="pres">
      <dgm:prSet presAssocID="{7FBC21A2-3809-7C4D-9C16-DF12BE857A7A}" presName="rootText" presStyleLbl="node1" presStyleIdx="1" presStyleCnt="3" custScaleX="227549" custLinFactNeighborX="-12282" custLinFactNeighborY="-895"/>
      <dgm:spPr/>
    </dgm:pt>
    <dgm:pt modelId="{88649E44-7253-A143-92FF-D942435DE4F4}" type="pres">
      <dgm:prSet presAssocID="{7FBC21A2-3809-7C4D-9C16-DF12BE857A7A}" presName="rootConnector" presStyleLbl="node1" presStyleIdx="1" presStyleCnt="3"/>
      <dgm:spPr/>
    </dgm:pt>
    <dgm:pt modelId="{863CCCF7-4598-3C42-88FB-D5D161FADE2B}" type="pres">
      <dgm:prSet presAssocID="{7FBC21A2-3809-7C4D-9C16-DF12BE857A7A}" presName="childShape" presStyleCnt="0"/>
      <dgm:spPr/>
    </dgm:pt>
    <dgm:pt modelId="{9B085DE4-DDE0-5B4D-81A5-B4D225873D2B}" type="pres">
      <dgm:prSet presAssocID="{1349A2C2-EE5D-544E-A2F4-BB70706D55B1}" presName="Name13" presStyleLbl="parChTrans1D2" presStyleIdx="5" presStyleCnt="18"/>
      <dgm:spPr/>
    </dgm:pt>
    <dgm:pt modelId="{D214D684-97F7-7746-973F-EA03DF6ED65A}" type="pres">
      <dgm:prSet presAssocID="{D272C378-7F86-2645-9157-CEE819B2A8DD}" presName="childText" presStyleLbl="bgAcc1" presStyleIdx="5" presStyleCnt="18" custScaleX="123751" custScaleY="94673" custLinFactNeighborX="-21736" custLinFactNeighborY="1955">
        <dgm:presLayoutVars>
          <dgm:bulletEnabled val="1"/>
        </dgm:presLayoutVars>
      </dgm:prSet>
      <dgm:spPr/>
    </dgm:pt>
    <dgm:pt modelId="{FDD92625-97E2-8B46-A476-C33F49C4114D}" type="pres">
      <dgm:prSet presAssocID="{BF75688E-0D69-154C-8B67-0CB08301B930}" presName="Name13" presStyleLbl="parChTrans1D2" presStyleIdx="6" presStyleCnt="18"/>
      <dgm:spPr/>
    </dgm:pt>
    <dgm:pt modelId="{A5F6C2D3-F14D-DA4D-996A-DF3E7AB2CB4B}" type="pres">
      <dgm:prSet presAssocID="{948337E6-910B-C74D-95C4-38E01527966B}" presName="childText" presStyleLbl="bgAcc1" presStyleIdx="6" presStyleCnt="18" custScaleX="138800" custLinFactNeighborX="-26073" custLinFactNeighborY="14759">
        <dgm:presLayoutVars>
          <dgm:bulletEnabled val="1"/>
        </dgm:presLayoutVars>
      </dgm:prSet>
      <dgm:spPr/>
    </dgm:pt>
    <dgm:pt modelId="{205F2706-85E7-E044-AB79-E012D5B5EBFE}" type="pres">
      <dgm:prSet presAssocID="{FB99F9A0-75DD-E043-BFDA-E02247022428}" presName="Name13" presStyleLbl="parChTrans1D2" presStyleIdx="7" presStyleCnt="18"/>
      <dgm:spPr/>
    </dgm:pt>
    <dgm:pt modelId="{0B73C905-4278-8D40-AEC4-13AFF028B48A}" type="pres">
      <dgm:prSet presAssocID="{DDAAEDD0-3725-0744-96CE-012D50D9ABEC}" presName="childText" presStyleLbl="bgAcc1" presStyleIdx="7" presStyleCnt="18" custScaleX="200390">
        <dgm:presLayoutVars>
          <dgm:bulletEnabled val="1"/>
        </dgm:presLayoutVars>
      </dgm:prSet>
      <dgm:spPr/>
    </dgm:pt>
    <dgm:pt modelId="{F8B4D7DC-3E4F-2F45-87FA-935AEAE14281}" type="pres">
      <dgm:prSet presAssocID="{8EB9425C-67B0-7442-8096-BF9A9D31BE86}" presName="Name13" presStyleLbl="parChTrans1D2" presStyleIdx="8" presStyleCnt="18"/>
      <dgm:spPr/>
    </dgm:pt>
    <dgm:pt modelId="{456C67F4-DE72-6B48-8D1B-C96B2BA82242}" type="pres">
      <dgm:prSet presAssocID="{1BB7196A-F0F6-0B4E-A67B-2F7878BC0B24}" presName="childText" presStyleLbl="bgAcc1" presStyleIdx="8" presStyleCnt="18" custScaleX="158455" custLinFactNeighborX="-22636" custLinFactNeighborY="17268">
        <dgm:presLayoutVars>
          <dgm:bulletEnabled val="1"/>
        </dgm:presLayoutVars>
      </dgm:prSet>
      <dgm:spPr/>
    </dgm:pt>
    <dgm:pt modelId="{33179B2D-6AD1-6548-BFF8-0D42A1F64D71}" type="pres">
      <dgm:prSet presAssocID="{C2BF1C27-D0B0-E44C-9E9B-8C0B85C633D5}" presName="Name13" presStyleLbl="parChTrans1D2" presStyleIdx="9" presStyleCnt="18"/>
      <dgm:spPr/>
    </dgm:pt>
    <dgm:pt modelId="{C4EEA9B4-2B3E-4C44-A599-31EF08C61BA5}" type="pres">
      <dgm:prSet presAssocID="{B6CAF083-F46E-D54C-92B5-8E1C80454EF5}" presName="childText" presStyleLbl="bgAcc1" presStyleIdx="9" presStyleCnt="18" custScaleX="142986" custLinFactNeighborX="-18677" custLinFactNeighborY="8965">
        <dgm:presLayoutVars>
          <dgm:bulletEnabled val="1"/>
        </dgm:presLayoutVars>
      </dgm:prSet>
      <dgm:spPr/>
    </dgm:pt>
    <dgm:pt modelId="{D1F5E329-E8CA-AE49-AC80-BD5DCA097C32}" type="pres">
      <dgm:prSet presAssocID="{057F7744-AFC5-9349-9CEA-AEE5338CB422}" presName="root" presStyleCnt="0"/>
      <dgm:spPr/>
    </dgm:pt>
    <dgm:pt modelId="{E1BE51D9-8EF5-2F4C-9F81-83B8E50B5617}" type="pres">
      <dgm:prSet presAssocID="{057F7744-AFC5-9349-9CEA-AEE5338CB422}" presName="rootComposite" presStyleCnt="0"/>
      <dgm:spPr/>
    </dgm:pt>
    <dgm:pt modelId="{CA70F60D-1F15-5743-BA0E-FF51A417C66E}" type="pres">
      <dgm:prSet presAssocID="{057F7744-AFC5-9349-9CEA-AEE5338CB422}" presName="rootText" presStyleLbl="node1" presStyleIdx="2" presStyleCnt="3" custScaleX="369500" custLinFactNeighborX="-30879" custLinFactNeighborY="2988"/>
      <dgm:spPr/>
    </dgm:pt>
    <dgm:pt modelId="{67C796C2-F215-C748-AE84-2DC94EFA277A}" type="pres">
      <dgm:prSet presAssocID="{057F7744-AFC5-9349-9CEA-AEE5338CB422}" presName="rootConnector" presStyleLbl="node1" presStyleIdx="2" presStyleCnt="3"/>
      <dgm:spPr/>
    </dgm:pt>
    <dgm:pt modelId="{3F7FC122-C9F8-2D49-BDB7-C6CD4BE15EB6}" type="pres">
      <dgm:prSet presAssocID="{057F7744-AFC5-9349-9CEA-AEE5338CB422}" presName="childShape" presStyleCnt="0"/>
      <dgm:spPr/>
    </dgm:pt>
    <dgm:pt modelId="{B26216BA-0099-694F-832B-267FD1AFA816}" type="pres">
      <dgm:prSet presAssocID="{1F68883B-E0C5-1E44-A2DF-96CC7E94837B}" presName="Name13" presStyleLbl="parChTrans1D2" presStyleIdx="10" presStyleCnt="18"/>
      <dgm:spPr/>
    </dgm:pt>
    <dgm:pt modelId="{4297FAEC-198B-2E49-8306-3041BFF9C3FA}" type="pres">
      <dgm:prSet presAssocID="{64831BAD-83F7-3A45-B964-49601BF7ED4A}" presName="childText" presStyleLbl="bgAcc1" presStyleIdx="10" presStyleCnt="18" custScaleX="189187">
        <dgm:presLayoutVars>
          <dgm:bulletEnabled val="1"/>
        </dgm:presLayoutVars>
      </dgm:prSet>
      <dgm:spPr/>
    </dgm:pt>
    <dgm:pt modelId="{F60DAE3C-0E61-1343-9C3F-0B88986DAF8B}" type="pres">
      <dgm:prSet presAssocID="{54EA15B6-0E24-4947-8033-CF805B4D113A}" presName="Name13" presStyleLbl="parChTrans1D2" presStyleIdx="11" presStyleCnt="18"/>
      <dgm:spPr/>
    </dgm:pt>
    <dgm:pt modelId="{5AD06543-2A36-2341-B205-080295B87687}" type="pres">
      <dgm:prSet presAssocID="{53C1F532-8C81-2347-8681-5AD1C970A4FE}" presName="childText" presStyleLbl="bgAcc1" presStyleIdx="11" presStyleCnt="18" custScaleX="198214">
        <dgm:presLayoutVars>
          <dgm:bulletEnabled val="1"/>
        </dgm:presLayoutVars>
      </dgm:prSet>
      <dgm:spPr/>
    </dgm:pt>
    <dgm:pt modelId="{7C332F77-5FF6-DB47-A497-910B270690BB}" type="pres">
      <dgm:prSet presAssocID="{2F238ED6-9124-2946-B9FE-60AC39955932}" presName="Name13" presStyleLbl="parChTrans1D2" presStyleIdx="12" presStyleCnt="18"/>
      <dgm:spPr/>
    </dgm:pt>
    <dgm:pt modelId="{6BB8B06B-DDCD-AA4A-AED6-DB7B81786D71}" type="pres">
      <dgm:prSet presAssocID="{E62FF496-96E7-8249-BA43-C78FDBE88A00}" presName="childText" presStyleLbl="bgAcc1" presStyleIdx="12" presStyleCnt="18" custScaleX="190051">
        <dgm:presLayoutVars>
          <dgm:bulletEnabled val="1"/>
        </dgm:presLayoutVars>
      </dgm:prSet>
      <dgm:spPr/>
    </dgm:pt>
    <dgm:pt modelId="{5F68A90A-6DE7-8C41-A8E2-4A58F6290AB6}" type="pres">
      <dgm:prSet presAssocID="{A2777D32-16B4-0944-9D69-08CFCF84C796}" presName="Name13" presStyleLbl="parChTrans1D2" presStyleIdx="13" presStyleCnt="18"/>
      <dgm:spPr/>
    </dgm:pt>
    <dgm:pt modelId="{B22B48E5-E138-C54F-9037-60979D63F287}" type="pres">
      <dgm:prSet presAssocID="{18DFA84C-3FC7-DF4E-8E9D-32D2C00A1C1F}" presName="childText" presStyleLbl="bgAcc1" presStyleIdx="13" presStyleCnt="18" custScaleX="236300">
        <dgm:presLayoutVars>
          <dgm:bulletEnabled val="1"/>
        </dgm:presLayoutVars>
      </dgm:prSet>
      <dgm:spPr/>
    </dgm:pt>
    <dgm:pt modelId="{5C4D79C3-5619-C949-AACB-EDC14957AEDA}" type="pres">
      <dgm:prSet presAssocID="{18357596-4B69-D94B-A2B7-4D41639C9897}" presName="Name13" presStyleLbl="parChTrans1D2" presStyleIdx="14" presStyleCnt="18"/>
      <dgm:spPr/>
    </dgm:pt>
    <dgm:pt modelId="{C1E0E99E-A055-3546-B694-0F936EE519CD}" type="pres">
      <dgm:prSet presAssocID="{B6F3F9C5-8EF8-1949-8621-21EBAAF6F6E7}" presName="childText" presStyleLbl="bgAcc1" presStyleIdx="14" presStyleCnt="18" custScaleX="229664">
        <dgm:presLayoutVars>
          <dgm:bulletEnabled val="1"/>
        </dgm:presLayoutVars>
      </dgm:prSet>
      <dgm:spPr/>
    </dgm:pt>
    <dgm:pt modelId="{64431006-2AC2-F941-919E-76C87B2529DE}" type="pres">
      <dgm:prSet presAssocID="{9BD3B8A2-C86E-5843-8266-47AB55D31D65}" presName="Name13" presStyleLbl="parChTrans1D2" presStyleIdx="15" presStyleCnt="18"/>
      <dgm:spPr/>
    </dgm:pt>
    <dgm:pt modelId="{DA6A3A86-5BDD-A149-947E-A28196AEEC35}" type="pres">
      <dgm:prSet presAssocID="{9BDF3172-75BB-3E4E-9F99-A49193C244AB}" presName="childText" presStyleLbl="bgAcc1" presStyleIdx="15" presStyleCnt="18">
        <dgm:presLayoutVars>
          <dgm:bulletEnabled val="1"/>
        </dgm:presLayoutVars>
      </dgm:prSet>
      <dgm:spPr/>
    </dgm:pt>
    <dgm:pt modelId="{257D866E-AB7C-424F-B848-89278FAAD74B}" type="pres">
      <dgm:prSet presAssocID="{9E015777-83C4-B546-875D-C3221CB9A789}" presName="Name13" presStyleLbl="parChTrans1D2" presStyleIdx="16" presStyleCnt="18"/>
      <dgm:spPr/>
    </dgm:pt>
    <dgm:pt modelId="{92BC8428-7B4B-FD4E-8193-324C933F2AA3}" type="pres">
      <dgm:prSet presAssocID="{166EF561-9D91-EC46-91C6-E0798FF5E4E7}" presName="childText" presStyleLbl="bgAcc1" presStyleIdx="16" presStyleCnt="18" custScaleX="271464">
        <dgm:presLayoutVars>
          <dgm:bulletEnabled val="1"/>
        </dgm:presLayoutVars>
      </dgm:prSet>
      <dgm:spPr/>
    </dgm:pt>
    <dgm:pt modelId="{B76D5639-27EF-CE4B-A71B-E8AAFB81C9C3}" type="pres">
      <dgm:prSet presAssocID="{71D002B2-D4CA-9743-987C-FF511DD0A584}" presName="Name13" presStyleLbl="parChTrans1D2" presStyleIdx="17" presStyleCnt="18"/>
      <dgm:spPr/>
    </dgm:pt>
    <dgm:pt modelId="{003A67EA-7187-1F4F-9B21-DC122509A2D4}" type="pres">
      <dgm:prSet presAssocID="{674A6FA1-00BC-9D4E-95E8-839623ADB16E}" presName="childText" presStyleLbl="bgAcc1" presStyleIdx="17" presStyleCnt="18" custScaleX="342052">
        <dgm:presLayoutVars>
          <dgm:bulletEnabled val="1"/>
        </dgm:presLayoutVars>
      </dgm:prSet>
      <dgm:spPr/>
    </dgm:pt>
  </dgm:ptLst>
  <dgm:cxnLst>
    <dgm:cxn modelId="{4191F802-1D2A-B44E-ABA3-E95CF84B746D}" type="presOf" srcId="{5A7F4062-7D4F-6A46-8208-29A8F9A47729}" destId="{34B073E5-C2BD-B841-A4C8-8EE9F59E09EF}" srcOrd="0" destOrd="0" presId="urn:microsoft.com/office/officeart/2005/8/layout/hierarchy3"/>
    <dgm:cxn modelId="{F4738805-88B5-A943-851A-99ED9D7DBC75}" type="presOf" srcId="{7FBC21A2-3809-7C4D-9C16-DF12BE857A7A}" destId="{1AEB048B-D24D-E64D-9FDF-2C9DB64DA8F6}" srcOrd="0" destOrd="0" presId="urn:microsoft.com/office/officeart/2005/8/layout/hierarchy3"/>
    <dgm:cxn modelId="{E1484F08-56C8-444F-9EAE-F389235DE27B}" type="presOf" srcId="{E62FF496-96E7-8249-BA43-C78FDBE88A00}" destId="{6BB8B06B-DDCD-AA4A-AED6-DB7B81786D71}" srcOrd="0" destOrd="0" presId="urn:microsoft.com/office/officeart/2005/8/layout/hierarchy3"/>
    <dgm:cxn modelId="{68997808-7A8D-A546-82DF-52E4B8A6C133}" type="presOf" srcId="{948337E6-910B-C74D-95C4-38E01527966B}" destId="{A5F6C2D3-F14D-DA4D-996A-DF3E7AB2CB4B}" srcOrd="0" destOrd="0" presId="urn:microsoft.com/office/officeart/2005/8/layout/hierarchy3"/>
    <dgm:cxn modelId="{3B2B4909-AE19-8243-BDEF-5F95B9AB72B1}" type="presOf" srcId="{2F238ED6-9124-2946-B9FE-60AC39955932}" destId="{7C332F77-5FF6-DB47-A497-910B270690BB}" srcOrd="0" destOrd="0" presId="urn:microsoft.com/office/officeart/2005/8/layout/hierarchy3"/>
    <dgm:cxn modelId="{D4C79109-D748-3248-B487-9E17A65BE2E7}" type="presOf" srcId="{FB99F9A0-75DD-E043-BFDA-E02247022428}" destId="{205F2706-85E7-E044-AB79-E012D5B5EBFE}" srcOrd="0" destOrd="0" presId="urn:microsoft.com/office/officeart/2005/8/layout/hierarchy3"/>
    <dgm:cxn modelId="{CCD0110B-B4BA-5648-9238-C4DFB1E2C3A5}" srcId="{9F7BB89D-4DE3-F744-BAB5-375CDCA888AE}" destId="{84A3CFB4-D2F2-2146-B3D5-5E9A99131E28}" srcOrd="0" destOrd="0" parTransId="{0245F0A9-8CC3-EC40-9A3D-37F4D779E3EB}" sibTransId="{6C89F065-8EDA-BA4B-80B5-05E57077190B}"/>
    <dgm:cxn modelId="{6345FF0C-0D50-4F44-9C71-8EF0B8430294}" type="presOf" srcId="{DD8CE996-EC29-AC41-9778-BC17D6DD9B4B}" destId="{7AA42BD4-4099-0348-B86D-30B4F122E240}" srcOrd="0" destOrd="0" presId="urn:microsoft.com/office/officeart/2005/8/layout/hierarchy3"/>
    <dgm:cxn modelId="{3F58470F-FD42-A645-ABBA-20B92ACC0867}" type="presOf" srcId="{674A6FA1-00BC-9D4E-95E8-839623ADB16E}" destId="{003A67EA-7187-1F4F-9B21-DC122509A2D4}" srcOrd="0" destOrd="0" presId="urn:microsoft.com/office/officeart/2005/8/layout/hierarchy3"/>
    <dgm:cxn modelId="{5F84F20F-D5CB-A248-8941-7B6E12F5C82B}" srcId="{057F7744-AFC5-9349-9CEA-AEE5338CB422}" destId="{166EF561-9D91-EC46-91C6-E0798FF5E4E7}" srcOrd="6" destOrd="0" parTransId="{9E015777-83C4-B546-875D-C3221CB9A789}" sibTransId="{2B0A559E-34DB-6E4F-A3E8-06CF002356A4}"/>
    <dgm:cxn modelId="{6E162511-4CE6-5949-AE74-49B1C383E7ED}" srcId="{9F7BB89D-4DE3-F744-BAB5-375CDCA888AE}" destId="{7D78CCC8-D5C8-D745-A845-E4F5C56B2BBB}" srcOrd="3" destOrd="0" parTransId="{2F013B50-944C-2841-A371-F9023C512525}" sibTransId="{3E1F9DEA-7CC4-6E4F-B213-53FB36CEDEC6}"/>
    <dgm:cxn modelId="{C78DFA19-D291-3A43-B15A-5E5F66B457B3}" type="presOf" srcId="{2F013B50-944C-2841-A371-F9023C512525}" destId="{08BD7743-55AA-FE48-80FC-389F07142CFD}" srcOrd="0" destOrd="0" presId="urn:microsoft.com/office/officeart/2005/8/layout/hierarchy3"/>
    <dgm:cxn modelId="{5340A61E-842A-CF48-935D-ACB47DDE318F}" type="presOf" srcId="{0245F0A9-8CC3-EC40-9A3D-37F4D779E3EB}" destId="{56821348-8F1C-9A43-B523-7E9A9D555B8E}" srcOrd="0" destOrd="0" presId="urn:microsoft.com/office/officeart/2005/8/layout/hierarchy3"/>
    <dgm:cxn modelId="{21438324-1E7B-DF47-9782-63AA1555D686}" type="presOf" srcId="{71D002B2-D4CA-9743-987C-FF511DD0A584}" destId="{B76D5639-27EF-CE4B-A71B-E8AAFB81C9C3}" srcOrd="0" destOrd="0" presId="urn:microsoft.com/office/officeart/2005/8/layout/hierarchy3"/>
    <dgm:cxn modelId="{968D5A27-92D7-384F-9879-31B373F634C3}" type="presOf" srcId="{B6F3F9C5-8EF8-1949-8621-21EBAAF6F6E7}" destId="{C1E0E99E-A055-3546-B694-0F936EE519CD}" srcOrd="0" destOrd="0" presId="urn:microsoft.com/office/officeart/2005/8/layout/hierarchy3"/>
    <dgm:cxn modelId="{9686EC28-12B0-9447-8641-B407C4927708}" type="presOf" srcId="{1BB7196A-F0F6-0B4E-A67B-2F7878BC0B24}" destId="{456C67F4-DE72-6B48-8D1B-C96B2BA82242}" srcOrd="0" destOrd="0" presId="urn:microsoft.com/office/officeart/2005/8/layout/hierarchy3"/>
    <dgm:cxn modelId="{36189A2D-E571-D142-A952-6CF40466A3C5}" type="presOf" srcId="{FEAEF6F3-4400-2146-90CF-FECA3EC5362E}" destId="{0A3469E5-6F1F-9C46-B8EA-9A6E268EA00C}" srcOrd="0" destOrd="0" presId="urn:microsoft.com/office/officeart/2005/8/layout/hierarchy3"/>
    <dgm:cxn modelId="{B93F7333-E610-214A-96D1-8F8005579DDB}" type="presOf" srcId="{FDADC377-8BC0-D64E-B0B5-ED8C8E7B2891}" destId="{BED478EB-225A-EF4B-BA23-0571A37BCC0D}" srcOrd="0" destOrd="0" presId="urn:microsoft.com/office/officeart/2005/8/layout/hierarchy3"/>
    <dgm:cxn modelId="{8D055335-3349-3D48-8747-DBC0C88E490D}" srcId="{9F7BB89D-4DE3-F744-BAB5-375CDCA888AE}" destId="{5A7F4062-7D4F-6A46-8208-29A8F9A47729}" srcOrd="4" destOrd="0" parTransId="{FEAEF6F3-4400-2146-90CF-FECA3EC5362E}" sibTransId="{C8558F67-A1A4-BC47-9E51-CE45390349B5}"/>
    <dgm:cxn modelId="{026A1036-3A43-6040-9D40-4B255B36BA65}" type="presOf" srcId="{C2BF1C27-D0B0-E44C-9E9B-8C0B85C633D5}" destId="{33179B2D-6AD1-6548-BFF8-0D42A1F64D71}" srcOrd="0" destOrd="0" presId="urn:microsoft.com/office/officeart/2005/8/layout/hierarchy3"/>
    <dgm:cxn modelId="{847FE55B-41E9-5645-A2B9-A7693EE806C8}" srcId="{7FBC21A2-3809-7C4D-9C16-DF12BE857A7A}" destId="{948337E6-910B-C74D-95C4-38E01527966B}" srcOrd="1" destOrd="0" parTransId="{BF75688E-0D69-154C-8B67-0CB08301B930}" sibTransId="{0A082A41-58F6-5045-BC36-498D81AA16FA}"/>
    <dgm:cxn modelId="{1920F061-6EC1-C74B-86F8-EC187ABE66AA}" type="presOf" srcId="{C1E7DD2D-DF57-0C44-A7A5-F9C338FA267F}" destId="{294B5355-135D-0E46-B8F9-49F87022AE9C}" srcOrd="0" destOrd="0" presId="urn:microsoft.com/office/officeart/2005/8/layout/hierarchy3"/>
    <dgm:cxn modelId="{936CF962-297B-B34F-B85C-801165B6F67B}" type="presOf" srcId="{DDAAEDD0-3725-0744-96CE-012D50D9ABEC}" destId="{0B73C905-4278-8D40-AEC4-13AFF028B48A}" srcOrd="0" destOrd="0" presId="urn:microsoft.com/office/officeart/2005/8/layout/hierarchy3"/>
    <dgm:cxn modelId="{8F12E964-692A-474A-BAC4-EDBF17985460}" type="presOf" srcId="{166EF561-9D91-EC46-91C6-E0798FF5E4E7}" destId="{92BC8428-7B4B-FD4E-8193-324C933F2AA3}" srcOrd="0" destOrd="0" presId="urn:microsoft.com/office/officeart/2005/8/layout/hierarchy3"/>
    <dgm:cxn modelId="{4B334C4C-3C69-A44F-953F-CFF6EC1497FD}" type="presOf" srcId="{9BD3B8A2-C86E-5843-8266-47AB55D31D65}" destId="{64431006-2AC2-F941-919E-76C87B2529DE}" srcOrd="0" destOrd="0" presId="urn:microsoft.com/office/officeart/2005/8/layout/hierarchy3"/>
    <dgm:cxn modelId="{1AC23A4E-84F2-9641-BCD4-155165A45614}" type="presOf" srcId="{9F7BB89D-4DE3-F744-BAB5-375CDCA888AE}" destId="{8C6D947C-FB08-A747-9016-0840D2A14AD5}" srcOrd="1" destOrd="0" presId="urn:microsoft.com/office/officeart/2005/8/layout/hierarchy3"/>
    <dgm:cxn modelId="{ADF21773-72B7-5A4A-9B07-EA0935C52098}" type="presOf" srcId="{1F68883B-E0C5-1E44-A2DF-96CC7E94837B}" destId="{B26216BA-0099-694F-832B-267FD1AFA816}" srcOrd="0" destOrd="0" presId="urn:microsoft.com/office/officeart/2005/8/layout/hierarchy3"/>
    <dgm:cxn modelId="{99383659-7140-7644-A7BB-5D748E3917D5}" type="presOf" srcId="{9F7BB89D-4DE3-F744-BAB5-375CDCA888AE}" destId="{0B2EA609-A241-6443-A92E-B91BF8E1F095}" srcOrd="0" destOrd="0" presId="urn:microsoft.com/office/officeart/2005/8/layout/hierarchy3"/>
    <dgm:cxn modelId="{AE928579-ACBE-9541-94E0-BC8A06D67DD2}" type="presOf" srcId="{7FBC21A2-3809-7C4D-9C16-DF12BE857A7A}" destId="{88649E44-7253-A143-92FF-D942435DE4F4}" srcOrd="1" destOrd="0" presId="urn:microsoft.com/office/officeart/2005/8/layout/hierarchy3"/>
    <dgm:cxn modelId="{4831357D-90C3-1F4B-B560-0CABC946ACB6}" type="presOf" srcId="{2ABC8DFA-3370-2F40-B824-E97E2DDFFFF2}" destId="{FCA4020B-3967-3B4A-9179-9EAC42DB849C}" srcOrd="0" destOrd="0" presId="urn:microsoft.com/office/officeart/2005/8/layout/hierarchy3"/>
    <dgm:cxn modelId="{41C9CB7D-8EEB-454F-82E2-5D139EC4A24E}" type="presOf" srcId="{BF75688E-0D69-154C-8B67-0CB08301B930}" destId="{FDD92625-97E2-8B46-A476-C33F49C4114D}" srcOrd="0" destOrd="0" presId="urn:microsoft.com/office/officeart/2005/8/layout/hierarchy3"/>
    <dgm:cxn modelId="{2259E780-2781-DD49-9270-F816B76590A6}" srcId="{057F7744-AFC5-9349-9CEA-AEE5338CB422}" destId="{9BDF3172-75BB-3E4E-9F99-A49193C244AB}" srcOrd="5" destOrd="0" parTransId="{9BD3B8A2-C86E-5843-8266-47AB55D31D65}" sibTransId="{742D53D8-CFA6-CF40-8292-B4C30BCAF7B3}"/>
    <dgm:cxn modelId="{C18EC183-CDBA-0149-AD8E-3B658F6B43F5}" srcId="{7FBC21A2-3809-7C4D-9C16-DF12BE857A7A}" destId="{DDAAEDD0-3725-0744-96CE-012D50D9ABEC}" srcOrd="2" destOrd="0" parTransId="{FB99F9A0-75DD-E043-BFDA-E02247022428}" sibTransId="{9202BC61-E958-F64D-9A11-FFD92093AAFC}"/>
    <dgm:cxn modelId="{63C1A585-8894-4E43-A004-0A6A3A9E6D00}" type="presOf" srcId="{64831BAD-83F7-3A45-B964-49601BF7ED4A}" destId="{4297FAEC-198B-2E49-8306-3041BFF9C3FA}" srcOrd="0" destOrd="0" presId="urn:microsoft.com/office/officeart/2005/8/layout/hierarchy3"/>
    <dgm:cxn modelId="{48068D92-EF03-7248-8008-D87FA675A7CB}" srcId="{7FBC21A2-3809-7C4D-9C16-DF12BE857A7A}" destId="{B6CAF083-F46E-D54C-92B5-8E1C80454EF5}" srcOrd="4" destOrd="0" parTransId="{C2BF1C27-D0B0-E44C-9E9B-8C0B85C633D5}" sibTransId="{4B0366A8-48F6-A74F-9965-7E114E02F68D}"/>
    <dgm:cxn modelId="{76FD4097-2834-A74E-9FF3-A5E116699F5C}" srcId="{7FBC21A2-3809-7C4D-9C16-DF12BE857A7A}" destId="{1BB7196A-F0F6-0B4E-A67B-2F7878BC0B24}" srcOrd="3" destOrd="0" parTransId="{8EB9425C-67B0-7442-8096-BF9A9D31BE86}" sibTransId="{66807AD4-C131-634A-AC10-BBB150C4A22D}"/>
    <dgm:cxn modelId="{4179FA97-92F2-6F41-9739-B7618F84B98B}" srcId="{67A86861-03C9-8649-92DF-B422E6330097}" destId="{9F7BB89D-4DE3-F744-BAB5-375CDCA888AE}" srcOrd="0" destOrd="0" parTransId="{DDEBE972-38FA-6D44-9761-8C2E21E0293E}" sibTransId="{9B48FD19-EECD-3042-8968-4C0CBD411E98}"/>
    <dgm:cxn modelId="{D647E699-196D-D840-A6E5-C88F72F4F705}" type="presOf" srcId="{53C1F532-8C81-2347-8681-5AD1C970A4FE}" destId="{5AD06543-2A36-2341-B205-080295B87687}" srcOrd="0" destOrd="0" presId="urn:microsoft.com/office/officeart/2005/8/layout/hierarchy3"/>
    <dgm:cxn modelId="{C17B3E9F-9013-3D45-8391-B1CC720E2CD4}" srcId="{67A86861-03C9-8649-92DF-B422E6330097}" destId="{7FBC21A2-3809-7C4D-9C16-DF12BE857A7A}" srcOrd="1" destOrd="0" parTransId="{CBF04214-D064-3A4E-844E-7AB32E0E8679}" sibTransId="{BF3E6A71-BF73-9148-A5A5-E9F3F3270EAB}"/>
    <dgm:cxn modelId="{DCFF32A5-6FD5-9240-B083-863809132053}" type="presOf" srcId="{54EA15B6-0E24-4947-8033-CF805B4D113A}" destId="{F60DAE3C-0E61-1343-9C3F-0B88986DAF8B}" srcOrd="0" destOrd="0" presId="urn:microsoft.com/office/officeart/2005/8/layout/hierarchy3"/>
    <dgm:cxn modelId="{F2FE5EA6-BC53-3247-AD52-524E5D8D9E01}" type="presOf" srcId="{67A86861-03C9-8649-92DF-B422E6330097}" destId="{E1F1FA56-A60E-854F-A6D2-A128C17E88A0}" srcOrd="0" destOrd="0" presId="urn:microsoft.com/office/officeart/2005/8/layout/hierarchy3"/>
    <dgm:cxn modelId="{BE10EDAD-B6BF-0D43-B06B-D1020AD5BD70}" srcId="{9F7BB89D-4DE3-F744-BAB5-375CDCA888AE}" destId="{2ABC8DFA-3370-2F40-B824-E97E2DDFFFF2}" srcOrd="1" destOrd="0" parTransId="{FDADC377-8BC0-D64E-B0B5-ED8C8E7B2891}" sibTransId="{DD456BAA-83E1-3741-B135-108B39B15A4B}"/>
    <dgm:cxn modelId="{8FB6C8BA-E939-9F47-9683-07151EE6335E}" srcId="{057F7744-AFC5-9349-9CEA-AEE5338CB422}" destId="{E62FF496-96E7-8249-BA43-C78FDBE88A00}" srcOrd="2" destOrd="0" parTransId="{2F238ED6-9124-2946-B9FE-60AC39955932}" sibTransId="{859C87D1-C15E-B44E-A6EC-1866184A96A9}"/>
    <dgm:cxn modelId="{0565F9C0-9243-734C-8DFF-65F65572A3A7}" type="presOf" srcId="{84A3CFB4-D2F2-2146-B3D5-5E9A99131E28}" destId="{C2EAAD3E-8DD3-0441-A089-D184A78DC531}" srcOrd="0" destOrd="0" presId="urn:microsoft.com/office/officeart/2005/8/layout/hierarchy3"/>
    <dgm:cxn modelId="{D1B6B7C1-2A7D-794E-B138-BDAE5914B90E}" srcId="{9F7BB89D-4DE3-F744-BAB5-375CDCA888AE}" destId="{DD8CE996-EC29-AC41-9778-BC17D6DD9B4B}" srcOrd="2" destOrd="0" parTransId="{C1E7DD2D-DF57-0C44-A7A5-F9C338FA267F}" sibTransId="{0D69F58C-0220-F441-BEB2-228A4420263C}"/>
    <dgm:cxn modelId="{833B22C5-677D-E640-9E53-0F647C6E5879}" type="presOf" srcId="{9BDF3172-75BB-3E4E-9F99-A49193C244AB}" destId="{DA6A3A86-5BDD-A149-947E-A28196AEEC35}" srcOrd="0" destOrd="0" presId="urn:microsoft.com/office/officeart/2005/8/layout/hierarchy3"/>
    <dgm:cxn modelId="{172ACBC7-91CF-6D4A-88EE-E9BAF603678D}" type="presOf" srcId="{9E015777-83C4-B546-875D-C3221CB9A789}" destId="{257D866E-AB7C-424F-B848-89278FAAD74B}" srcOrd="0" destOrd="0" presId="urn:microsoft.com/office/officeart/2005/8/layout/hierarchy3"/>
    <dgm:cxn modelId="{9BC1A7C8-939E-9C41-9FEF-19514C452F80}" srcId="{67A86861-03C9-8649-92DF-B422E6330097}" destId="{057F7744-AFC5-9349-9CEA-AEE5338CB422}" srcOrd="2" destOrd="0" parTransId="{CC4196C1-2180-E14E-8D93-E98375604A7E}" sibTransId="{8A9EFE63-F8E6-A047-833D-F24295EEEBE4}"/>
    <dgm:cxn modelId="{055239C9-5731-9740-8D95-F338C5372BB9}" type="presOf" srcId="{1349A2C2-EE5D-544E-A2F4-BB70706D55B1}" destId="{9B085DE4-DDE0-5B4D-81A5-B4D225873D2B}" srcOrd="0" destOrd="0" presId="urn:microsoft.com/office/officeart/2005/8/layout/hierarchy3"/>
    <dgm:cxn modelId="{D82083D2-670E-364F-AC3F-2A2E53D96F87}" srcId="{7FBC21A2-3809-7C4D-9C16-DF12BE857A7A}" destId="{D272C378-7F86-2645-9157-CEE819B2A8DD}" srcOrd="0" destOrd="0" parTransId="{1349A2C2-EE5D-544E-A2F4-BB70706D55B1}" sibTransId="{5E4DB716-E9F4-1948-BD4A-E38FB715F275}"/>
    <dgm:cxn modelId="{76219AD3-6587-934A-81D8-7C75E72684FF}" srcId="{057F7744-AFC5-9349-9CEA-AEE5338CB422}" destId="{53C1F532-8C81-2347-8681-5AD1C970A4FE}" srcOrd="1" destOrd="0" parTransId="{54EA15B6-0E24-4947-8033-CF805B4D113A}" sibTransId="{DC4098C5-5128-8642-AA9C-26083ED7C09C}"/>
    <dgm:cxn modelId="{20A1CBD3-0943-1747-AD5A-3F6CC55F5FCF}" srcId="{057F7744-AFC5-9349-9CEA-AEE5338CB422}" destId="{674A6FA1-00BC-9D4E-95E8-839623ADB16E}" srcOrd="7" destOrd="0" parTransId="{71D002B2-D4CA-9743-987C-FF511DD0A584}" sibTransId="{9CA29E0F-CE17-CA4A-B45D-B059EB9D5FF0}"/>
    <dgm:cxn modelId="{8657A2D8-2925-9A4D-A520-79DA05AD6E6E}" type="presOf" srcId="{7D78CCC8-D5C8-D745-A845-E4F5C56B2BBB}" destId="{2209787C-3D41-194E-947A-715B042CFA8B}" srcOrd="0" destOrd="0" presId="urn:microsoft.com/office/officeart/2005/8/layout/hierarchy3"/>
    <dgm:cxn modelId="{8B92B2DA-1653-2448-86EE-65E3E0CF373A}" srcId="{057F7744-AFC5-9349-9CEA-AEE5338CB422}" destId="{B6F3F9C5-8EF8-1949-8621-21EBAAF6F6E7}" srcOrd="4" destOrd="0" parTransId="{18357596-4B69-D94B-A2B7-4D41639C9897}" sibTransId="{E627BA0B-953A-7F4D-8F05-4FB9D1149580}"/>
    <dgm:cxn modelId="{8A2E77DF-40E3-A344-B823-DE63E0EE9565}" type="presOf" srcId="{D272C378-7F86-2645-9157-CEE819B2A8DD}" destId="{D214D684-97F7-7746-973F-EA03DF6ED65A}" srcOrd="0" destOrd="0" presId="urn:microsoft.com/office/officeart/2005/8/layout/hierarchy3"/>
    <dgm:cxn modelId="{6A5166E1-64A9-164C-82EE-5B68A240EF9E}" srcId="{057F7744-AFC5-9349-9CEA-AEE5338CB422}" destId="{64831BAD-83F7-3A45-B964-49601BF7ED4A}" srcOrd="0" destOrd="0" parTransId="{1F68883B-E0C5-1E44-A2DF-96CC7E94837B}" sibTransId="{C80A4BAA-FE90-724E-B28F-B6148EBC3558}"/>
    <dgm:cxn modelId="{6955F4E6-5101-D245-945E-F1BC21C3FEED}" type="presOf" srcId="{057F7744-AFC5-9349-9CEA-AEE5338CB422}" destId="{CA70F60D-1F15-5743-BA0E-FF51A417C66E}" srcOrd="0" destOrd="0" presId="urn:microsoft.com/office/officeart/2005/8/layout/hierarchy3"/>
    <dgm:cxn modelId="{DBA6BAEC-77E7-1F4A-AB7D-DABEEF9DEB10}" srcId="{057F7744-AFC5-9349-9CEA-AEE5338CB422}" destId="{18DFA84C-3FC7-DF4E-8E9D-32D2C00A1C1F}" srcOrd="3" destOrd="0" parTransId="{A2777D32-16B4-0944-9D69-08CFCF84C796}" sibTransId="{309814D1-0325-D143-8377-37C61752FC67}"/>
    <dgm:cxn modelId="{E94770EF-8F97-9C4E-A470-60D27BB1326F}" type="presOf" srcId="{057F7744-AFC5-9349-9CEA-AEE5338CB422}" destId="{67C796C2-F215-C748-AE84-2DC94EFA277A}" srcOrd="1" destOrd="0" presId="urn:microsoft.com/office/officeart/2005/8/layout/hierarchy3"/>
    <dgm:cxn modelId="{9282A6F0-2F8D-704E-95E4-EE5C7EF54DB0}" type="presOf" srcId="{B6CAF083-F46E-D54C-92B5-8E1C80454EF5}" destId="{C4EEA9B4-2B3E-4C44-A599-31EF08C61BA5}" srcOrd="0" destOrd="0" presId="urn:microsoft.com/office/officeart/2005/8/layout/hierarchy3"/>
    <dgm:cxn modelId="{C06FE4F4-DE98-1F41-B4BD-8AC663C6DE81}" type="presOf" srcId="{18DFA84C-3FC7-DF4E-8E9D-32D2C00A1C1F}" destId="{B22B48E5-E138-C54F-9037-60979D63F287}" srcOrd="0" destOrd="0" presId="urn:microsoft.com/office/officeart/2005/8/layout/hierarchy3"/>
    <dgm:cxn modelId="{B004C1FA-0A30-754A-A968-3FA68E3252A9}" type="presOf" srcId="{18357596-4B69-D94B-A2B7-4D41639C9897}" destId="{5C4D79C3-5619-C949-AACB-EDC14957AEDA}" srcOrd="0" destOrd="0" presId="urn:microsoft.com/office/officeart/2005/8/layout/hierarchy3"/>
    <dgm:cxn modelId="{AF3492FD-7C07-E64E-BB7E-D2C0B9A65014}" type="presOf" srcId="{8EB9425C-67B0-7442-8096-BF9A9D31BE86}" destId="{F8B4D7DC-3E4F-2F45-87FA-935AEAE14281}" srcOrd="0" destOrd="0" presId="urn:microsoft.com/office/officeart/2005/8/layout/hierarchy3"/>
    <dgm:cxn modelId="{EC4343FE-8746-2E48-820F-67C8FE3652E7}" type="presOf" srcId="{A2777D32-16B4-0944-9D69-08CFCF84C796}" destId="{5F68A90A-6DE7-8C41-A8E2-4A58F6290AB6}" srcOrd="0" destOrd="0" presId="urn:microsoft.com/office/officeart/2005/8/layout/hierarchy3"/>
    <dgm:cxn modelId="{E51F41DE-B8FE-8E4C-AE30-5AEC53467B0C}" type="presParOf" srcId="{E1F1FA56-A60E-854F-A6D2-A128C17E88A0}" destId="{B62B723D-6AE6-0E4D-8DA8-54EA68833470}" srcOrd="0" destOrd="0" presId="urn:microsoft.com/office/officeart/2005/8/layout/hierarchy3"/>
    <dgm:cxn modelId="{20D429AC-F16B-324A-AEC6-A189B065998F}" type="presParOf" srcId="{B62B723D-6AE6-0E4D-8DA8-54EA68833470}" destId="{2620B923-B0DC-1241-A8F2-57FB701C3BFF}" srcOrd="0" destOrd="0" presId="urn:microsoft.com/office/officeart/2005/8/layout/hierarchy3"/>
    <dgm:cxn modelId="{8FDA7A49-BB87-D64B-8F25-A6978F9C18F8}" type="presParOf" srcId="{2620B923-B0DC-1241-A8F2-57FB701C3BFF}" destId="{0B2EA609-A241-6443-A92E-B91BF8E1F095}" srcOrd="0" destOrd="0" presId="urn:microsoft.com/office/officeart/2005/8/layout/hierarchy3"/>
    <dgm:cxn modelId="{9E2E8A2A-158E-1040-B62B-DA4D013936D7}" type="presParOf" srcId="{2620B923-B0DC-1241-A8F2-57FB701C3BFF}" destId="{8C6D947C-FB08-A747-9016-0840D2A14AD5}" srcOrd="1" destOrd="0" presId="urn:microsoft.com/office/officeart/2005/8/layout/hierarchy3"/>
    <dgm:cxn modelId="{FAF98D7C-23CC-DE4A-975F-7D6F3C845C39}" type="presParOf" srcId="{B62B723D-6AE6-0E4D-8DA8-54EA68833470}" destId="{B9DB45C9-D02C-BB42-8D89-8A89EB1AC008}" srcOrd="1" destOrd="0" presId="urn:microsoft.com/office/officeart/2005/8/layout/hierarchy3"/>
    <dgm:cxn modelId="{639FE7CC-1E93-1247-B401-2EC91E2DA787}" type="presParOf" srcId="{B9DB45C9-D02C-BB42-8D89-8A89EB1AC008}" destId="{56821348-8F1C-9A43-B523-7E9A9D555B8E}" srcOrd="0" destOrd="0" presId="urn:microsoft.com/office/officeart/2005/8/layout/hierarchy3"/>
    <dgm:cxn modelId="{AB2E4704-D8DD-734B-B065-49A77343C90B}" type="presParOf" srcId="{B9DB45C9-D02C-BB42-8D89-8A89EB1AC008}" destId="{C2EAAD3E-8DD3-0441-A089-D184A78DC531}" srcOrd="1" destOrd="0" presId="urn:microsoft.com/office/officeart/2005/8/layout/hierarchy3"/>
    <dgm:cxn modelId="{98D29FDA-EC48-5E4A-9D9C-340DCC7DF14D}" type="presParOf" srcId="{B9DB45C9-D02C-BB42-8D89-8A89EB1AC008}" destId="{BED478EB-225A-EF4B-BA23-0571A37BCC0D}" srcOrd="2" destOrd="0" presId="urn:microsoft.com/office/officeart/2005/8/layout/hierarchy3"/>
    <dgm:cxn modelId="{AEE72BD4-4FFE-CE48-B53A-4C8D4F0EDEB8}" type="presParOf" srcId="{B9DB45C9-D02C-BB42-8D89-8A89EB1AC008}" destId="{FCA4020B-3967-3B4A-9179-9EAC42DB849C}" srcOrd="3" destOrd="0" presId="urn:microsoft.com/office/officeart/2005/8/layout/hierarchy3"/>
    <dgm:cxn modelId="{E80DBA66-EA18-9B43-81CA-7C1D322F824C}" type="presParOf" srcId="{B9DB45C9-D02C-BB42-8D89-8A89EB1AC008}" destId="{294B5355-135D-0E46-B8F9-49F87022AE9C}" srcOrd="4" destOrd="0" presId="urn:microsoft.com/office/officeart/2005/8/layout/hierarchy3"/>
    <dgm:cxn modelId="{A1427792-2EB7-994B-AE9B-9048553F7391}" type="presParOf" srcId="{B9DB45C9-D02C-BB42-8D89-8A89EB1AC008}" destId="{7AA42BD4-4099-0348-B86D-30B4F122E240}" srcOrd="5" destOrd="0" presId="urn:microsoft.com/office/officeart/2005/8/layout/hierarchy3"/>
    <dgm:cxn modelId="{B12653DF-CD7E-9A4C-8413-CFE097A787FC}" type="presParOf" srcId="{B9DB45C9-D02C-BB42-8D89-8A89EB1AC008}" destId="{08BD7743-55AA-FE48-80FC-389F07142CFD}" srcOrd="6" destOrd="0" presId="urn:microsoft.com/office/officeart/2005/8/layout/hierarchy3"/>
    <dgm:cxn modelId="{DD3EBCBC-8758-F247-957C-03A5F1ECA0BB}" type="presParOf" srcId="{B9DB45C9-D02C-BB42-8D89-8A89EB1AC008}" destId="{2209787C-3D41-194E-947A-715B042CFA8B}" srcOrd="7" destOrd="0" presId="urn:microsoft.com/office/officeart/2005/8/layout/hierarchy3"/>
    <dgm:cxn modelId="{B3B2C193-D227-7448-98B6-6DC6C48EBDDA}" type="presParOf" srcId="{B9DB45C9-D02C-BB42-8D89-8A89EB1AC008}" destId="{0A3469E5-6F1F-9C46-B8EA-9A6E268EA00C}" srcOrd="8" destOrd="0" presId="urn:microsoft.com/office/officeart/2005/8/layout/hierarchy3"/>
    <dgm:cxn modelId="{5355804A-4F0D-4442-8F2C-82C96176A073}" type="presParOf" srcId="{B9DB45C9-D02C-BB42-8D89-8A89EB1AC008}" destId="{34B073E5-C2BD-B841-A4C8-8EE9F59E09EF}" srcOrd="9" destOrd="0" presId="urn:microsoft.com/office/officeart/2005/8/layout/hierarchy3"/>
    <dgm:cxn modelId="{BCE1D95A-00F3-7A49-925A-5372FE844285}" type="presParOf" srcId="{E1F1FA56-A60E-854F-A6D2-A128C17E88A0}" destId="{1E9B5F99-21FC-0E4C-98CB-ACCB178FE14A}" srcOrd="1" destOrd="0" presId="urn:microsoft.com/office/officeart/2005/8/layout/hierarchy3"/>
    <dgm:cxn modelId="{A6E9FDAD-ED72-614C-AA69-F092F522B543}" type="presParOf" srcId="{1E9B5F99-21FC-0E4C-98CB-ACCB178FE14A}" destId="{8E0795B3-EE93-5641-97CE-597B452AB6C2}" srcOrd="0" destOrd="0" presId="urn:microsoft.com/office/officeart/2005/8/layout/hierarchy3"/>
    <dgm:cxn modelId="{B736EA55-D6A5-F446-ABBB-0B6149B4D514}" type="presParOf" srcId="{8E0795B3-EE93-5641-97CE-597B452AB6C2}" destId="{1AEB048B-D24D-E64D-9FDF-2C9DB64DA8F6}" srcOrd="0" destOrd="0" presId="urn:microsoft.com/office/officeart/2005/8/layout/hierarchy3"/>
    <dgm:cxn modelId="{15E001A0-5C8E-0C49-BBDC-D7C0870429CA}" type="presParOf" srcId="{8E0795B3-EE93-5641-97CE-597B452AB6C2}" destId="{88649E44-7253-A143-92FF-D942435DE4F4}" srcOrd="1" destOrd="0" presId="urn:microsoft.com/office/officeart/2005/8/layout/hierarchy3"/>
    <dgm:cxn modelId="{6EA17623-28CF-D149-B518-EC574A1310BA}" type="presParOf" srcId="{1E9B5F99-21FC-0E4C-98CB-ACCB178FE14A}" destId="{863CCCF7-4598-3C42-88FB-D5D161FADE2B}" srcOrd="1" destOrd="0" presId="urn:microsoft.com/office/officeart/2005/8/layout/hierarchy3"/>
    <dgm:cxn modelId="{BB6E2908-02A1-9049-AEB7-50E16B190D12}" type="presParOf" srcId="{863CCCF7-4598-3C42-88FB-D5D161FADE2B}" destId="{9B085DE4-DDE0-5B4D-81A5-B4D225873D2B}" srcOrd="0" destOrd="0" presId="urn:microsoft.com/office/officeart/2005/8/layout/hierarchy3"/>
    <dgm:cxn modelId="{CA5DD0E9-CBED-564F-B8FA-20B269014B42}" type="presParOf" srcId="{863CCCF7-4598-3C42-88FB-D5D161FADE2B}" destId="{D214D684-97F7-7746-973F-EA03DF6ED65A}" srcOrd="1" destOrd="0" presId="urn:microsoft.com/office/officeart/2005/8/layout/hierarchy3"/>
    <dgm:cxn modelId="{3C5B9393-11FF-2147-8C9C-8810E8C187F5}" type="presParOf" srcId="{863CCCF7-4598-3C42-88FB-D5D161FADE2B}" destId="{FDD92625-97E2-8B46-A476-C33F49C4114D}" srcOrd="2" destOrd="0" presId="urn:microsoft.com/office/officeart/2005/8/layout/hierarchy3"/>
    <dgm:cxn modelId="{7F0F7094-AE7B-D44D-8B24-C8C8B7F56FB1}" type="presParOf" srcId="{863CCCF7-4598-3C42-88FB-D5D161FADE2B}" destId="{A5F6C2D3-F14D-DA4D-996A-DF3E7AB2CB4B}" srcOrd="3" destOrd="0" presId="urn:microsoft.com/office/officeart/2005/8/layout/hierarchy3"/>
    <dgm:cxn modelId="{F293A7FD-1F33-854E-9816-C86951B22398}" type="presParOf" srcId="{863CCCF7-4598-3C42-88FB-D5D161FADE2B}" destId="{205F2706-85E7-E044-AB79-E012D5B5EBFE}" srcOrd="4" destOrd="0" presId="urn:microsoft.com/office/officeart/2005/8/layout/hierarchy3"/>
    <dgm:cxn modelId="{096E9779-4E1F-F541-B118-276D491EBDF3}" type="presParOf" srcId="{863CCCF7-4598-3C42-88FB-D5D161FADE2B}" destId="{0B73C905-4278-8D40-AEC4-13AFF028B48A}" srcOrd="5" destOrd="0" presId="urn:microsoft.com/office/officeart/2005/8/layout/hierarchy3"/>
    <dgm:cxn modelId="{766FCBAB-3FF9-F542-841A-E9ACFF484151}" type="presParOf" srcId="{863CCCF7-4598-3C42-88FB-D5D161FADE2B}" destId="{F8B4D7DC-3E4F-2F45-87FA-935AEAE14281}" srcOrd="6" destOrd="0" presId="urn:microsoft.com/office/officeart/2005/8/layout/hierarchy3"/>
    <dgm:cxn modelId="{FCECDE50-69CD-E24B-A5F1-D175A623FF4C}" type="presParOf" srcId="{863CCCF7-4598-3C42-88FB-D5D161FADE2B}" destId="{456C67F4-DE72-6B48-8D1B-C96B2BA82242}" srcOrd="7" destOrd="0" presId="urn:microsoft.com/office/officeart/2005/8/layout/hierarchy3"/>
    <dgm:cxn modelId="{77D739AC-B4B9-8C4C-8ADB-4BB3EF77C2EE}" type="presParOf" srcId="{863CCCF7-4598-3C42-88FB-D5D161FADE2B}" destId="{33179B2D-6AD1-6548-BFF8-0D42A1F64D71}" srcOrd="8" destOrd="0" presId="urn:microsoft.com/office/officeart/2005/8/layout/hierarchy3"/>
    <dgm:cxn modelId="{9A12007C-8EB9-7244-8F1E-3583D57E5AE2}" type="presParOf" srcId="{863CCCF7-4598-3C42-88FB-D5D161FADE2B}" destId="{C4EEA9B4-2B3E-4C44-A599-31EF08C61BA5}" srcOrd="9" destOrd="0" presId="urn:microsoft.com/office/officeart/2005/8/layout/hierarchy3"/>
    <dgm:cxn modelId="{2B3BC309-8828-5D49-BD29-7D6047AF06FD}" type="presParOf" srcId="{E1F1FA56-A60E-854F-A6D2-A128C17E88A0}" destId="{D1F5E329-E8CA-AE49-AC80-BD5DCA097C32}" srcOrd="2" destOrd="0" presId="urn:microsoft.com/office/officeart/2005/8/layout/hierarchy3"/>
    <dgm:cxn modelId="{98016FE1-E72E-B248-8856-624325AB0910}" type="presParOf" srcId="{D1F5E329-E8CA-AE49-AC80-BD5DCA097C32}" destId="{E1BE51D9-8EF5-2F4C-9F81-83B8E50B5617}" srcOrd="0" destOrd="0" presId="urn:microsoft.com/office/officeart/2005/8/layout/hierarchy3"/>
    <dgm:cxn modelId="{4EC6C6AF-A13A-1F42-AD5D-97145FC5E2F6}" type="presParOf" srcId="{E1BE51D9-8EF5-2F4C-9F81-83B8E50B5617}" destId="{CA70F60D-1F15-5743-BA0E-FF51A417C66E}" srcOrd="0" destOrd="0" presId="urn:microsoft.com/office/officeart/2005/8/layout/hierarchy3"/>
    <dgm:cxn modelId="{A7504258-0EA0-5A44-B56B-8C207FCDF2DD}" type="presParOf" srcId="{E1BE51D9-8EF5-2F4C-9F81-83B8E50B5617}" destId="{67C796C2-F215-C748-AE84-2DC94EFA277A}" srcOrd="1" destOrd="0" presId="urn:microsoft.com/office/officeart/2005/8/layout/hierarchy3"/>
    <dgm:cxn modelId="{8B5ED7F0-1584-B843-810A-F2B104932E6F}" type="presParOf" srcId="{D1F5E329-E8CA-AE49-AC80-BD5DCA097C32}" destId="{3F7FC122-C9F8-2D49-BDB7-C6CD4BE15EB6}" srcOrd="1" destOrd="0" presId="urn:microsoft.com/office/officeart/2005/8/layout/hierarchy3"/>
    <dgm:cxn modelId="{00134567-6DE0-CC4C-857A-E8188F586A0A}" type="presParOf" srcId="{3F7FC122-C9F8-2D49-BDB7-C6CD4BE15EB6}" destId="{B26216BA-0099-694F-832B-267FD1AFA816}" srcOrd="0" destOrd="0" presId="urn:microsoft.com/office/officeart/2005/8/layout/hierarchy3"/>
    <dgm:cxn modelId="{9363E9E2-5376-074D-9960-A3EBB354DFC9}" type="presParOf" srcId="{3F7FC122-C9F8-2D49-BDB7-C6CD4BE15EB6}" destId="{4297FAEC-198B-2E49-8306-3041BFF9C3FA}" srcOrd="1" destOrd="0" presId="urn:microsoft.com/office/officeart/2005/8/layout/hierarchy3"/>
    <dgm:cxn modelId="{05BEEC7F-946B-5943-99E9-325C65BE54C5}" type="presParOf" srcId="{3F7FC122-C9F8-2D49-BDB7-C6CD4BE15EB6}" destId="{F60DAE3C-0E61-1343-9C3F-0B88986DAF8B}" srcOrd="2" destOrd="0" presId="urn:microsoft.com/office/officeart/2005/8/layout/hierarchy3"/>
    <dgm:cxn modelId="{A31BDC02-40F9-304C-B353-54B7970428C8}" type="presParOf" srcId="{3F7FC122-C9F8-2D49-BDB7-C6CD4BE15EB6}" destId="{5AD06543-2A36-2341-B205-080295B87687}" srcOrd="3" destOrd="0" presId="urn:microsoft.com/office/officeart/2005/8/layout/hierarchy3"/>
    <dgm:cxn modelId="{D5279C68-08B0-5841-AF0D-AB9A40FF8967}" type="presParOf" srcId="{3F7FC122-C9F8-2D49-BDB7-C6CD4BE15EB6}" destId="{7C332F77-5FF6-DB47-A497-910B270690BB}" srcOrd="4" destOrd="0" presId="urn:microsoft.com/office/officeart/2005/8/layout/hierarchy3"/>
    <dgm:cxn modelId="{11AA0125-5109-5544-ABBC-1E8C18C83A0C}" type="presParOf" srcId="{3F7FC122-C9F8-2D49-BDB7-C6CD4BE15EB6}" destId="{6BB8B06B-DDCD-AA4A-AED6-DB7B81786D71}" srcOrd="5" destOrd="0" presId="urn:microsoft.com/office/officeart/2005/8/layout/hierarchy3"/>
    <dgm:cxn modelId="{E2B38BA2-2E00-CD42-8123-F0E2213766D8}" type="presParOf" srcId="{3F7FC122-C9F8-2D49-BDB7-C6CD4BE15EB6}" destId="{5F68A90A-6DE7-8C41-A8E2-4A58F6290AB6}" srcOrd="6" destOrd="0" presId="urn:microsoft.com/office/officeart/2005/8/layout/hierarchy3"/>
    <dgm:cxn modelId="{A2F6BB3C-4342-8842-AB1A-079D4EE22125}" type="presParOf" srcId="{3F7FC122-C9F8-2D49-BDB7-C6CD4BE15EB6}" destId="{B22B48E5-E138-C54F-9037-60979D63F287}" srcOrd="7" destOrd="0" presId="urn:microsoft.com/office/officeart/2005/8/layout/hierarchy3"/>
    <dgm:cxn modelId="{F0A7FEC4-A3EA-4F48-9B6F-BE91DD3641E9}" type="presParOf" srcId="{3F7FC122-C9F8-2D49-BDB7-C6CD4BE15EB6}" destId="{5C4D79C3-5619-C949-AACB-EDC14957AEDA}" srcOrd="8" destOrd="0" presId="urn:microsoft.com/office/officeart/2005/8/layout/hierarchy3"/>
    <dgm:cxn modelId="{7F4CADE6-1F4D-5E42-A079-2259543035A2}" type="presParOf" srcId="{3F7FC122-C9F8-2D49-BDB7-C6CD4BE15EB6}" destId="{C1E0E99E-A055-3546-B694-0F936EE519CD}" srcOrd="9" destOrd="0" presId="urn:microsoft.com/office/officeart/2005/8/layout/hierarchy3"/>
    <dgm:cxn modelId="{33CCAF3C-B3E8-D542-ADC1-8EBA8149FEE7}" type="presParOf" srcId="{3F7FC122-C9F8-2D49-BDB7-C6CD4BE15EB6}" destId="{64431006-2AC2-F941-919E-76C87B2529DE}" srcOrd="10" destOrd="0" presId="urn:microsoft.com/office/officeart/2005/8/layout/hierarchy3"/>
    <dgm:cxn modelId="{B7C5337A-3777-0543-9024-E29AE7FEFD47}" type="presParOf" srcId="{3F7FC122-C9F8-2D49-BDB7-C6CD4BE15EB6}" destId="{DA6A3A86-5BDD-A149-947E-A28196AEEC35}" srcOrd="11" destOrd="0" presId="urn:microsoft.com/office/officeart/2005/8/layout/hierarchy3"/>
    <dgm:cxn modelId="{4D236967-FE48-164B-99D6-5639835A3519}" type="presParOf" srcId="{3F7FC122-C9F8-2D49-BDB7-C6CD4BE15EB6}" destId="{257D866E-AB7C-424F-B848-89278FAAD74B}" srcOrd="12" destOrd="0" presId="urn:microsoft.com/office/officeart/2005/8/layout/hierarchy3"/>
    <dgm:cxn modelId="{9375D501-11A7-174E-A3B9-DE5827A53087}" type="presParOf" srcId="{3F7FC122-C9F8-2D49-BDB7-C6CD4BE15EB6}" destId="{92BC8428-7B4B-FD4E-8193-324C933F2AA3}" srcOrd="13" destOrd="0" presId="urn:microsoft.com/office/officeart/2005/8/layout/hierarchy3"/>
    <dgm:cxn modelId="{BC0ACF3C-A252-0944-969E-1377225D5B9E}" type="presParOf" srcId="{3F7FC122-C9F8-2D49-BDB7-C6CD4BE15EB6}" destId="{B76D5639-27EF-CE4B-A71B-E8AAFB81C9C3}" srcOrd="14" destOrd="0" presId="urn:microsoft.com/office/officeart/2005/8/layout/hierarchy3"/>
    <dgm:cxn modelId="{DFE8C4A4-3D46-DC4D-8EBA-4611CF6761C3}" type="presParOf" srcId="{3F7FC122-C9F8-2D49-BDB7-C6CD4BE15EB6}" destId="{003A67EA-7187-1F4F-9B21-DC122509A2D4}" srcOrd="1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FA3C1B8-671D-4C6E-8DBE-5E8E6E112119}" type="doc">
      <dgm:prSet loTypeId="urn:microsoft.com/office/officeart/2018/2/layout/IconLabelList" loCatId="icon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E859DCA-13FC-4E02-9F94-E5CE9CAF4E3A}">
      <dgm:prSet/>
      <dgm:spPr/>
      <dgm:t>
        <a:bodyPr/>
        <a:lstStyle/>
        <a:p>
          <a:pPr>
            <a:lnSpc>
              <a:spcPct val="100000"/>
            </a:lnSpc>
          </a:pPr>
          <a:r>
            <a:rPr lang="fr-BJ" b="1"/>
            <a:t>Représentation structurelle et organisationnelle</a:t>
          </a:r>
          <a:endParaRPr lang="en-US" b="1"/>
        </a:p>
      </dgm:t>
    </dgm:pt>
    <dgm:pt modelId="{43FEFEEA-EF50-4347-9281-7A43AF1098D5}" type="parTrans" cxnId="{42A828CF-D8DB-4112-B5EE-071292B2DAC4}">
      <dgm:prSet/>
      <dgm:spPr/>
      <dgm:t>
        <a:bodyPr/>
        <a:lstStyle/>
        <a:p>
          <a:endParaRPr lang="en-US"/>
        </a:p>
      </dgm:t>
    </dgm:pt>
    <dgm:pt modelId="{2908E023-CF92-4397-B9BB-D9387CD23753}" type="sibTrans" cxnId="{42A828CF-D8DB-4112-B5EE-071292B2DAC4}">
      <dgm:prSet/>
      <dgm:spPr/>
      <dgm:t>
        <a:bodyPr/>
        <a:lstStyle/>
        <a:p>
          <a:endParaRPr lang="en-US"/>
        </a:p>
      </dgm:t>
    </dgm:pt>
    <dgm:pt modelId="{9A7EFE38-65B0-4BD0-91A4-5F0C063A5376}">
      <dgm:prSet/>
      <dgm:spPr/>
      <dgm:t>
        <a:bodyPr/>
        <a:lstStyle/>
        <a:p>
          <a:pPr>
            <a:lnSpc>
              <a:spcPct val="100000"/>
            </a:lnSpc>
          </a:pPr>
          <a:r>
            <a:rPr lang="fr-BJ" b="1"/>
            <a:t>Représentation opérationnelle</a:t>
          </a:r>
          <a:endParaRPr lang="en-US" b="1"/>
        </a:p>
      </dgm:t>
    </dgm:pt>
    <dgm:pt modelId="{48C036FC-40F6-469C-A36E-568DE513FA54}" type="parTrans" cxnId="{3E7ECFBE-3655-4E1D-807A-43480C73B6B1}">
      <dgm:prSet/>
      <dgm:spPr/>
      <dgm:t>
        <a:bodyPr/>
        <a:lstStyle/>
        <a:p>
          <a:endParaRPr lang="en-US"/>
        </a:p>
      </dgm:t>
    </dgm:pt>
    <dgm:pt modelId="{B6C7CD4C-5338-451D-BAFB-4FB2EB508E59}" type="sibTrans" cxnId="{3E7ECFBE-3655-4E1D-807A-43480C73B6B1}">
      <dgm:prSet/>
      <dgm:spPr/>
      <dgm:t>
        <a:bodyPr/>
        <a:lstStyle/>
        <a:p>
          <a:endParaRPr lang="en-US"/>
        </a:p>
      </dgm:t>
    </dgm:pt>
    <dgm:pt modelId="{C717FFC8-02FE-4848-8615-4F01FD8903F4}" type="pres">
      <dgm:prSet presAssocID="{BFA3C1B8-671D-4C6E-8DBE-5E8E6E112119}" presName="root" presStyleCnt="0">
        <dgm:presLayoutVars>
          <dgm:dir/>
          <dgm:resizeHandles val="exact"/>
        </dgm:presLayoutVars>
      </dgm:prSet>
      <dgm:spPr/>
    </dgm:pt>
    <dgm:pt modelId="{47275DBA-8600-4004-B066-CAFBA9251714}" type="pres">
      <dgm:prSet presAssocID="{BE859DCA-13FC-4E02-9F94-E5CE9CAF4E3A}" presName="compNode" presStyleCnt="0"/>
      <dgm:spPr/>
    </dgm:pt>
    <dgm:pt modelId="{B3FC3C87-3E7B-4388-86A5-0AD227857B76}" type="pres">
      <dgm:prSet presAssocID="{BE859DCA-13FC-4E02-9F94-E5CE9CAF4E3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érarchie"/>
        </a:ext>
      </dgm:extLst>
    </dgm:pt>
    <dgm:pt modelId="{DD8694B3-D56A-4C4C-ACE9-0EE9AD70E3CC}" type="pres">
      <dgm:prSet presAssocID="{BE859DCA-13FC-4E02-9F94-E5CE9CAF4E3A}" presName="spaceRect" presStyleCnt="0"/>
      <dgm:spPr/>
    </dgm:pt>
    <dgm:pt modelId="{CB42AEDC-97C9-46AD-A87B-1B0CCA138F1B}" type="pres">
      <dgm:prSet presAssocID="{BE859DCA-13FC-4E02-9F94-E5CE9CAF4E3A}" presName="textRect" presStyleLbl="revTx" presStyleIdx="0" presStyleCnt="2">
        <dgm:presLayoutVars>
          <dgm:chMax val="1"/>
          <dgm:chPref val="1"/>
        </dgm:presLayoutVars>
      </dgm:prSet>
      <dgm:spPr/>
    </dgm:pt>
    <dgm:pt modelId="{3CC0CDC4-1CD3-4695-A12A-D1B1B8AD8C39}" type="pres">
      <dgm:prSet presAssocID="{2908E023-CF92-4397-B9BB-D9387CD23753}" presName="sibTrans" presStyleCnt="0"/>
      <dgm:spPr/>
    </dgm:pt>
    <dgm:pt modelId="{1383F09D-3818-4536-9122-47FBCC0033CC}" type="pres">
      <dgm:prSet presAssocID="{9A7EFE38-65B0-4BD0-91A4-5F0C063A5376}" presName="compNode" presStyleCnt="0"/>
      <dgm:spPr/>
    </dgm:pt>
    <dgm:pt modelId="{8004AAC4-CD9F-492B-82B2-B385AFAAC362}" type="pres">
      <dgm:prSet presAssocID="{9A7EFE38-65B0-4BD0-91A4-5F0C063A5376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che"/>
        </a:ext>
      </dgm:extLst>
    </dgm:pt>
    <dgm:pt modelId="{2A0F731A-D19F-4FCF-A7A2-1FD2BB1D5E90}" type="pres">
      <dgm:prSet presAssocID="{9A7EFE38-65B0-4BD0-91A4-5F0C063A5376}" presName="spaceRect" presStyleCnt="0"/>
      <dgm:spPr/>
    </dgm:pt>
    <dgm:pt modelId="{C0960F34-F01F-4372-A654-51DBB6846C04}" type="pres">
      <dgm:prSet presAssocID="{9A7EFE38-65B0-4BD0-91A4-5F0C063A5376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5C96F66E-BCBA-4254-8D74-7083059D1C1A}" type="presOf" srcId="{BFA3C1B8-671D-4C6E-8DBE-5E8E6E112119}" destId="{C717FFC8-02FE-4848-8615-4F01FD8903F4}" srcOrd="0" destOrd="0" presId="urn:microsoft.com/office/officeart/2018/2/layout/IconLabelList"/>
    <dgm:cxn modelId="{1E639B89-C102-4049-8AEE-393D9B47343D}" type="presOf" srcId="{BE859DCA-13FC-4E02-9F94-E5CE9CAF4E3A}" destId="{CB42AEDC-97C9-46AD-A87B-1B0CCA138F1B}" srcOrd="0" destOrd="0" presId="urn:microsoft.com/office/officeart/2018/2/layout/IconLabelList"/>
    <dgm:cxn modelId="{A5BFCFA6-43EE-40A9-85FE-F5E51FF827E9}" type="presOf" srcId="{9A7EFE38-65B0-4BD0-91A4-5F0C063A5376}" destId="{C0960F34-F01F-4372-A654-51DBB6846C04}" srcOrd="0" destOrd="0" presId="urn:microsoft.com/office/officeart/2018/2/layout/IconLabelList"/>
    <dgm:cxn modelId="{3E7ECFBE-3655-4E1D-807A-43480C73B6B1}" srcId="{BFA3C1B8-671D-4C6E-8DBE-5E8E6E112119}" destId="{9A7EFE38-65B0-4BD0-91A4-5F0C063A5376}" srcOrd="1" destOrd="0" parTransId="{48C036FC-40F6-469C-A36E-568DE513FA54}" sibTransId="{B6C7CD4C-5338-451D-BAFB-4FB2EB508E59}"/>
    <dgm:cxn modelId="{42A828CF-D8DB-4112-B5EE-071292B2DAC4}" srcId="{BFA3C1B8-671D-4C6E-8DBE-5E8E6E112119}" destId="{BE859DCA-13FC-4E02-9F94-E5CE9CAF4E3A}" srcOrd="0" destOrd="0" parTransId="{43FEFEEA-EF50-4347-9281-7A43AF1098D5}" sibTransId="{2908E023-CF92-4397-B9BB-D9387CD23753}"/>
    <dgm:cxn modelId="{EBB967F5-E633-47C4-93EF-798D4DE469C3}" type="presParOf" srcId="{C717FFC8-02FE-4848-8615-4F01FD8903F4}" destId="{47275DBA-8600-4004-B066-CAFBA9251714}" srcOrd="0" destOrd="0" presId="urn:microsoft.com/office/officeart/2018/2/layout/IconLabelList"/>
    <dgm:cxn modelId="{8C706405-3F5E-4726-8DEF-88F9335998C1}" type="presParOf" srcId="{47275DBA-8600-4004-B066-CAFBA9251714}" destId="{B3FC3C87-3E7B-4388-86A5-0AD227857B76}" srcOrd="0" destOrd="0" presId="urn:microsoft.com/office/officeart/2018/2/layout/IconLabelList"/>
    <dgm:cxn modelId="{D24076B0-3CF6-4233-82D4-C32B8299E614}" type="presParOf" srcId="{47275DBA-8600-4004-B066-CAFBA9251714}" destId="{DD8694B3-D56A-4C4C-ACE9-0EE9AD70E3CC}" srcOrd="1" destOrd="0" presId="urn:microsoft.com/office/officeart/2018/2/layout/IconLabelList"/>
    <dgm:cxn modelId="{63D6C58C-C543-4F76-8423-0B03D7D97EDD}" type="presParOf" srcId="{47275DBA-8600-4004-B066-CAFBA9251714}" destId="{CB42AEDC-97C9-46AD-A87B-1B0CCA138F1B}" srcOrd="2" destOrd="0" presId="urn:microsoft.com/office/officeart/2018/2/layout/IconLabelList"/>
    <dgm:cxn modelId="{1ED18F03-9AA7-4A0A-83E7-504CD364254D}" type="presParOf" srcId="{C717FFC8-02FE-4848-8615-4F01FD8903F4}" destId="{3CC0CDC4-1CD3-4695-A12A-D1B1B8AD8C39}" srcOrd="1" destOrd="0" presId="urn:microsoft.com/office/officeart/2018/2/layout/IconLabelList"/>
    <dgm:cxn modelId="{5A8B3F39-DDC5-4560-BC40-616131351D57}" type="presParOf" srcId="{C717FFC8-02FE-4848-8615-4F01FD8903F4}" destId="{1383F09D-3818-4536-9122-47FBCC0033CC}" srcOrd="2" destOrd="0" presId="urn:microsoft.com/office/officeart/2018/2/layout/IconLabelList"/>
    <dgm:cxn modelId="{CAC53A28-9B5A-429B-9CD7-7385AB2D9EAC}" type="presParOf" srcId="{1383F09D-3818-4536-9122-47FBCC0033CC}" destId="{8004AAC4-CD9F-492B-82B2-B385AFAAC362}" srcOrd="0" destOrd="0" presId="urn:microsoft.com/office/officeart/2018/2/layout/IconLabelList"/>
    <dgm:cxn modelId="{9C8157EE-7C09-4613-91EB-A021AFC9839A}" type="presParOf" srcId="{1383F09D-3818-4536-9122-47FBCC0033CC}" destId="{2A0F731A-D19F-4FCF-A7A2-1FD2BB1D5E90}" srcOrd="1" destOrd="0" presId="urn:microsoft.com/office/officeart/2018/2/layout/IconLabelList"/>
    <dgm:cxn modelId="{D7024F22-2B8A-4F64-9A36-ED3194697BA6}" type="presParOf" srcId="{1383F09D-3818-4536-9122-47FBCC0033CC}" destId="{C0960F34-F01F-4372-A654-51DBB6846C04}" srcOrd="2" destOrd="0" presId="urn:microsoft.com/office/officeart/2018/2/layout/IconLabel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F0E8FFE-1B63-4AD7-8F3B-C47DFCA9C187}" type="doc">
      <dgm:prSet loTypeId="urn:microsoft.com/office/officeart/2008/layout/HalfCircleOrganizationChart" loCatId="icon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DEF1F31-4D77-4F9A-A55D-719544827281}">
      <dgm:prSet custT="1"/>
      <dgm:spPr/>
      <dgm:t>
        <a:bodyPr/>
        <a:lstStyle/>
        <a:p>
          <a:r>
            <a:rPr lang="fr-FR" sz="3600" b="1"/>
            <a:t>DCC</a:t>
          </a:r>
          <a:endParaRPr lang="en-US" sz="3600" b="1"/>
        </a:p>
      </dgm:t>
    </dgm:pt>
    <dgm:pt modelId="{7294B779-694C-4744-BFFA-E2DEBCAE3976}" type="parTrans" cxnId="{AE57881D-82DC-4405-978A-BD01D014F6A2}">
      <dgm:prSet/>
      <dgm:spPr/>
      <dgm:t>
        <a:bodyPr/>
        <a:lstStyle/>
        <a:p>
          <a:endParaRPr lang="en-US" sz="3200"/>
        </a:p>
      </dgm:t>
    </dgm:pt>
    <dgm:pt modelId="{46783BD2-92E9-4FC7-B9D3-4173B9EC9609}" type="sibTrans" cxnId="{AE57881D-82DC-4405-978A-BD01D014F6A2}">
      <dgm:prSet/>
      <dgm:spPr/>
      <dgm:t>
        <a:bodyPr/>
        <a:lstStyle/>
        <a:p>
          <a:endParaRPr lang="en-US" sz="3200"/>
        </a:p>
      </dgm:t>
    </dgm:pt>
    <dgm:pt modelId="{446D4F1B-4F53-458D-B3A9-CFDEFE8564D8}">
      <dgm:prSet custT="1"/>
      <dgm:spPr/>
      <dgm:t>
        <a:bodyPr/>
        <a:lstStyle/>
        <a:p>
          <a:r>
            <a:rPr lang="fr-FR" sz="3600" b="1"/>
            <a:t>DLCC</a:t>
          </a:r>
          <a:endParaRPr lang="en-US" sz="3600" b="1"/>
        </a:p>
      </dgm:t>
    </dgm:pt>
    <dgm:pt modelId="{E4B0437F-E5BB-49C6-871B-7D968ED96EEF}" type="parTrans" cxnId="{9C8C4D1C-5D99-4527-B18A-66765E13DF0B}">
      <dgm:prSet/>
      <dgm:spPr/>
      <dgm:t>
        <a:bodyPr/>
        <a:lstStyle/>
        <a:p>
          <a:endParaRPr lang="en-US" sz="3200"/>
        </a:p>
      </dgm:t>
    </dgm:pt>
    <dgm:pt modelId="{2684629D-4F40-4D8F-8E63-88C201E01E30}" type="sibTrans" cxnId="{9C8C4D1C-5D99-4527-B18A-66765E13DF0B}">
      <dgm:prSet/>
      <dgm:spPr/>
      <dgm:t>
        <a:bodyPr/>
        <a:lstStyle/>
        <a:p>
          <a:endParaRPr lang="en-US" sz="3200"/>
        </a:p>
      </dgm:t>
    </dgm:pt>
    <dgm:pt modelId="{6BE827B2-3462-4E91-BA8D-FEEBF02B6371}">
      <dgm:prSet custT="1"/>
      <dgm:spPr/>
      <dgm:t>
        <a:bodyPr/>
        <a:lstStyle/>
        <a:p>
          <a:r>
            <a:rPr lang="fr-FR" sz="3600" b="1"/>
            <a:t>Subsidiarité</a:t>
          </a:r>
          <a:endParaRPr lang="en-US" sz="3600" b="1"/>
        </a:p>
      </dgm:t>
    </dgm:pt>
    <dgm:pt modelId="{3B95815F-F5E3-4E56-8D46-5280922BCB53}" type="parTrans" cxnId="{58E0F7A6-A5C3-4DD2-AD60-D3553CAC81BA}">
      <dgm:prSet/>
      <dgm:spPr/>
      <dgm:t>
        <a:bodyPr/>
        <a:lstStyle/>
        <a:p>
          <a:endParaRPr lang="en-US" sz="3200"/>
        </a:p>
      </dgm:t>
    </dgm:pt>
    <dgm:pt modelId="{460217FE-816F-4DC3-9836-51006E6DE2BD}" type="sibTrans" cxnId="{58E0F7A6-A5C3-4DD2-AD60-D3553CAC81BA}">
      <dgm:prSet/>
      <dgm:spPr/>
      <dgm:t>
        <a:bodyPr/>
        <a:lstStyle/>
        <a:p>
          <a:endParaRPr lang="en-US" sz="3200"/>
        </a:p>
      </dgm:t>
    </dgm:pt>
    <dgm:pt modelId="{0BB15D62-B23F-4147-BA74-B124B5BC3F3E}">
      <dgm:prSet custT="1"/>
      <dgm:spPr/>
      <dgm:t>
        <a:bodyPr/>
        <a:lstStyle/>
        <a:p>
          <a:r>
            <a:rPr lang="fr-FR" sz="3600" b="1"/>
            <a:t>MOD</a:t>
          </a:r>
          <a:endParaRPr lang="en-US" sz="3600" b="1"/>
        </a:p>
      </dgm:t>
    </dgm:pt>
    <dgm:pt modelId="{61BF2B7A-BFC7-4A6E-B3D0-504C7284CE7E}" type="parTrans" cxnId="{AD280CC2-DD2A-4B2B-8E78-1A147439038F}">
      <dgm:prSet/>
      <dgm:spPr/>
      <dgm:t>
        <a:bodyPr/>
        <a:lstStyle/>
        <a:p>
          <a:endParaRPr lang="en-US" sz="3200"/>
        </a:p>
      </dgm:t>
    </dgm:pt>
    <dgm:pt modelId="{DF16E92B-5A23-4723-A0EB-0A3E223A7979}" type="sibTrans" cxnId="{AD280CC2-DD2A-4B2B-8E78-1A147439038F}">
      <dgm:prSet/>
      <dgm:spPr/>
      <dgm:t>
        <a:bodyPr/>
        <a:lstStyle/>
        <a:p>
          <a:endParaRPr lang="en-US" sz="3200"/>
        </a:p>
      </dgm:t>
    </dgm:pt>
    <dgm:pt modelId="{B10AD8EC-F00E-4CEB-BC65-ACA4127B6A21}">
      <dgm:prSet custT="1"/>
      <dgm:spPr/>
      <dgm:t>
        <a:bodyPr/>
        <a:lstStyle/>
        <a:p>
          <a:r>
            <a:rPr lang="fr-FR" sz="3600" b="1"/>
            <a:t>Habilitation</a:t>
          </a:r>
          <a:endParaRPr lang="en-US" sz="3600" b="1"/>
        </a:p>
      </dgm:t>
    </dgm:pt>
    <dgm:pt modelId="{149E5E84-B5D8-4499-AFC3-6E3FD837028D}" type="parTrans" cxnId="{C746185A-CDA4-43FC-8FCE-0B630565F8A0}">
      <dgm:prSet/>
      <dgm:spPr/>
      <dgm:t>
        <a:bodyPr/>
        <a:lstStyle/>
        <a:p>
          <a:endParaRPr lang="en-US" sz="3200"/>
        </a:p>
      </dgm:t>
    </dgm:pt>
    <dgm:pt modelId="{5AC82A5E-0696-4398-90A4-68C2B8A6A767}" type="sibTrans" cxnId="{C746185A-CDA4-43FC-8FCE-0B630565F8A0}">
      <dgm:prSet/>
      <dgm:spPr/>
      <dgm:t>
        <a:bodyPr/>
        <a:lstStyle/>
        <a:p>
          <a:endParaRPr lang="en-US" sz="3200"/>
        </a:p>
      </dgm:t>
    </dgm:pt>
    <dgm:pt modelId="{B8A53337-BEE6-D348-83A7-CEC9970A3EC7}" type="pres">
      <dgm:prSet presAssocID="{6F0E8FFE-1B63-4AD7-8F3B-C47DFCA9C187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D8F900B-28B4-BA4E-A0C9-BCBBDEAB7EA9}" type="pres">
      <dgm:prSet presAssocID="{BDEF1F31-4D77-4F9A-A55D-719544827281}" presName="hierRoot1" presStyleCnt="0">
        <dgm:presLayoutVars>
          <dgm:hierBranch val="init"/>
        </dgm:presLayoutVars>
      </dgm:prSet>
      <dgm:spPr/>
    </dgm:pt>
    <dgm:pt modelId="{4EB1BBAB-EFFC-AE46-AA20-351B78F04C64}" type="pres">
      <dgm:prSet presAssocID="{BDEF1F31-4D77-4F9A-A55D-719544827281}" presName="rootComposite1" presStyleCnt="0"/>
      <dgm:spPr/>
    </dgm:pt>
    <dgm:pt modelId="{BC005B15-0D39-BB47-8D0A-B79683C18C7F}" type="pres">
      <dgm:prSet presAssocID="{BDEF1F31-4D77-4F9A-A55D-719544827281}" presName="rootText1" presStyleLbl="alignAcc1" presStyleIdx="0" presStyleCnt="0">
        <dgm:presLayoutVars>
          <dgm:chPref val="3"/>
        </dgm:presLayoutVars>
      </dgm:prSet>
      <dgm:spPr/>
    </dgm:pt>
    <dgm:pt modelId="{F792ACD2-0F7C-0247-AAC2-52FD635BD211}" type="pres">
      <dgm:prSet presAssocID="{BDEF1F31-4D77-4F9A-A55D-719544827281}" presName="topArc1" presStyleLbl="parChTrans1D1" presStyleIdx="0" presStyleCnt="10"/>
      <dgm:spPr/>
    </dgm:pt>
    <dgm:pt modelId="{E0E8A8C2-D13E-9F49-9EA4-814E5A5F005F}" type="pres">
      <dgm:prSet presAssocID="{BDEF1F31-4D77-4F9A-A55D-719544827281}" presName="bottomArc1" presStyleLbl="parChTrans1D1" presStyleIdx="1" presStyleCnt="10"/>
      <dgm:spPr/>
    </dgm:pt>
    <dgm:pt modelId="{F7C4BFAC-6012-AB47-8A16-1CAB5D6EE993}" type="pres">
      <dgm:prSet presAssocID="{BDEF1F31-4D77-4F9A-A55D-719544827281}" presName="topConnNode1" presStyleLbl="node1" presStyleIdx="0" presStyleCnt="0"/>
      <dgm:spPr/>
    </dgm:pt>
    <dgm:pt modelId="{48C79873-3E33-AC45-9A51-62FF3EBA636E}" type="pres">
      <dgm:prSet presAssocID="{BDEF1F31-4D77-4F9A-A55D-719544827281}" presName="hierChild2" presStyleCnt="0"/>
      <dgm:spPr/>
    </dgm:pt>
    <dgm:pt modelId="{FBE5EE75-1A47-1345-B0D9-E2D4B5E7CF5E}" type="pres">
      <dgm:prSet presAssocID="{BDEF1F31-4D77-4F9A-A55D-719544827281}" presName="hierChild3" presStyleCnt="0"/>
      <dgm:spPr/>
    </dgm:pt>
    <dgm:pt modelId="{1106BEA2-B2AF-6D4B-A369-9703EDD13AE7}" type="pres">
      <dgm:prSet presAssocID="{446D4F1B-4F53-458D-B3A9-CFDEFE8564D8}" presName="hierRoot1" presStyleCnt="0">
        <dgm:presLayoutVars>
          <dgm:hierBranch val="init"/>
        </dgm:presLayoutVars>
      </dgm:prSet>
      <dgm:spPr/>
    </dgm:pt>
    <dgm:pt modelId="{254BBAF2-7298-0540-AD50-2A173A2D8413}" type="pres">
      <dgm:prSet presAssocID="{446D4F1B-4F53-458D-B3A9-CFDEFE8564D8}" presName="rootComposite1" presStyleCnt="0"/>
      <dgm:spPr/>
    </dgm:pt>
    <dgm:pt modelId="{77B5B85B-C7E0-A34F-9077-B2C080A43601}" type="pres">
      <dgm:prSet presAssocID="{446D4F1B-4F53-458D-B3A9-CFDEFE8564D8}" presName="rootText1" presStyleLbl="alignAcc1" presStyleIdx="0" presStyleCnt="0">
        <dgm:presLayoutVars>
          <dgm:chPref val="3"/>
        </dgm:presLayoutVars>
      </dgm:prSet>
      <dgm:spPr/>
    </dgm:pt>
    <dgm:pt modelId="{687E3B60-1CA8-B043-9758-D87A74220C1D}" type="pres">
      <dgm:prSet presAssocID="{446D4F1B-4F53-458D-B3A9-CFDEFE8564D8}" presName="topArc1" presStyleLbl="parChTrans1D1" presStyleIdx="2" presStyleCnt="10"/>
      <dgm:spPr/>
    </dgm:pt>
    <dgm:pt modelId="{2F0970A4-3B65-A245-9C12-5A3E409DC5FE}" type="pres">
      <dgm:prSet presAssocID="{446D4F1B-4F53-458D-B3A9-CFDEFE8564D8}" presName="bottomArc1" presStyleLbl="parChTrans1D1" presStyleIdx="3" presStyleCnt="10"/>
      <dgm:spPr/>
    </dgm:pt>
    <dgm:pt modelId="{9EA6D588-332F-4B44-8E10-EBB4AFD959BC}" type="pres">
      <dgm:prSet presAssocID="{446D4F1B-4F53-458D-B3A9-CFDEFE8564D8}" presName="topConnNode1" presStyleLbl="node1" presStyleIdx="0" presStyleCnt="0"/>
      <dgm:spPr/>
    </dgm:pt>
    <dgm:pt modelId="{63DA9A3E-3F3F-2F40-B8E9-22CEDF3B29BD}" type="pres">
      <dgm:prSet presAssocID="{446D4F1B-4F53-458D-B3A9-CFDEFE8564D8}" presName="hierChild2" presStyleCnt="0"/>
      <dgm:spPr/>
    </dgm:pt>
    <dgm:pt modelId="{D8C7C6D2-363B-7444-9AA0-8743FDD633EE}" type="pres">
      <dgm:prSet presAssocID="{446D4F1B-4F53-458D-B3A9-CFDEFE8564D8}" presName="hierChild3" presStyleCnt="0"/>
      <dgm:spPr/>
    </dgm:pt>
    <dgm:pt modelId="{2893D959-76DD-2A4D-9428-02E9E0B5C3FD}" type="pres">
      <dgm:prSet presAssocID="{6BE827B2-3462-4E91-BA8D-FEEBF02B6371}" presName="hierRoot1" presStyleCnt="0">
        <dgm:presLayoutVars>
          <dgm:hierBranch val="init"/>
        </dgm:presLayoutVars>
      </dgm:prSet>
      <dgm:spPr/>
    </dgm:pt>
    <dgm:pt modelId="{05C1FF9E-40A4-6644-961F-C3969B0D7861}" type="pres">
      <dgm:prSet presAssocID="{6BE827B2-3462-4E91-BA8D-FEEBF02B6371}" presName="rootComposite1" presStyleCnt="0"/>
      <dgm:spPr/>
    </dgm:pt>
    <dgm:pt modelId="{A050385E-879F-BA48-8508-8E2EE59D92BC}" type="pres">
      <dgm:prSet presAssocID="{6BE827B2-3462-4E91-BA8D-FEEBF02B6371}" presName="rootText1" presStyleLbl="alignAcc1" presStyleIdx="0" presStyleCnt="0" custScaleX="144524">
        <dgm:presLayoutVars>
          <dgm:chPref val="3"/>
        </dgm:presLayoutVars>
      </dgm:prSet>
      <dgm:spPr/>
    </dgm:pt>
    <dgm:pt modelId="{C24440A2-1642-854F-BAEB-FA6F6D88D27D}" type="pres">
      <dgm:prSet presAssocID="{6BE827B2-3462-4E91-BA8D-FEEBF02B6371}" presName="topArc1" presStyleLbl="parChTrans1D1" presStyleIdx="4" presStyleCnt="10"/>
      <dgm:spPr/>
    </dgm:pt>
    <dgm:pt modelId="{7EE7F069-F634-FA40-93B4-F9329BBB1570}" type="pres">
      <dgm:prSet presAssocID="{6BE827B2-3462-4E91-BA8D-FEEBF02B6371}" presName="bottomArc1" presStyleLbl="parChTrans1D1" presStyleIdx="5" presStyleCnt="10"/>
      <dgm:spPr/>
    </dgm:pt>
    <dgm:pt modelId="{CCBBC20D-0CB6-EC4B-9F91-977FE72A7545}" type="pres">
      <dgm:prSet presAssocID="{6BE827B2-3462-4E91-BA8D-FEEBF02B6371}" presName="topConnNode1" presStyleLbl="node1" presStyleIdx="0" presStyleCnt="0"/>
      <dgm:spPr/>
    </dgm:pt>
    <dgm:pt modelId="{2E41D651-78E2-BC46-A86B-3956BAF396C1}" type="pres">
      <dgm:prSet presAssocID="{6BE827B2-3462-4E91-BA8D-FEEBF02B6371}" presName="hierChild2" presStyleCnt="0"/>
      <dgm:spPr/>
    </dgm:pt>
    <dgm:pt modelId="{2B8860EA-2B20-6D4A-8A7D-CC786258A22D}" type="pres">
      <dgm:prSet presAssocID="{6BE827B2-3462-4E91-BA8D-FEEBF02B6371}" presName="hierChild3" presStyleCnt="0"/>
      <dgm:spPr/>
    </dgm:pt>
    <dgm:pt modelId="{2E8D20ED-7499-D640-9478-867236D8C734}" type="pres">
      <dgm:prSet presAssocID="{0BB15D62-B23F-4147-BA74-B124B5BC3F3E}" presName="hierRoot1" presStyleCnt="0">
        <dgm:presLayoutVars>
          <dgm:hierBranch val="init"/>
        </dgm:presLayoutVars>
      </dgm:prSet>
      <dgm:spPr/>
    </dgm:pt>
    <dgm:pt modelId="{97133C9F-A66F-6845-A25B-72B9A1A83D34}" type="pres">
      <dgm:prSet presAssocID="{0BB15D62-B23F-4147-BA74-B124B5BC3F3E}" presName="rootComposite1" presStyleCnt="0"/>
      <dgm:spPr/>
    </dgm:pt>
    <dgm:pt modelId="{0AA0925E-A733-6E4B-87C1-D6882E2413E4}" type="pres">
      <dgm:prSet presAssocID="{0BB15D62-B23F-4147-BA74-B124B5BC3F3E}" presName="rootText1" presStyleLbl="alignAcc1" presStyleIdx="0" presStyleCnt="0">
        <dgm:presLayoutVars>
          <dgm:chPref val="3"/>
        </dgm:presLayoutVars>
      </dgm:prSet>
      <dgm:spPr/>
    </dgm:pt>
    <dgm:pt modelId="{872D4E37-C5FA-ED41-A50B-8C6A2969B172}" type="pres">
      <dgm:prSet presAssocID="{0BB15D62-B23F-4147-BA74-B124B5BC3F3E}" presName="topArc1" presStyleLbl="parChTrans1D1" presStyleIdx="6" presStyleCnt="10"/>
      <dgm:spPr/>
    </dgm:pt>
    <dgm:pt modelId="{E9E285D3-C7C5-BB46-B9CA-BE3F223D4950}" type="pres">
      <dgm:prSet presAssocID="{0BB15D62-B23F-4147-BA74-B124B5BC3F3E}" presName="bottomArc1" presStyleLbl="parChTrans1D1" presStyleIdx="7" presStyleCnt="10"/>
      <dgm:spPr/>
    </dgm:pt>
    <dgm:pt modelId="{D3F5C421-1D2E-C142-BC3B-0978FAA9A39F}" type="pres">
      <dgm:prSet presAssocID="{0BB15D62-B23F-4147-BA74-B124B5BC3F3E}" presName="topConnNode1" presStyleLbl="node1" presStyleIdx="0" presStyleCnt="0"/>
      <dgm:spPr/>
    </dgm:pt>
    <dgm:pt modelId="{7F0B4431-2125-3346-BC74-AFF1B1FF8695}" type="pres">
      <dgm:prSet presAssocID="{0BB15D62-B23F-4147-BA74-B124B5BC3F3E}" presName="hierChild2" presStyleCnt="0"/>
      <dgm:spPr/>
    </dgm:pt>
    <dgm:pt modelId="{E566F890-B044-8F4C-89A3-DDE6C5E298FD}" type="pres">
      <dgm:prSet presAssocID="{0BB15D62-B23F-4147-BA74-B124B5BC3F3E}" presName="hierChild3" presStyleCnt="0"/>
      <dgm:spPr/>
    </dgm:pt>
    <dgm:pt modelId="{B1A060A1-1673-8D48-BB88-06C4D05D83D4}" type="pres">
      <dgm:prSet presAssocID="{B10AD8EC-F00E-4CEB-BC65-ACA4127B6A21}" presName="hierRoot1" presStyleCnt="0">
        <dgm:presLayoutVars>
          <dgm:hierBranch val="init"/>
        </dgm:presLayoutVars>
      </dgm:prSet>
      <dgm:spPr/>
    </dgm:pt>
    <dgm:pt modelId="{609C11C3-8BCA-264E-8C4D-F7E22D7A1468}" type="pres">
      <dgm:prSet presAssocID="{B10AD8EC-F00E-4CEB-BC65-ACA4127B6A21}" presName="rootComposite1" presStyleCnt="0"/>
      <dgm:spPr/>
    </dgm:pt>
    <dgm:pt modelId="{F6BD2EFC-A890-3C40-9041-CB6B123CE1E7}" type="pres">
      <dgm:prSet presAssocID="{B10AD8EC-F00E-4CEB-BC65-ACA4127B6A21}" presName="rootText1" presStyleLbl="alignAcc1" presStyleIdx="0" presStyleCnt="0" custScaleX="140269">
        <dgm:presLayoutVars>
          <dgm:chPref val="3"/>
        </dgm:presLayoutVars>
      </dgm:prSet>
      <dgm:spPr/>
    </dgm:pt>
    <dgm:pt modelId="{A2C07B0B-CBF6-834F-A1D4-2D3E9F8FD144}" type="pres">
      <dgm:prSet presAssocID="{B10AD8EC-F00E-4CEB-BC65-ACA4127B6A21}" presName="topArc1" presStyleLbl="parChTrans1D1" presStyleIdx="8" presStyleCnt="10"/>
      <dgm:spPr/>
    </dgm:pt>
    <dgm:pt modelId="{F3FFA631-9804-8F42-A5A5-3B03BA40D9F9}" type="pres">
      <dgm:prSet presAssocID="{B10AD8EC-F00E-4CEB-BC65-ACA4127B6A21}" presName="bottomArc1" presStyleLbl="parChTrans1D1" presStyleIdx="9" presStyleCnt="10"/>
      <dgm:spPr/>
    </dgm:pt>
    <dgm:pt modelId="{27F6B8EA-FD3E-E444-9F75-BD8DC718068B}" type="pres">
      <dgm:prSet presAssocID="{B10AD8EC-F00E-4CEB-BC65-ACA4127B6A21}" presName="topConnNode1" presStyleLbl="node1" presStyleIdx="0" presStyleCnt="0"/>
      <dgm:spPr/>
    </dgm:pt>
    <dgm:pt modelId="{C32DDB7A-B652-934A-98B0-F959482B4861}" type="pres">
      <dgm:prSet presAssocID="{B10AD8EC-F00E-4CEB-BC65-ACA4127B6A21}" presName="hierChild2" presStyleCnt="0"/>
      <dgm:spPr/>
    </dgm:pt>
    <dgm:pt modelId="{885C379A-FF57-B04D-957E-F469E05D7044}" type="pres">
      <dgm:prSet presAssocID="{B10AD8EC-F00E-4CEB-BC65-ACA4127B6A21}" presName="hierChild3" presStyleCnt="0"/>
      <dgm:spPr/>
    </dgm:pt>
  </dgm:ptLst>
  <dgm:cxnLst>
    <dgm:cxn modelId="{51F8B710-F55A-0649-9FB2-EE88C76E311D}" type="presOf" srcId="{BDEF1F31-4D77-4F9A-A55D-719544827281}" destId="{BC005B15-0D39-BB47-8D0A-B79683C18C7F}" srcOrd="0" destOrd="0" presId="urn:microsoft.com/office/officeart/2008/layout/HalfCircleOrganizationChart"/>
    <dgm:cxn modelId="{9C8C4D1C-5D99-4527-B18A-66765E13DF0B}" srcId="{6F0E8FFE-1B63-4AD7-8F3B-C47DFCA9C187}" destId="{446D4F1B-4F53-458D-B3A9-CFDEFE8564D8}" srcOrd="1" destOrd="0" parTransId="{E4B0437F-E5BB-49C6-871B-7D968ED96EEF}" sibTransId="{2684629D-4F40-4D8F-8E63-88C201E01E30}"/>
    <dgm:cxn modelId="{AE57881D-82DC-4405-978A-BD01D014F6A2}" srcId="{6F0E8FFE-1B63-4AD7-8F3B-C47DFCA9C187}" destId="{BDEF1F31-4D77-4F9A-A55D-719544827281}" srcOrd="0" destOrd="0" parTransId="{7294B779-694C-4744-BFFA-E2DEBCAE3976}" sibTransId="{46783BD2-92E9-4FC7-B9D3-4173B9EC9609}"/>
    <dgm:cxn modelId="{3969872B-1F1F-2146-A308-E4ACB5EAF1E4}" type="presOf" srcId="{0BB15D62-B23F-4147-BA74-B124B5BC3F3E}" destId="{0AA0925E-A733-6E4B-87C1-D6882E2413E4}" srcOrd="0" destOrd="0" presId="urn:microsoft.com/office/officeart/2008/layout/HalfCircleOrganizationChart"/>
    <dgm:cxn modelId="{083C9D3C-21EA-8949-8964-078234B2A64D}" type="presOf" srcId="{6BE827B2-3462-4E91-BA8D-FEEBF02B6371}" destId="{A050385E-879F-BA48-8508-8E2EE59D92BC}" srcOrd="0" destOrd="0" presId="urn:microsoft.com/office/officeart/2008/layout/HalfCircleOrganizationChart"/>
    <dgm:cxn modelId="{0B98E271-EC44-5F44-9F07-0F54875D4661}" type="presOf" srcId="{446D4F1B-4F53-458D-B3A9-CFDEFE8564D8}" destId="{77B5B85B-C7E0-A34F-9077-B2C080A43601}" srcOrd="0" destOrd="0" presId="urn:microsoft.com/office/officeart/2008/layout/HalfCircleOrganizationChart"/>
    <dgm:cxn modelId="{1A061359-B7EA-E54E-8473-A79EBDE2CF29}" type="presOf" srcId="{0BB15D62-B23F-4147-BA74-B124B5BC3F3E}" destId="{D3F5C421-1D2E-C142-BC3B-0978FAA9A39F}" srcOrd="1" destOrd="0" presId="urn:microsoft.com/office/officeart/2008/layout/HalfCircleOrganizationChart"/>
    <dgm:cxn modelId="{D90A6979-92EF-524C-B4FD-56660CF5308D}" type="presOf" srcId="{446D4F1B-4F53-458D-B3A9-CFDEFE8564D8}" destId="{9EA6D588-332F-4B44-8E10-EBB4AFD959BC}" srcOrd="1" destOrd="0" presId="urn:microsoft.com/office/officeart/2008/layout/HalfCircleOrganizationChart"/>
    <dgm:cxn modelId="{C746185A-CDA4-43FC-8FCE-0B630565F8A0}" srcId="{6F0E8FFE-1B63-4AD7-8F3B-C47DFCA9C187}" destId="{B10AD8EC-F00E-4CEB-BC65-ACA4127B6A21}" srcOrd="4" destOrd="0" parTransId="{149E5E84-B5D8-4499-AFC3-6E3FD837028D}" sibTransId="{5AC82A5E-0696-4398-90A4-68C2B8A6A767}"/>
    <dgm:cxn modelId="{1151E37E-39DC-5643-B3D2-F2CFA5F1923A}" type="presOf" srcId="{B10AD8EC-F00E-4CEB-BC65-ACA4127B6A21}" destId="{27F6B8EA-FD3E-E444-9F75-BD8DC718068B}" srcOrd="1" destOrd="0" presId="urn:microsoft.com/office/officeart/2008/layout/HalfCircleOrganizationChart"/>
    <dgm:cxn modelId="{5A622FA6-F093-1444-B298-2BCA46F2FE96}" type="presOf" srcId="{6F0E8FFE-1B63-4AD7-8F3B-C47DFCA9C187}" destId="{B8A53337-BEE6-D348-83A7-CEC9970A3EC7}" srcOrd="0" destOrd="0" presId="urn:microsoft.com/office/officeart/2008/layout/HalfCircleOrganizationChart"/>
    <dgm:cxn modelId="{58E0F7A6-A5C3-4DD2-AD60-D3553CAC81BA}" srcId="{6F0E8FFE-1B63-4AD7-8F3B-C47DFCA9C187}" destId="{6BE827B2-3462-4E91-BA8D-FEEBF02B6371}" srcOrd="2" destOrd="0" parTransId="{3B95815F-F5E3-4E56-8D46-5280922BCB53}" sibTransId="{460217FE-816F-4DC3-9836-51006E6DE2BD}"/>
    <dgm:cxn modelId="{AD280CC2-DD2A-4B2B-8E78-1A147439038F}" srcId="{6F0E8FFE-1B63-4AD7-8F3B-C47DFCA9C187}" destId="{0BB15D62-B23F-4147-BA74-B124B5BC3F3E}" srcOrd="3" destOrd="0" parTransId="{61BF2B7A-BFC7-4A6E-B3D0-504C7284CE7E}" sibTransId="{DF16E92B-5A23-4723-A0EB-0A3E223A7979}"/>
    <dgm:cxn modelId="{3F5BF1CD-F0B4-DA46-859A-5F065C9E7A6D}" type="presOf" srcId="{6BE827B2-3462-4E91-BA8D-FEEBF02B6371}" destId="{CCBBC20D-0CB6-EC4B-9F91-977FE72A7545}" srcOrd="1" destOrd="0" presId="urn:microsoft.com/office/officeart/2008/layout/HalfCircleOrganizationChart"/>
    <dgm:cxn modelId="{EB7FCAF5-D61A-1F47-9272-6814EECA1DF4}" type="presOf" srcId="{BDEF1F31-4D77-4F9A-A55D-719544827281}" destId="{F7C4BFAC-6012-AB47-8A16-1CAB5D6EE993}" srcOrd="1" destOrd="0" presId="urn:microsoft.com/office/officeart/2008/layout/HalfCircleOrganizationChart"/>
    <dgm:cxn modelId="{F2CC68FC-3176-0B45-923B-B6B33D140B80}" type="presOf" srcId="{B10AD8EC-F00E-4CEB-BC65-ACA4127B6A21}" destId="{F6BD2EFC-A890-3C40-9041-CB6B123CE1E7}" srcOrd="0" destOrd="0" presId="urn:microsoft.com/office/officeart/2008/layout/HalfCircleOrganizationChart"/>
    <dgm:cxn modelId="{35FEAC53-38E4-9B4E-9A93-87C878513856}" type="presParOf" srcId="{B8A53337-BEE6-D348-83A7-CEC9970A3EC7}" destId="{9D8F900B-28B4-BA4E-A0C9-BCBBDEAB7EA9}" srcOrd="0" destOrd="0" presId="urn:microsoft.com/office/officeart/2008/layout/HalfCircleOrganizationChart"/>
    <dgm:cxn modelId="{EF32BA66-9E67-7044-810F-2D1C105CCA47}" type="presParOf" srcId="{9D8F900B-28B4-BA4E-A0C9-BCBBDEAB7EA9}" destId="{4EB1BBAB-EFFC-AE46-AA20-351B78F04C64}" srcOrd="0" destOrd="0" presId="urn:microsoft.com/office/officeart/2008/layout/HalfCircleOrganizationChart"/>
    <dgm:cxn modelId="{30161EE7-2352-7B43-8F40-AD12D526ECB4}" type="presParOf" srcId="{4EB1BBAB-EFFC-AE46-AA20-351B78F04C64}" destId="{BC005B15-0D39-BB47-8D0A-B79683C18C7F}" srcOrd="0" destOrd="0" presId="urn:microsoft.com/office/officeart/2008/layout/HalfCircleOrganizationChart"/>
    <dgm:cxn modelId="{0B827597-DB40-FF47-B8AA-6CDF45614D3A}" type="presParOf" srcId="{4EB1BBAB-EFFC-AE46-AA20-351B78F04C64}" destId="{F792ACD2-0F7C-0247-AAC2-52FD635BD211}" srcOrd="1" destOrd="0" presId="urn:microsoft.com/office/officeart/2008/layout/HalfCircleOrganizationChart"/>
    <dgm:cxn modelId="{202C6D6E-9A04-8C46-B1C9-33DF9C8853D0}" type="presParOf" srcId="{4EB1BBAB-EFFC-AE46-AA20-351B78F04C64}" destId="{E0E8A8C2-D13E-9F49-9EA4-814E5A5F005F}" srcOrd="2" destOrd="0" presId="urn:microsoft.com/office/officeart/2008/layout/HalfCircleOrganizationChart"/>
    <dgm:cxn modelId="{E2DEFA42-761E-B747-84F4-5A90080FA8F2}" type="presParOf" srcId="{4EB1BBAB-EFFC-AE46-AA20-351B78F04C64}" destId="{F7C4BFAC-6012-AB47-8A16-1CAB5D6EE993}" srcOrd="3" destOrd="0" presId="urn:microsoft.com/office/officeart/2008/layout/HalfCircleOrganizationChart"/>
    <dgm:cxn modelId="{F95A81C2-30F3-8546-9FC4-F3DC980AA47B}" type="presParOf" srcId="{9D8F900B-28B4-BA4E-A0C9-BCBBDEAB7EA9}" destId="{48C79873-3E33-AC45-9A51-62FF3EBA636E}" srcOrd="1" destOrd="0" presId="urn:microsoft.com/office/officeart/2008/layout/HalfCircleOrganizationChart"/>
    <dgm:cxn modelId="{4F8A6BCA-2E25-9945-827B-14F37CB4FA18}" type="presParOf" srcId="{9D8F900B-28B4-BA4E-A0C9-BCBBDEAB7EA9}" destId="{FBE5EE75-1A47-1345-B0D9-E2D4B5E7CF5E}" srcOrd="2" destOrd="0" presId="urn:microsoft.com/office/officeart/2008/layout/HalfCircleOrganizationChart"/>
    <dgm:cxn modelId="{FF9DB6EB-3605-F142-BC00-63673C22ED94}" type="presParOf" srcId="{B8A53337-BEE6-D348-83A7-CEC9970A3EC7}" destId="{1106BEA2-B2AF-6D4B-A369-9703EDD13AE7}" srcOrd="1" destOrd="0" presId="urn:microsoft.com/office/officeart/2008/layout/HalfCircleOrganizationChart"/>
    <dgm:cxn modelId="{0A410D32-144B-6E48-89CB-E24B704AA14A}" type="presParOf" srcId="{1106BEA2-B2AF-6D4B-A369-9703EDD13AE7}" destId="{254BBAF2-7298-0540-AD50-2A173A2D8413}" srcOrd="0" destOrd="0" presId="urn:microsoft.com/office/officeart/2008/layout/HalfCircleOrganizationChart"/>
    <dgm:cxn modelId="{E704B802-9598-B045-86DF-8F465C3B8D87}" type="presParOf" srcId="{254BBAF2-7298-0540-AD50-2A173A2D8413}" destId="{77B5B85B-C7E0-A34F-9077-B2C080A43601}" srcOrd="0" destOrd="0" presId="urn:microsoft.com/office/officeart/2008/layout/HalfCircleOrganizationChart"/>
    <dgm:cxn modelId="{4F444630-E8B2-BC42-9D33-8870120F426C}" type="presParOf" srcId="{254BBAF2-7298-0540-AD50-2A173A2D8413}" destId="{687E3B60-1CA8-B043-9758-D87A74220C1D}" srcOrd="1" destOrd="0" presId="urn:microsoft.com/office/officeart/2008/layout/HalfCircleOrganizationChart"/>
    <dgm:cxn modelId="{A8CFE73E-6370-5645-8AEA-B958895FABD1}" type="presParOf" srcId="{254BBAF2-7298-0540-AD50-2A173A2D8413}" destId="{2F0970A4-3B65-A245-9C12-5A3E409DC5FE}" srcOrd="2" destOrd="0" presId="urn:microsoft.com/office/officeart/2008/layout/HalfCircleOrganizationChart"/>
    <dgm:cxn modelId="{737E93B0-F880-564A-9CEE-F12DDBBE0D74}" type="presParOf" srcId="{254BBAF2-7298-0540-AD50-2A173A2D8413}" destId="{9EA6D588-332F-4B44-8E10-EBB4AFD959BC}" srcOrd="3" destOrd="0" presId="urn:microsoft.com/office/officeart/2008/layout/HalfCircleOrganizationChart"/>
    <dgm:cxn modelId="{4EA1D207-B887-814A-B542-C77F8102E1F9}" type="presParOf" srcId="{1106BEA2-B2AF-6D4B-A369-9703EDD13AE7}" destId="{63DA9A3E-3F3F-2F40-B8E9-22CEDF3B29BD}" srcOrd="1" destOrd="0" presId="urn:microsoft.com/office/officeart/2008/layout/HalfCircleOrganizationChart"/>
    <dgm:cxn modelId="{C8AC2271-7783-9249-B3AF-81E78E73FC80}" type="presParOf" srcId="{1106BEA2-B2AF-6D4B-A369-9703EDD13AE7}" destId="{D8C7C6D2-363B-7444-9AA0-8743FDD633EE}" srcOrd="2" destOrd="0" presId="urn:microsoft.com/office/officeart/2008/layout/HalfCircleOrganizationChart"/>
    <dgm:cxn modelId="{AEF71E3E-DA6B-914D-9E46-E112FF3BB524}" type="presParOf" srcId="{B8A53337-BEE6-D348-83A7-CEC9970A3EC7}" destId="{2893D959-76DD-2A4D-9428-02E9E0B5C3FD}" srcOrd="2" destOrd="0" presId="urn:microsoft.com/office/officeart/2008/layout/HalfCircleOrganizationChart"/>
    <dgm:cxn modelId="{564D1D10-069B-3044-A81B-D989072FAA01}" type="presParOf" srcId="{2893D959-76DD-2A4D-9428-02E9E0B5C3FD}" destId="{05C1FF9E-40A4-6644-961F-C3969B0D7861}" srcOrd="0" destOrd="0" presId="urn:microsoft.com/office/officeart/2008/layout/HalfCircleOrganizationChart"/>
    <dgm:cxn modelId="{EC47ECB5-153B-714D-B5B6-86C13EF0A87E}" type="presParOf" srcId="{05C1FF9E-40A4-6644-961F-C3969B0D7861}" destId="{A050385E-879F-BA48-8508-8E2EE59D92BC}" srcOrd="0" destOrd="0" presId="urn:microsoft.com/office/officeart/2008/layout/HalfCircleOrganizationChart"/>
    <dgm:cxn modelId="{BAA496C5-60BC-4847-873C-DD3767CB478C}" type="presParOf" srcId="{05C1FF9E-40A4-6644-961F-C3969B0D7861}" destId="{C24440A2-1642-854F-BAEB-FA6F6D88D27D}" srcOrd="1" destOrd="0" presId="urn:microsoft.com/office/officeart/2008/layout/HalfCircleOrganizationChart"/>
    <dgm:cxn modelId="{E9D76A32-FC45-6045-B0C0-40ED5E67D680}" type="presParOf" srcId="{05C1FF9E-40A4-6644-961F-C3969B0D7861}" destId="{7EE7F069-F634-FA40-93B4-F9329BBB1570}" srcOrd="2" destOrd="0" presId="urn:microsoft.com/office/officeart/2008/layout/HalfCircleOrganizationChart"/>
    <dgm:cxn modelId="{C57AED77-149A-DC4F-AEF9-632956755FCB}" type="presParOf" srcId="{05C1FF9E-40A4-6644-961F-C3969B0D7861}" destId="{CCBBC20D-0CB6-EC4B-9F91-977FE72A7545}" srcOrd="3" destOrd="0" presId="urn:microsoft.com/office/officeart/2008/layout/HalfCircleOrganizationChart"/>
    <dgm:cxn modelId="{1C02D9A5-1622-484B-B75D-648E4DD197F0}" type="presParOf" srcId="{2893D959-76DD-2A4D-9428-02E9E0B5C3FD}" destId="{2E41D651-78E2-BC46-A86B-3956BAF396C1}" srcOrd="1" destOrd="0" presId="urn:microsoft.com/office/officeart/2008/layout/HalfCircleOrganizationChart"/>
    <dgm:cxn modelId="{1D4BECD2-90A9-0543-BEF6-A62046733CC0}" type="presParOf" srcId="{2893D959-76DD-2A4D-9428-02E9E0B5C3FD}" destId="{2B8860EA-2B20-6D4A-8A7D-CC786258A22D}" srcOrd="2" destOrd="0" presId="urn:microsoft.com/office/officeart/2008/layout/HalfCircleOrganizationChart"/>
    <dgm:cxn modelId="{42CE5357-E9E0-A544-9700-5E1FDA1DA625}" type="presParOf" srcId="{B8A53337-BEE6-D348-83A7-CEC9970A3EC7}" destId="{2E8D20ED-7499-D640-9478-867236D8C734}" srcOrd="3" destOrd="0" presId="urn:microsoft.com/office/officeart/2008/layout/HalfCircleOrganizationChart"/>
    <dgm:cxn modelId="{72090D4B-3711-F04C-B42A-8ACBA19188F1}" type="presParOf" srcId="{2E8D20ED-7499-D640-9478-867236D8C734}" destId="{97133C9F-A66F-6845-A25B-72B9A1A83D34}" srcOrd="0" destOrd="0" presId="urn:microsoft.com/office/officeart/2008/layout/HalfCircleOrganizationChart"/>
    <dgm:cxn modelId="{04CB9C27-B132-3F46-96A4-B84B40E2BE77}" type="presParOf" srcId="{97133C9F-A66F-6845-A25B-72B9A1A83D34}" destId="{0AA0925E-A733-6E4B-87C1-D6882E2413E4}" srcOrd="0" destOrd="0" presId="urn:microsoft.com/office/officeart/2008/layout/HalfCircleOrganizationChart"/>
    <dgm:cxn modelId="{70424691-39E6-2C4A-9D46-A00E072C31A5}" type="presParOf" srcId="{97133C9F-A66F-6845-A25B-72B9A1A83D34}" destId="{872D4E37-C5FA-ED41-A50B-8C6A2969B172}" srcOrd="1" destOrd="0" presId="urn:microsoft.com/office/officeart/2008/layout/HalfCircleOrganizationChart"/>
    <dgm:cxn modelId="{A5FAE72F-6C9F-6E40-92E4-4B62DC2E7DEF}" type="presParOf" srcId="{97133C9F-A66F-6845-A25B-72B9A1A83D34}" destId="{E9E285D3-C7C5-BB46-B9CA-BE3F223D4950}" srcOrd="2" destOrd="0" presId="urn:microsoft.com/office/officeart/2008/layout/HalfCircleOrganizationChart"/>
    <dgm:cxn modelId="{E2D1EB58-35A5-E643-8FEC-8AE678DC25A6}" type="presParOf" srcId="{97133C9F-A66F-6845-A25B-72B9A1A83D34}" destId="{D3F5C421-1D2E-C142-BC3B-0978FAA9A39F}" srcOrd="3" destOrd="0" presId="urn:microsoft.com/office/officeart/2008/layout/HalfCircleOrganizationChart"/>
    <dgm:cxn modelId="{96A5E88C-55E9-0945-8B5B-F0802CD4E2A5}" type="presParOf" srcId="{2E8D20ED-7499-D640-9478-867236D8C734}" destId="{7F0B4431-2125-3346-BC74-AFF1B1FF8695}" srcOrd="1" destOrd="0" presId="urn:microsoft.com/office/officeart/2008/layout/HalfCircleOrganizationChart"/>
    <dgm:cxn modelId="{8A9699DF-581C-7244-B0C0-53F7E5CDF570}" type="presParOf" srcId="{2E8D20ED-7499-D640-9478-867236D8C734}" destId="{E566F890-B044-8F4C-89A3-DDE6C5E298FD}" srcOrd="2" destOrd="0" presId="urn:microsoft.com/office/officeart/2008/layout/HalfCircleOrganizationChart"/>
    <dgm:cxn modelId="{4D7550F0-D7DF-D94F-B4A0-A866574789D4}" type="presParOf" srcId="{B8A53337-BEE6-D348-83A7-CEC9970A3EC7}" destId="{B1A060A1-1673-8D48-BB88-06C4D05D83D4}" srcOrd="4" destOrd="0" presId="urn:microsoft.com/office/officeart/2008/layout/HalfCircleOrganizationChart"/>
    <dgm:cxn modelId="{AFFD10C3-4AA4-5D45-A0B9-7EAAAEB9F768}" type="presParOf" srcId="{B1A060A1-1673-8D48-BB88-06C4D05D83D4}" destId="{609C11C3-8BCA-264E-8C4D-F7E22D7A1468}" srcOrd="0" destOrd="0" presId="urn:microsoft.com/office/officeart/2008/layout/HalfCircleOrganizationChart"/>
    <dgm:cxn modelId="{C396FAD0-A69B-A94B-8DA2-8AD87D8F5EEB}" type="presParOf" srcId="{609C11C3-8BCA-264E-8C4D-F7E22D7A1468}" destId="{F6BD2EFC-A890-3C40-9041-CB6B123CE1E7}" srcOrd="0" destOrd="0" presId="urn:microsoft.com/office/officeart/2008/layout/HalfCircleOrganizationChart"/>
    <dgm:cxn modelId="{A37D6783-880F-9A4B-81AE-F64AA27CB208}" type="presParOf" srcId="{609C11C3-8BCA-264E-8C4D-F7E22D7A1468}" destId="{A2C07B0B-CBF6-834F-A1D4-2D3E9F8FD144}" srcOrd="1" destOrd="0" presId="urn:microsoft.com/office/officeart/2008/layout/HalfCircleOrganizationChart"/>
    <dgm:cxn modelId="{F1DAD39A-3E54-6F45-9BE4-77C3A7DFB080}" type="presParOf" srcId="{609C11C3-8BCA-264E-8C4D-F7E22D7A1468}" destId="{F3FFA631-9804-8F42-A5A5-3B03BA40D9F9}" srcOrd="2" destOrd="0" presId="urn:microsoft.com/office/officeart/2008/layout/HalfCircleOrganizationChart"/>
    <dgm:cxn modelId="{10C81FCE-DDA4-5645-A1DA-3FAD4E5390C2}" type="presParOf" srcId="{609C11C3-8BCA-264E-8C4D-F7E22D7A1468}" destId="{27F6B8EA-FD3E-E444-9F75-BD8DC718068B}" srcOrd="3" destOrd="0" presId="urn:microsoft.com/office/officeart/2008/layout/HalfCircleOrganizationChart"/>
    <dgm:cxn modelId="{5F449E9B-9814-D549-AC03-BEF47AE5825B}" type="presParOf" srcId="{B1A060A1-1673-8D48-BB88-06C4D05D83D4}" destId="{C32DDB7A-B652-934A-98B0-F959482B4861}" srcOrd="1" destOrd="0" presId="urn:microsoft.com/office/officeart/2008/layout/HalfCircleOrganizationChart"/>
    <dgm:cxn modelId="{D2C60C2B-96C9-E642-909B-1E78C3523B22}" type="presParOf" srcId="{B1A060A1-1673-8D48-BB88-06C4D05D83D4}" destId="{885C379A-FF57-B04D-957E-F469E05D7044}" srcOrd="2" destOrd="0" presId="urn:microsoft.com/office/officeart/2008/layout/HalfCircleOrganizationChar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47C4B60-7C94-4BFF-8650-A3BD79AA71A8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E5B68FA-03F8-422D-9B36-3AD1E9E0CE1B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fr-FR" sz="3200" b="1"/>
            <a:t>Développement Local</a:t>
          </a:r>
          <a:r>
            <a:rPr lang="fr-FR" sz="3200"/>
            <a:t> </a:t>
          </a:r>
          <a:r>
            <a:rPr lang="fr-FR" sz="3200" b="1"/>
            <a:t>Dirigé</a:t>
          </a:r>
          <a:r>
            <a:rPr lang="fr-FR" sz="3200"/>
            <a:t> </a:t>
          </a:r>
          <a:r>
            <a:rPr lang="fr-FR" sz="3200" b="1"/>
            <a:t>par les Communautés (DLDC)</a:t>
          </a:r>
          <a:endParaRPr lang="en-US" sz="3200"/>
        </a:p>
      </dgm:t>
    </dgm:pt>
    <dgm:pt modelId="{A466EB1C-B25C-4B96-A2EE-7006AADE7FC4}" type="parTrans" cxnId="{BF2E0732-E871-44AB-B974-5821369F908F}">
      <dgm:prSet/>
      <dgm:spPr/>
      <dgm:t>
        <a:bodyPr/>
        <a:lstStyle/>
        <a:p>
          <a:endParaRPr lang="en-US"/>
        </a:p>
      </dgm:t>
    </dgm:pt>
    <dgm:pt modelId="{33F6C200-2D7C-4D9A-9CF6-4E7F0B8D5DBA}" type="sibTrans" cxnId="{BF2E0732-E871-44AB-B974-5821369F908F}">
      <dgm:prSet/>
      <dgm:spPr/>
      <dgm:t>
        <a:bodyPr/>
        <a:lstStyle/>
        <a:p>
          <a:endParaRPr lang="en-US"/>
        </a:p>
      </dgm:t>
    </dgm:pt>
    <dgm:pt modelId="{9AD63D9F-1350-4F72-8994-54D906CBEFE9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fr-FR"/>
            <a:t>DLDC </a:t>
          </a:r>
          <a:r>
            <a:rPr lang="fr-FR" b="0" i="1"/>
            <a:t>(différent DCC) </a:t>
          </a:r>
          <a:endParaRPr lang="en-US" b="0" i="1"/>
        </a:p>
      </dgm:t>
    </dgm:pt>
    <dgm:pt modelId="{0589AB6A-A23A-49C9-A839-3F002C39515F}" type="parTrans" cxnId="{888EE1B9-615F-433E-8AD3-126A2FFF4297}">
      <dgm:prSet/>
      <dgm:spPr/>
      <dgm:t>
        <a:bodyPr/>
        <a:lstStyle/>
        <a:p>
          <a:endParaRPr lang="en-US"/>
        </a:p>
      </dgm:t>
    </dgm:pt>
    <dgm:pt modelId="{F71D1244-D5A2-4FCA-83D9-00016826DDAE}" type="sibTrans" cxnId="{888EE1B9-615F-433E-8AD3-126A2FFF4297}">
      <dgm:prSet/>
      <dgm:spPr/>
      <dgm:t>
        <a:bodyPr/>
        <a:lstStyle/>
        <a:p>
          <a:endParaRPr lang="en-US"/>
        </a:p>
      </dgm:t>
    </dgm:pt>
    <dgm:pt modelId="{BA86B92F-206D-4B45-8B01-DB21BBCD05A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FR" sz="2400" dirty="0"/>
            <a:t>[</a:t>
          </a:r>
          <a:r>
            <a:rPr lang="fr-FR" sz="2400" i="1" dirty="0"/>
            <a:t>Anglais</a:t>
          </a:r>
          <a:r>
            <a:rPr lang="fr-FR" sz="2400" dirty="0"/>
            <a:t> : </a:t>
          </a:r>
          <a:r>
            <a:rPr lang="fr-FR" sz="2400" i="1" dirty="0"/>
            <a:t>Community-Driven Local </a:t>
          </a:r>
          <a:r>
            <a:rPr lang="fr-FR" sz="2400" i="1" dirty="0" err="1"/>
            <a:t>Development</a:t>
          </a:r>
          <a:r>
            <a:rPr lang="fr-FR" sz="2400" dirty="0"/>
            <a:t> (CDLD)]</a:t>
          </a:r>
          <a:endParaRPr lang="en-US" sz="2400" dirty="0"/>
        </a:p>
      </dgm:t>
    </dgm:pt>
    <dgm:pt modelId="{EFEC0BCA-5248-064D-A98E-C8B50C889528}" type="parTrans" cxnId="{C072D7BD-4631-434F-A3D7-559C81BD6216}">
      <dgm:prSet/>
      <dgm:spPr/>
      <dgm:t>
        <a:bodyPr/>
        <a:lstStyle/>
        <a:p>
          <a:endParaRPr lang="fr-FR"/>
        </a:p>
      </dgm:t>
    </dgm:pt>
    <dgm:pt modelId="{CAD3DC74-D1A3-3746-A081-3975CC8CB770}" type="sibTrans" cxnId="{C072D7BD-4631-434F-A3D7-559C81BD6216}">
      <dgm:prSet/>
      <dgm:spPr/>
      <dgm:t>
        <a:bodyPr/>
        <a:lstStyle/>
        <a:p>
          <a:endParaRPr lang="fr-FR"/>
        </a:p>
      </dgm:t>
    </dgm:pt>
    <dgm:pt modelId="{8E6B3EE4-B9F4-DE4B-A25F-65024B673B1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FR" sz="2000" dirty="0"/>
            <a:t>DCC mis en œuvre par les Collectivités Territoriales (Communes) au nom des communautés (contexte de décentralisation)</a:t>
          </a:r>
          <a:endParaRPr lang="en-US" sz="2000" dirty="0"/>
        </a:p>
      </dgm:t>
    </dgm:pt>
    <dgm:pt modelId="{1CA1E942-600F-D544-868C-CBF8B64DD363}" type="parTrans" cxnId="{EE0B9BD2-3D07-304F-B86D-69F8757576DE}">
      <dgm:prSet/>
      <dgm:spPr/>
      <dgm:t>
        <a:bodyPr/>
        <a:lstStyle/>
        <a:p>
          <a:endParaRPr lang="fr-FR"/>
        </a:p>
      </dgm:t>
    </dgm:pt>
    <dgm:pt modelId="{8673BE30-F6AE-694D-BFAC-CAC7E1355E52}" type="sibTrans" cxnId="{EE0B9BD2-3D07-304F-B86D-69F8757576DE}">
      <dgm:prSet/>
      <dgm:spPr/>
      <dgm:t>
        <a:bodyPr/>
        <a:lstStyle/>
        <a:p>
          <a:endParaRPr lang="fr-FR"/>
        </a:p>
      </dgm:t>
    </dgm:pt>
    <dgm:pt modelId="{89434D4B-D122-4F35-BE46-BECDBD9178FE}" type="pres">
      <dgm:prSet presAssocID="{747C4B60-7C94-4BFF-8650-A3BD79AA71A8}" presName="root" presStyleCnt="0">
        <dgm:presLayoutVars>
          <dgm:dir/>
          <dgm:resizeHandles val="exact"/>
        </dgm:presLayoutVars>
      </dgm:prSet>
      <dgm:spPr/>
    </dgm:pt>
    <dgm:pt modelId="{92638CC3-18E9-4B46-9B65-F3488D5D1AE9}" type="pres">
      <dgm:prSet presAssocID="{9E5B68FA-03F8-422D-9B36-3AD1E9E0CE1B}" presName="compNode" presStyleCnt="0"/>
      <dgm:spPr/>
    </dgm:pt>
    <dgm:pt modelId="{201FD149-291F-41F7-B639-8978751A9675}" type="pres">
      <dgm:prSet presAssocID="{9E5B68FA-03F8-422D-9B36-3AD1E9E0CE1B}" presName="iconRect" presStyleLbl="node1" presStyleIdx="0" presStyleCnt="2" custScaleX="196998" custScaleY="150287" custLinFactX="3772" custLinFactNeighborX="100000" custLinFactNeighborY="-8640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ivats"/>
        </a:ext>
      </dgm:extLst>
    </dgm:pt>
    <dgm:pt modelId="{09ED754C-F343-486F-8E31-524D7B8EE0A2}" type="pres">
      <dgm:prSet presAssocID="{9E5B68FA-03F8-422D-9B36-3AD1E9E0CE1B}" presName="iconSpace" presStyleCnt="0"/>
      <dgm:spPr/>
    </dgm:pt>
    <dgm:pt modelId="{AA7954F6-6CB6-4373-9713-F3A7D18A8BF3}" type="pres">
      <dgm:prSet presAssocID="{9E5B68FA-03F8-422D-9B36-3AD1E9E0CE1B}" presName="parTx" presStyleLbl="revTx" presStyleIdx="0" presStyleCnt="4" custScaleX="134708" custLinFactNeighborX="18907" custLinFactNeighborY="-95983">
        <dgm:presLayoutVars>
          <dgm:chMax val="0"/>
          <dgm:chPref val="0"/>
        </dgm:presLayoutVars>
      </dgm:prSet>
      <dgm:spPr/>
    </dgm:pt>
    <dgm:pt modelId="{EFD46280-FCB6-4D02-9D37-AF0A99ACA36B}" type="pres">
      <dgm:prSet presAssocID="{9E5B68FA-03F8-422D-9B36-3AD1E9E0CE1B}" presName="txSpace" presStyleCnt="0"/>
      <dgm:spPr/>
    </dgm:pt>
    <dgm:pt modelId="{28326715-F518-48AD-96D0-3F4A5EFB081E}" type="pres">
      <dgm:prSet presAssocID="{9E5B68FA-03F8-422D-9B36-3AD1E9E0CE1B}" presName="desTx" presStyleLbl="revTx" presStyleIdx="1" presStyleCnt="4" custLinFactY="-130254" custLinFactNeighborX="6704" custLinFactNeighborY="-200000">
        <dgm:presLayoutVars/>
      </dgm:prSet>
      <dgm:spPr/>
    </dgm:pt>
    <dgm:pt modelId="{56271165-83D0-4D70-995B-93C7983B6852}" type="pres">
      <dgm:prSet presAssocID="{33F6C200-2D7C-4D9A-9CF6-4E7F0B8D5DBA}" presName="sibTrans" presStyleCnt="0"/>
      <dgm:spPr/>
    </dgm:pt>
    <dgm:pt modelId="{F8D5B703-7791-42C5-AFD9-94038147C901}" type="pres">
      <dgm:prSet presAssocID="{9AD63D9F-1350-4F72-8994-54D906CBEFE9}" presName="compNode" presStyleCnt="0"/>
      <dgm:spPr/>
    </dgm:pt>
    <dgm:pt modelId="{D5005D23-514A-4F83-A182-26ED303918C3}" type="pres">
      <dgm:prSet presAssocID="{9AD63D9F-1350-4F72-8994-54D906CBEFE9}" presName="iconRect" presStyleLbl="node1" presStyleIdx="1" presStyleCnt="2" custScaleX="153822" custScaleY="140112" custLinFactNeighborX="55262" custLinFactNeighborY="5061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ircles with Lines"/>
        </a:ext>
      </dgm:extLst>
    </dgm:pt>
    <dgm:pt modelId="{2AED2D5C-14E2-4C0B-94E5-485D6FE71BAD}" type="pres">
      <dgm:prSet presAssocID="{9AD63D9F-1350-4F72-8994-54D906CBEFE9}" presName="iconSpace" presStyleCnt="0"/>
      <dgm:spPr/>
    </dgm:pt>
    <dgm:pt modelId="{0CC14234-08FA-49CA-8F96-F2D92C0262E0}" type="pres">
      <dgm:prSet presAssocID="{9AD63D9F-1350-4F72-8994-54D906CBEFE9}" presName="parTx" presStyleLbl="revTx" presStyleIdx="2" presStyleCnt="4" custScaleX="108800" custScaleY="101386" custLinFactNeighborX="-4912" custLinFactNeighborY="80050">
        <dgm:presLayoutVars>
          <dgm:chMax val="0"/>
          <dgm:chPref val="0"/>
        </dgm:presLayoutVars>
      </dgm:prSet>
      <dgm:spPr/>
    </dgm:pt>
    <dgm:pt modelId="{6D2D1E03-DEA8-4286-8B57-6584BDB6DC3A}" type="pres">
      <dgm:prSet presAssocID="{9AD63D9F-1350-4F72-8994-54D906CBEFE9}" presName="txSpace" presStyleCnt="0"/>
      <dgm:spPr/>
    </dgm:pt>
    <dgm:pt modelId="{E5B4DB8A-E167-4BEC-ACDE-32802B405BD9}" type="pres">
      <dgm:prSet presAssocID="{9AD63D9F-1350-4F72-8994-54D906CBEFE9}" presName="desTx" presStyleLbl="revTx" presStyleIdx="3" presStyleCnt="4" custScaleX="130163" custScaleY="217874" custLinFactY="100000" custLinFactNeighborX="-10258" custLinFactNeighborY="121823">
        <dgm:presLayoutVars/>
      </dgm:prSet>
      <dgm:spPr/>
    </dgm:pt>
  </dgm:ptLst>
  <dgm:cxnLst>
    <dgm:cxn modelId="{9E05D324-74E7-094B-A0BF-8BEFA9CD82E5}" type="presOf" srcId="{9E5B68FA-03F8-422D-9B36-3AD1E9E0CE1B}" destId="{AA7954F6-6CB6-4373-9713-F3A7D18A8BF3}" srcOrd="0" destOrd="0" presId="urn:microsoft.com/office/officeart/2018/2/layout/IconLabelDescriptionList"/>
    <dgm:cxn modelId="{BF2E0732-E871-44AB-B974-5821369F908F}" srcId="{747C4B60-7C94-4BFF-8650-A3BD79AA71A8}" destId="{9E5B68FA-03F8-422D-9B36-3AD1E9E0CE1B}" srcOrd="0" destOrd="0" parTransId="{A466EB1C-B25C-4B96-A2EE-7006AADE7FC4}" sibTransId="{33F6C200-2D7C-4D9A-9CF6-4E7F0B8D5DBA}"/>
    <dgm:cxn modelId="{D4ACFA57-1232-504A-A043-C37CC0A7FBDD}" type="presOf" srcId="{8E6B3EE4-B9F4-DE4B-A25F-65024B673B1F}" destId="{E5B4DB8A-E167-4BEC-ACDE-32802B405BD9}" srcOrd="0" destOrd="0" presId="urn:microsoft.com/office/officeart/2018/2/layout/IconLabelDescriptionList"/>
    <dgm:cxn modelId="{A5BC9D79-2615-1547-8236-E287EF95353E}" type="presOf" srcId="{9AD63D9F-1350-4F72-8994-54D906CBEFE9}" destId="{0CC14234-08FA-49CA-8F96-F2D92C0262E0}" srcOrd="0" destOrd="0" presId="urn:microsoft.com/office/officeart/2018/2/layout/IconLabelDescriptionList"/>
    <dgm:cxn modelId="{888EE1B9-615F-433E-8AD3-126A2FFF4297}" srcId="{747C4B60-7C94-4BFF-8650-A3BD79AA71A8}" destId="{9AD63D9F-1350-4F72-8994-54D906CBEFE9}" srcOrd="1" destOrd="0" parTransId="{0589AB6A-A23A-49C9-A839-3F002C39515F}" sibTransId="{F71D1244-D5A2-4FCA-83D9-00016826DDAE}"/>
    <dgm:cxn modelId="{C072D7BD-4631-434F-A3D7-559C81BD6216}" srcId="{9E5B68FA-03F8-422D-9B36-3AD1E9E0CE1B}" destId="{BA86B92F-206D-4B45-8B01-DB21BBCD05AF}" srcOrd="0" destOrd="0" parTransId="{EFEC0BCA-5248-064D-A98E-C8B50C889528}" sibTransId="{CAD3DC74-D1A3-3746-A081-3975CC8CB770}"/>
    <dgm:cxn modelId="{53BE2FD1-95DF-DB44-A735-3B047891303D}" type="presOf" srcId="{747C4B60-7C94-4BFF-8650-A3BD79AA71A8}" destId="{89434D4B-D122-4F35-BE46-BECDBD9178FE}" srcOrd="0" destOrd="0" presId="urn:microsoft.com/office/officeart/2018/2/layout/IconLabelDescriptionList"/>
    <dgm:cxn modelId="{EE0B9BD2-3D07-304F-B86D-69F8757576DE}" srcId="{9AD63D9F-1350-4F72-8994-54D906CBEFE9}" destId="{8E6B3EE4-B9F4-DE4B-A25F-65024B673B1F}" srcOrd="0" destOrd="0" parTransId="{1CA1E942-600F-D544-868C-CBF8B64DD363}" sibTransId="{8673BE30-F6AE-694D-BFAC-CAC7E1355E52}"/>
    <dgm:cxn modelId="{050007F4-1E34-B144-8349-5204A2E9309E}" type="presOf" srcId="{BA86B92F-206D-4B45-8B01-DB21BBCD05AF}" destId="{28326715-F518-48AD-96D0-3F4A5EFB081E}" srcOrd="0" destOrd="0" presId="urn:microsoft.com/office/officeart/2018/2/layout/IconLabelDescriptionList"/>
    <dgm:cxn modelId="{28D27E0E-EACE-7241-92B2-00686475FCAB}" type="presParOf" srcId="{89434D4B-D122-4F35-BE46-BECDBD9178FE}" destId="{92638CC3-18E9-4B46-9B65-F3488D5D1AE9}" srcOrd="0" destOrd="0" presId="urn:microsoft.com/office/officeart/2018/2/layout/IconLabelDescriptionList"/>
    <dgm:cxn modelId="{56590545-03CB-BE47-A535-4265B688FB0C}" type="presParOf" srcId="{92638CC3-18E9-4B46-9B65-F3488D5D1AE9}" destId="{201FD149-291F-41F7-B639-8978751A9675}" srcOrd="0" destOrd="0" presId="urn:microsoft.com/office/officeart/2018/2/layout/IconLabelDescriptionList"/>
    <dgm:cxn modelId="{9791DD93-9D3C-7946-B86F-5992903AE911}" type="presParOf" srcId="{92638CC3-18E9-4B46-9B65-F3488D5D1AE9}" destId="{09ED754C-F343-486F-8E31-524D7B8EE0A2}" srcOrd="1" destOrd="0" presId="urn:microsoft.com/office/officeart/2018/2/layout/IconLabelDescriptionList"/>
    <dgm:cxn modelId="{C3CBA940-E57F-0442-84C8-D279F75310EB}" type="presParOf" srcId="{92638CC3-18E9-4B46-9B65-F3488D5D1AE9}" destId="{AA7954F6-6CB6-4373-9713-F3A7D18A8BF3}" srcOrd="2" destOrd="0" presId="urn:microsoft.com/office/officeart/2018/2/layout/IconLabelDescriptionList"/>
    <dgm:cxn modelId="{B30FDCEE-B497-F043-B1A7-D3E914B96147}" type="presParOf" srcId="{92638CC3-18E9-4B46-9B65-F3488D5D1AE9}" destId="{EFD46280-FCB6-4D02-9D37-AF0A99ACA36B}" srcOrd="3" destOrd="0" presId="urn:microsoft.com/office/officeart/2018/2/layout/IconLabelDescriptionList"/>
    <dgm:cxn modelId="{EA6C806A-E83F-9E4F-8A26-08F1A2564DD8}" type="presParOf" srcId="{92638CC3-18E9-4B46-9B65-F3488D5D1AE9}" destId="{28326715-F518-48AD-96D0-3F4A5EFB081E}" srcOrd="4" destOrd="0" presId="urn:microsoft.com/office/officeart/2018/2/layout/IconLabelDescriptionList"/>
    <dgm:cxn modelId="{12A9B9BF-ED8D-BB42-B822-1780A3DD434F}" type="presParOf" srcId="{89434D4B-D122-4F35-BE46-BECDBD9178FE}" destId="{56271165-83D0-4D70-995B-93C7983B6852}" srcOrd="1" destOrd="0" presId="urn:microsoft.com/office/officeart/2018/2/layout/IconLabelDescriptionList"/>
    <dgm:cxn modelId="{B0FE39F6-9475-F648-AE1E-88F77CACDDC4}" type="presParOf" srcId="{89434D4B-D122-4F35-BE46-BECDBD9178FE}" destId="{F8D5B703-7791-42C5-AFD9-94038147C901}" srcOrd="2" destOrd="0" presId="urn:microsoft.com/office/officeart/2018/2/layout/IconLabelDescriptionList"/>
    <dgm:cxn modelId="{2F4DC44A-0AFB-734F-ABB1-632D7E1366E6}" type="presParOf" srcId="{F8D5B703-7791-42C5-AFD9-94038147C901}" destId="{D5005D23-514A-4F83-A182-26ED303918C3}" srcOrd="0" destOrd="0" presId="urn:microsoft.com/office/officeart/2018/2/layout/IconLabelDescriptionList"/>
    <dgm:cxn modelId="{C5AF9E4A-853A-1746-B28D-73AFEC63E082}" type="presParOf" srcId="{F8D5B703-7791-42C5-AFD9-94038147C901}" destId="{2AED2D5C-14E2-4C0B-94E5-485D6FE71BAD}" srcOrd="1" destOrd="0" presId="urn:microsoft.com/office/officeart/2018/2/layout/IconLabelDescriptionList"/>
    <dgm:cxn modelId="{3FA0DC9E-B340-494F-96D4-2BFE4264A958}" type="presParOf" srcId="{F8D5B703-7791-42C5-AFD9-94038147C901}" destId="{0CC14234-08FA-49CA-8F96-F2D92C0262E0}" srcOrd="2" destOrd="0" presId="urn:microsoft.com/office/officeart/2018/2/layout/IconLabelDescriptionList"/>
    <dgm:cxn modelId="{5463D932-4321-DF4E-8607-8542D5817A86}" type="presParOf" srcId="{F8D5B703-7791-42C5-AFD9-94038147C901}" destId="{6D2D1E03-DEA8-4286-8B57-6584BDB6DC3A}" srcOrd="3" destOrd="0" presId="urn:microsoft.com/office/officeart/2018/2/layout/IconLabelDescriptionList"/>
    <dgm:cxn modelId="{1B3077E9-08E8-FB40-B1FA-05CECE909A50}" type="presParOf" srcId="{F8D5B703-7791-42C5-AFD9-94038147C901}" destId="{E5B4DB8A-E167-4BEC-ACDE-32802B405BD9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3C5574B-C735-4D50-9747-41D89997D22F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55184B84-888D-4067-B94F-8D888490A225}">
      <dgm:prSet custT="1"/>
      <dgm:spPr/>
      <dgm:t>
        <a:bodyPr/>
        <a:lstStyle/>
        <a:p>
          <a:pPr>
            <a:defRPr cap="all"/>
          </a:pPr>
          <a:r>
            <a:rPr lang="fr-FR" sz="3200" b="1" cap="none" baseline="0" dirty="0"/>
            <a:t>Principe de Subsidiarité (</a:t>
          </a:r>
          <a:r>
            <a:rPr lang="fr-FR" sz="3200" b="1" cap="none" baseline="0" dirty="0" err="1"/>
            <a:t>PdS</a:t>
          </a:r>
          <a:r>
            <a:rPr lang="fr-FR" sz="3200" b="1" cap="none" baseline="0" dirty="0"/>
            <a:t>)</a:t>
          </a:r>
        </a:p>
        <a:p>
          <a:pPr>
            <a:defRPr cap="all"/>
          </a:pPr>
          <a:r>
            <a:rPr lang="fr-FR" sz="2400" b="0" i="0" cap="none" baseline="0" dirty="0"/>
            <a:t>Principe de gouvernance</a:t>
          </a:r>
          <a:endParaRPr lang="en-US" sz="2400" b="0" i="0" cap="none" baseline="0" dirty="0"/>
        </a:p>
      </dgm:t>
    </dgm:pt>
    <dgm:pt modelId="{090269CC-9936-45F2-80CB-FEFA3EBBC6A8}" type="parTrans" cxnId="{CB896907-02EE-48EA-B7A5-DBEB5285C16A}">
      <dgm:prSet/>
      <dgm:spPr/>
      <dgm:t>
        <a:bodyPr/>
        <a:lstStyle/>
        <a:p>
          <a:endParaRPr lang="en-US" sz="2400"/>
        </a:p>
      </dgm:t>
    </dgm:pt>
    <dgm:pt modelId="{282EA74F-3AEA-4A51-B3DF-35D2777E1948}" type="sibTrans" cxnId="{CB896907-02EE-48EA-B7A5-DBEB5285C16A}">
      <dgm:prSet/>
      <dgm:spPr/>
      <dgm:t>
        <a:bodyPr/>
        <a:lstStyle/>
        <a:p>
          <a:endParaRPr lang="en-US"/>
        </a:p>
      </dgm:t>
    </dgm:pt>
    <dgm:pt modelId="{15A02BDD-5990-4EDB-99C4-8D45B2C76958}">
      <dgm:prSet custT="1"/>
      <dgm:spPr/>
      <dgm:t>
        <a:bodyPr/>
        <a:lstStyle/>
        <a:p>
          <a:pPr>
            <a:defRPr cap="all"/>
          </a:pPr>
          <a:r>
            <a:rPr lang="fr-FR" sz="2800" b="1" cap="none" baseline="0" dirty="0"/>
            <a:t>Attribue la responsabilité d'une action </a:t>
          </a:r>
          <a:r>
            <a:rPr lang="fr-FR" sz="2400" b="1" i="1" cap="none" baseline="0" dirty="0"/>
            <a:t>publique </a:t>
          </a:r>
        </a:p>
        <a:p>
          <a:pPr>
            <a:defRPr cap="all"/>
          </a:pPr>
          <a:r>
            <a:rPr lang="fr-FR" sz="2000" i="0" cap="none" baseline="0" dirty="0"/>
            <a:t>à l'entité compétente la plus proche de ceux qui en sont directement concernés</a:t>
          </a:r>
          <a:endParaRPr lang="en-US" sz="2000" i="0" cap="none" baseline="0" dirty="0"/>
        </a:p>
      </dgm:t>
    </dgm:pt>
    <dgm:pt modelId="{EF03B8C7-2420-454D-8AA7-DD6766B50457}" type="parTrans" cxnId="{0C54177C-4C91-4032-9242-703A8844C3DC}">
      <dgm:prSet/>
      <dgm:spPr/>
      <dgm:t>
        <a:bodyPr/>
        <a:lstStyle/>
        <a:p>
          <a:endParaRPr lang="en-US" sz="2400"/>
        </a:p>
      </dgm:t>
    </dgm:pt>
    <dgm:pt modelId="{B3390B2C-A9D4-4BBA-8DE8-BE49BDAFB564}" type="sibTrans" cxnId="{0C54177C-4C91-4032-9242-703A8844C3DC}">
      <dgm:prSet/>
      <dgm:spPr/>
      <dgm:t>
        <a:bodyPr/>
        <a:lstStyle/>
        <a:p>
          <a:endParaRPr lang="en-US"/>
        </a:p>
      </dgm:t>
    </dgm:pt>
    <dgm:pt modelId="{4AFAEC6A-8597-4D30-8D15-3407EEE4890F}">
      <dgm:prSet custT="1"/>
      <dgm:spPr/>
      <dgm:t>
        <a:bodyPr/>
        <a:lstStyle/>
        <a:p>
          <a:pPr>
            <a:defRPr cap="all"/>
          </a:pPr>
          <a:r>
            <a:rPr lang="fr-FR" sz="2800" cap="none" baseline="0" dirty="0"/>
            <a:t>Consiste à réserver à l’échelon supérieur </a:t>
          </a:r>
          <a:r>
            <a:rPr lang="fr-FR" sz="2000" i="0" cap="none" baseline="0" dirty="0"/>
            <a:t>uniquement ce que l’échelon inférieur ne pourrait effectuer que de manière moins efficace</a:t>
          </a:r>
          <a:r>
            <a:rPr lang="fr-FR" sz="2000" i="1" cap="none" baseline="0" dirty="0"/>
            <a:t>.</a:t>
          </a:r>
          <a:endParaRPr lang="en-US" sz="2000" i="1" cap="none" baseline="0" dirty="0"/>
        </a:p>
      </dgm:t>
    </dgm:pt>
    <dgm:pt modelId="{D9801EB5-B91F-4687-8971-2FA8C60B65F6}" type="parTrans" cxnId="{865CEACA-4E62-41D0-A470-07944C59D9A6}">
      <dgm:prSet/>
      <dgm:spPr/>
      <dgm:t>
        <a:bodyPr/>
        <a:lstStyle/>
        <a:p>
          <a:endParaRPr lang="en-US" sz="2400"/>
        </a:p>
      </dgm:t>
    </dgm:pt>
    <dgm:pt modelId="{B57109B8-862F-4B3C-8C4E-9019B659C5CA}" type="sibTrans" cxnId="{865CEACA-4E62-41D0-A470-07944C59D9A6}">
      <dgm:prSet/>
      <dgm:spPr/>
      <dgm:t>
        <a:bodyPr/>
        <a:lstStyle/>
        <a:p>
          <a:endParaRPr lang="en-US"/>
        </a:p>
      </dgm:t>
    </dgm:pt>
    <dgm:pt modelId="{9782AC44-84E0-4504-A63D-A11A11597327}" type="pres">
      <dgm:prSet presAssocID="{33C5574B-C735-4D50-9747-41D89997D22F}" presName="root" presStyleCnt="0">
        <dgm:presLayoutVars>
          <dgm:dir/>
          <dgm:resizeHandles val="exact"/>
        </dgm:presLayoutVars>
      </dgm:prSet>
      <dgm:spPr/>
    </dgm:pt>
    <dgm:pt modelId="{70EE401F-1708-41F0-91F9-27553621A0AA}" type="pres">
      <dgm:prSet presAssocID="{55184B84-888D-4067-B94F-8D888490A225}" presName="compNode" presStyleCnt="0"/>
      <dgm:spPr/>
    </dgm:pt>
    <dgm:pt modelId="{54EAFB7A-18C3-42D8-A67F-BFEC8329124A}" type="pres">
      <dgm:prSet presAssocID="{55184B84-888D-4067-B94F-8D888490A225}" presName="iconBgRect" presStyleLbl="bgShp" presStyleIdx="0" presStyleCnt="3"/>
      <dgm:spPr/>
    </dgm:pt>
    <dgm:pt modelId="{781AA013-15B0-4DAF-9F37-9FDC1F91349A}" type="pres">
      <dgm:prSet presAssocID="{55184B84-888D-4067-B94F-8D888490A22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érarchie"/>
        </a:ext>
      </dgm:extLst>
    </dgm:pt>
    <dgm:pt modelId="{F8D35B3C-DF80-4F68-B60C-FF9E1826067C}" type="pres">
      <dgm:prSet presAssocID="{55184B84-888D-4067-B94F-8D888490A225}" presName="spaceRect" presStyleCnt="0"/>
      <dgm:spPr/>
    </dgm:pt>
    <dgm:pt modelId="{185E4F07-563F-44BF-89B9-DC08D04EFDA9}" type="pres">
      <dgm:prSet presAssocID="{55184B84-888D-4067-B94F-8D888490A225}" presName="textRect" presStyleLbl="revTx" presStyleIdx="0" presStyleCnt="3" custLinFactNeighborX="6985" custLinFactNeighborY="-17693">
        <dgm:presLayoutVars>
          <dgm:chMax val="1"/>
          <dgm:chPref val="1"/>
        </dgm:presLayoutVars>
      </dgm:prSet>
      <dgm:spPr/>
    </dgm:pt>
    <dgm:pt modelId="{43D6FE8C-7E7E-4AF9-B71E-4D95C01D0DDE}" type="pres">
      <dgm:prSet presAssocID="{282EA74F-3AEA-4A51-B3DF-35D2777E1948}" presName="sibTrans" presStyleCnt="0"/>
      <dgm:spPr/>
    </dgm:pt>
    <dgm:pt modelId="{CA1A8E7B-A0AC-4D93-AAED-06BE95771D32}" type="pres">
      <dgm:prSet presAssocID="{15A02BDD-5990-4EDB-99C4-8D45B2C76958}" presName="compNode" presStyleCnt="0"/>
      <dgm:spPr/>
    </dgm:pt>
    <dgm:pt modelId="{0F928B0F-C906-4F35-9ED5-BBD8B010EB52}" type="pres">
      <dgm:prSet presAssocID="{15A02BDD-5990-4EDB-99C4-8D45B2C76958}" presName="iconBgRect" presStyleLbl="bgShp" presStyleIdx="1" presStyleCnt="3" custLinFactNeighborX="-2984" custLinFactNeighborY="35714"/>
      <dgm:spPr/>
    </dgm:pt>
    <dgm:pt modelId="{FACC0B37-F9EF-475F-B9BA-976363A37570}" type="pres">
      <dgm:prSet presAssocID="{15A02BDD-5990-4EDB-99C4-8D45B2C76958}" presName="iconRect" presStyleLbl="node1" presStyleIdx="1" presStyleCnt="3" custLinFactNeighborX="-5201" custLinFactNeighborY="6350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vertissement"/>
        </a:ext>
      </dgm:extLst>
    </dgm:pt>
    <dgm:pt modelId="{108FB5CA-598B-4D12-97EB-BB59981F705E}" type="pres">
      <dgm:prSet presAssocID="{15A02BDD-5990-4EDB-99C4-8D45B2C76958}" presName="spaceRect" presStyleCnt="0"/>
      <dgm:spPr/>
    </dgm:pt>
    <dgm:pt modelId="{83B3D6D0-9DC0-42DB-A01A-61D1DE1FBDB8}" type="pres">
      <dgm:prSet presAssocID="{15A02BDD-5990-4EDB-99C4-8D45B2C76958}" presName="textRect" presStyleLbl="revTx" presStyleIdx="1" presStyleCnt="3" custLinFactNeighborX="-1820" custLinFactNeighborY="11543">
        <dgm:presLayoutVars>
          <dgm:chMax val="1"/>
          <dgm:chPref val="1"/>
        </dgm:presLayoutVars>
      </dgm:prSet>
      <dgm:spPr/>
    </dgm:pt>
    <dgm:pt modelId="{DCCA309C-E41B-4E10-B0A4-4F0D638A8CFC}" type="pres">
      <dgm:prSet presAssocID="{B3390B2C-A9D4-4BBA-8DE8-BE49BDAFB564}" presName="sibTrans" presStyleCnt="0"/>
      <dgm:spPr/>
    </dgm:pt>
    <dgm:pt modelId="{56D4F94D-731E-47E3-A2FF-C9E4794DE696}" type="pres">
      <dgm:prSet presAssocID="{4AFAEC6A-8597-4D30-8D15-3407EEE4890F}" presName="compNode" presStyleCnt="0"/>
      <dgm:spPr/>
    </dgm:pt>
    <dgm:pt modelId="{166E05B9-F371-48FB-A503-756D832C3339}" type="pres">
      <dgm:prSet presAssocID="{4AFAEC6A-8597-4D30-8D15-3407EEE4890F}" presName="iconBgRect" presStyleLbl="bgShp" presStyleIdx="2" presStyleCnt="3" custLinFactNeighborX="-6389" custLinFactNeighborY="51654"/>
      <dgm:spPr/>
    </dgm:pt>
    <dgm:pt modelId="{A7DBDFE2-9A32-4350-B2CA-55E976527A6B}" type="pres">
      <dgm:prSet presAssocID="{4AFAEC6A-8597-4D30-8D15-3407EEE4890F}" presName="iconRect" presStyleLbl="node1" presStyleIdx="2" presStyleCnt="3" custLinFactY="13862" custLinFactNeighborX="-14515" custLinFactNeighborY="100000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047268B5-22E8-44C7-8246-7A6B812815EE}" type="pres">
      <dgm:prSet presAssocID="{4AFAEC6A-8597-4D30-8D15-3407EEE4890F}" presName="spaceRect" presStyleCnt="0"/>
      <dgm:spPr/>
    </dgm:pt>
    <dgm:pt modelId="{91227393-8E7B-4CF1-A8D0-8D1F3C0A5588}" type="pres">
      <dgm:prSet presAssocID="{4AFAEC6A-8597-4D30-8D15-3407EEE4890F}" presName="textRect" presStyleLbl="revTx" presStyleIdx="2" presStyleCnt="3" custLinFactNeighborX="-6350" custLinFactNeighborY="41017">
        <dgm:presLayoutVars>
          <dgm:chMax val="1"/>
          <dgm:chPref val="1"/>
        </dgm:presLayoutVars>
      </dgm:prSet>
      <dgm:spPr/>
    </dgm:pt>
  </dgm:ptLst>
  <dgm:cxnLst>
    <dgm:cxn modelId="{734CFA04-DC91-124F-B6EF-2457FB5A31E9}" type="presOf" srcId="{33C5574B-C735-4D50-9747-41D89997D22F}" destId="{9782AC44-84E0-4504-A63D-A11A11597327}" srcOrd="0" destOrd="0" presId="urn:microsoft.com/office/officeart/2018/5/layout/IconCircleLabelList"/>
    <dgm:cxn modelId="{CB896907-02EE-48EA-B7A5-DBEB5285C16A}" srcId="{33C5574B-C735-4D50-9747-41D89997D22F}" destId="{55184B84-888D-4067-B94F-8D888490A225}" srcOrd="0" destOrd="0" parTransId="{090269CC-9936-45F2-80CB-FEFA3EBBC6A8}" sibTransId="{282EA74F-3AEA-4A51-B3DF-35D2777E1948}"/>
    <dgm:cxn modelId="{130D2653-3F54-CE42-8B60-F3B52D6F662B}" type="presOf" srcId="{15A02BDD-5990-4EDB-99C4-8D45B2C76958}" destId="{83B3D6D0-9DC0-42DB-A01A-61D1DE1FBDB8}" srcOrd="0" destOrd="0" presId="urn:microsoft.com/office/officeart/2018/5/layout/IconCircleLabelList"/>
    <dgm:cxn modelId="{0C54177C-4C91-4032-9242-703A8844C3DC}" srcId="{33C5574B-C735-4D50-9747-41D89997D22F}" destId="{15A02BDD-5990-4EDB-99C4-8D45B2C76958}" srcOrd="1" destOrd="0" parTransId="{EF03B8C7-2420-454D-8AA7-DD6766B50457}" sibTransId="{B3390B2C-A9D4-4BBA-8DE8-BE49BDAFB564}"/>
    <dgm:cxn modelId="{FDCC8D8F-4F62-9C45-80E5-78D82FDAFF83}" type="presOf" srcId="{55184B84-888D-4067-B94F-8D888490A225}" destId="{185E4F07-563F-44BF-89B9-DC08D04EFDA9}" srcOrd="0" destOrd="0" presId="urn:microsoft.com/office/officeart/2018/5/layout/IconCircleLabelList"/>
    <dgm:cxn modelId="{7DFA0D99-2363-DE49-B568-98A8228A1DB5}" type="presOf" srcId="{4AFAEC6A-8597-4D30-8D15-3407EEE4890F}" destId="{91227393-8E7B-4CF1-A8D0-8D1F3C0A5588}" srcOrd="0" destOrd="0" presId="urn:microsoft.com/office/officeart/2018/5/layout/IconCircleLabelList"/>
    <dgm:cxn modelId="{865CEACA-4E62-41D0-A470-07944C59D9A6}" srcId="{33C5574B-C735-4D50-9747-41D89997D22F}" destId="{4AFAEC6A-8597-4D30-8D15-3407EEE4890F}" srcOrd="2" destOrd="0" parTransId="{D9801EB5-B91F-4687-8971-2FA8C60B65F6}" sibTransId="{B57109B8-862F-4B3C-8C4E-9019B659C5CA}"/>
    <dgm:cxn modelId="{E79DA75E-9A71-1643-A683-685BB6F5810A}" type="presParOf" srcId="{9782AC44-84E0-4504-A63D-A11A11597327}" destId="{70EE401F-1708-41F0-91F9-27553621A0AA}" srcOrd="0" destOrd="0" presId="urn:microsoft.com/office/officeart/2018/5/layout/IconCircleLabelList"/>
    <dgm:cxn modelId="{CEB9510B-E2E5-A147-9AA3-CB349DE073AE}" type="presParOf" srcId="{70EE401F-1708-41F0-91F9-27553621A0AA}" destId="{54EAFB7A-18C3-42D8-A67F-BFEC8329124A}" srcOrd="0" destOrd="0" presId="urn:microsoft.com/office/officeart/2018/5/layout/IconCircleLabelList"/>
    <dgm:cxn modelId="{81B66BBA-BFCE-4146-99AE-4BD278498FD8}" type="presParOf" srcId="{70EE401F-1708-41F0-91F9-27553621A0AA}" destId="{781AA013-15B0-4DAF-9F37-9FDC1F91349A}" srcOrd="1" destOrd="0" presId="urn:microsoft.com/office/officeart/2018/5/layout/IconCircleLabelList"/>
    <dgm:cxn modelId="{DB230C80-EE77-6D44-9DB2-5FBC8442A01C}" type="presParOf" srcId="{70EE401F-1708-41F0-91F9-27553621A0AA}" destId="{F8D35B3C-DF80-4F68-B60C-FF9E1826067C}" srcOrd="2" destOrd="0" presId="urn:microsoft.com/office/officeart/2018/5/layout/IconCircleLabelList"/>
    <dgm:cxn modelId="{11C7D807-9D7A-6F4D-A5B2-7888CEB69F60}" type="presParOf" srcId="{70EE401F-1708-41F0-91F9-27553621A0AA}" destId="{185E4F07-563F-44BF-89B9-DC08D04EFDA9}" srcOrd="3" destOrd="0" presId="urn:microsoft.com/office/officeart/2018/5/layout/IconCircleLabelList"/>
    <dgm:cxn modelId="{F5D62576-793D-E547-972A-75E3144DF0F6}" type="presParOf" srcId="{9782AC44-84E0-4504-A63D-A11A11597327}" destId="{43D6FE8C-7E7E-4AF9-B71E-4D95C01D0DDE}" srcOrd="1" destOrd="0" presId="urn:microsoft.com/office/officeart/2018/5/layout/IconCircleLabelList"/>
    <dgm:cxn modelId="{B44FB24F-7DCC-064E-8C8B-9785E7188492}" type="presParOf" srcId="{9782AC44-84E0-4504-A63D-A11A11597327}" destId="{CA1A8E7B-A0AC-4D93-AAED-06BE95771D32}" srcOrd="2" destOrd="0" presId="urn:microsoft.com/office/officeart/2018/5/layout/IconCircleLabelList"/>
    <dgm:cxn modelId="{471E36E7-80F8-CB45-BC50-02F99D205923}" type="presParOf" srcId="{CA1A8E7B-A0AC-4D93-AAED-06BE95771D32}" destId="{0F928B0F-C906-4F35-9ED5-BBD8B010EB52}" srcOrd="0" destOrd="0" presId="urn:microsoft.com/office/officeart/2018/5/layout/IconCircleLabelList"/>
    <dgm:cxn modelId="{CB65C6C6-030D-7140-9AFF-8AE76EDE8A35}" type="presParOf" srcId="{CA1A8E7B-A0AC-4D93-AAED-06BE95771D32}" destId="{FACC0B37-F9EF-475F-B9BA-976363A37570}" srcOrd="1" destOrd="0" presId="urn:microsoft.com/office/officeart/2018/5/layout/IconCircleLabelList"/>
    <dgm:cxn modelId="{7BA2066F-4563-2F4F-9BC9-29CE17AE88D3}" type="presParOf" srcId="{CA1A8E7B-A0AC-4D93-AAED-06BE95771D32}" destId="{108FB5CA-598B-4D12-97EB-BB59981F705E}" srcOrd="2" destOrd="0" presId="urn:microsoft.com/office/officeart/2018/5/layout/IconCircleLabelList"/>
    <dgm:cxn modelId="{9DE5D46C-24F0-3B44-820C-60E1BA96A010}" type="presParOf" srcId="{CA1A8E7B-A0AC-4D93-AAED-06BE95771D32}" destId="{83B3D6D0-9DC0-42DB-A01A-61D1DE1FBDB8}" srcOrd="3" destOrd="0" presId="urn:microsoft.com/office/officeart/2018/5/layout/IconCircleLabelList"/>
    <dgm:cxn modelId="{D9D6A54F-1E11-4841-8362-E709BF4186DD}" type="presParOf" srcId="{9782AC44-84E0-4504-A63D-A11A11597327}" destId="{DCCA309C-E41B-4E10-B0A4-4F0D638A8CFC}" srcOrd="3" destOrd="0" presId="urn:microsoft.com/office/officeart/2018/5/layout/IconCircleLabelList"/>
    <dgm:cxn modelId="{F67D58C4-2704-A144-82B5-16353EF8DE46}" type="presParOf" srcId="{9782AC44-84E0-4504-A63D-A11A11597327}" destId="{56D4F94D-731E-47E3-A2FF-C9E4794DE696}" srcOrd="4" destOrd="0" presId="urn:microsoft.com/office/officeart/2018/5/layout/IconCircleLabelList"/>
    <dgm:cxn modelId="{9116FE03-E1E8-B349-83CA-F1268920F06A}" type="presParOf" srcId="{56D4F94D-731E-47E3-A2FF-C9E4794DE696}" destId="{166E05B9-F371-48FB-A503-756D832C3339}" srcOrd="0" destOrd="0" presId="urn:microsoft.com/office/officeart/2018/5/layout/IconCircleLabelList"/>
    <dgm:cxn modelId="{BADBFF70-5E92-5B48-854E-B740564D3917}" type="presParOf" srcId="{56D4F94D-731E-47E3-A2FF-C9E4794DE696}" destId="{A7DBDFE2-9A32-4350-B2CA-55E976527A6B}" srcOrd="1" destOrd="0" presId="urn:microsoft.com/office/officeart/2018/5/layout/IconCircleLabelList"/>
    <dgm:cxn modelId="{D3C3FE6D-0C53-DD40-A475-8A6091A649F5}" type="presParOf" srcId="{56D4F94D-731E-47E3-A2FF-C9E4794DE696}" destId="{047268B5-22E8-44C7-8246-7A6B812815EE}" srcOrd="2" destOrd="0" presId="urn:microsoft.com/office/officeart/2018/5/layout/IconCircleLabelList"/>
    <dgm:cxn modelId="{659CD2E4-DA8C-594F-A2A4-FD88CC9197FF}" type="presParOf" srcId="{56D4F94D-731E-47E3-A2FF-C9E4794DE696}" destId="{91227393-8E7B-4CF1-A8D0-8D1F3C0A5588}" srcOrd="3" destOrd="0" presId="urn:microsoft.com/office/officeart/2018/5/layout/IconCircleLabel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E8C9D9A-2AA8-484E-8AD7-EE10B6FFAFB6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953AAE2A-670F-4A0B-935C-672450081CA4}">
      <dgm:prSet custT="1"/>
      <dgm:spPr/>
      <dgm:t>
        <a:bodyPr/>
        <a:lstStyle/>
        <a:p>
          <a:pPr algn="ctr">
            <a:lnSpc>
              <a:spcPct val="100000"/>
            </a:lnSpc>
            <a:defRPr b="1"/>
          </a:pPr>
          <a:r>
            <a:rPr lang="fr-FR" sz="2400" b="1" dirty="0"/>
            <a:t>Délégation de Maîtrise d'Ouvrage (MOD) </a:t>
          </a:r>
          <a:r>
            <a:rPr lang="fr-FR" sz="2000" b="0" i="0" dirty="0"/>
            <a:t>offre au maître d'ouvrage (ministère ou collectivité) à travers un accord formel</a:t>
          </a:r>
          <a:endParaRPr lang="en-US" sz="2000" b="0" i="0" dirty="0"/>
        </a:p>
      </dgm:t>
    </dgm:pt>
    <dgm:pt modelId="{ABB5BAA1-E96A-42BF-B534-63DE0AEFD223}" type="parTrans" cxnId="{FA41F00F-014F-4ED6-9160-1C578080AD3D}">
      <dgm:prSet/>
      <dgm:spPr/>
      <dgm:t>
        <a:bodyPr/>
        <a:lstStyle/>
        <a:p>
          <a:endParaRPr lang="en-US" sz="2400"/>
        </a:p>
      </dgm:t>
    </dgm:pt>
    <dgm:pt modelId="{08194FD3-C511-40BA-AE5D-1FE30F774C9B}" type="sibTrans" cxnId="{FA41F00F-014F-4ED6-9160-1C578080AD3D}">
      <dgm:prSet/>
      <dgm:spPr/>
      <dgm:t>
        <a:bodyPr/>
        <a:lstStyle/>
        <a:p>
          <a:endParaRPr lang="en-US" sz="2400"/>
        </a:p>
      </dgm:t>
    </dgm:pt>
    <dgm:pt modelId="{B22671CE-6708-4DEE-B9E9-B45001957734}">
      <dgm:prSet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  <a:defRPr b="1"/>
          </a:pPr>
          <a:r>
            <a:rPr lang="fr-FR" sz="2400" b="1" dirty="0"/>
            <a:t>Possibilité de déléguer </a:t>
          </a:r>
        </a:p>
        <a:p>
          <a:pPr algn="ctr">
            <a:lnSpc>
              <a:spcPct val="100000"/>
            </a:lnSpc>
            <a:spcAft>
              <a:spcPts val="0"/>
            </a:spcAft>
            <a:defRPr b="1"/>
          </a:pPr>
          <a:r>
            <a:rPr lang="fr-FR" sz="2400" b="0" i="0" dirty="0"/>
            <a:t>Sa </a:t>
          </a:r>
          <a:r>
            <a:rPr lang="fr-FR" sz="2000" b="0" i="0" dirty="0"/>
            <a:t>responsabilité à une autre entité (communauté à la bas)</a:t>
          </a:r>
          <a:endParaRPr lang="en-US" sz="2000" b="0" i="0" dirty="0"/>
        </a:p>
      </dgm:t>
    </dgm:pt>
    <dgm:pt modelId="{86FBFFF8-A2CA-4717-856A-3B10EEAC2D69}" type="parTrans" cxnId="{7EEDAF54-51E8-449E-A1C4-E2504C6CCABE}">
      <dgm:prSet/>
      <dgm:spPr/>
      <dgm:t>
        <a:bodyPr/>
        <a:lstStyle/>
        <a:p>
          <a:endParaRPr lang="en-US" sz="2400"/>
        </a:p>
      </dgm:t>
    </dgm:pt>
    <dgm:pt modelId="{8B17EDF4-5C5D-4D4F-AB01-BC2D8B915D44}" type="sibTrans" cxnId="{7EEDAF54-51E8-449E-A1C4-E2504C6CCABE}">
      <dgm:prSet/>
      <dgm:spPr/>
      <dgm:t>
        <a:bodyPr/>
        <a:lstStyle/>
        <a:p>
          <a:endParaRPr lang="en-US" sz="2400"/>
        </a:p>
      </dgm:t>
    </dgm:pt>
    <dgm:pt modelId="{0A43C497-2666-412E-9BAD-4CAC8AD45B11}">
      <dgm:prSet custT="1"/>
      <dgm:spPr/>
      <dgm:t>
        <a:bodyPr/>
        <a:lstStyle/>
        <a:p>
          <a:pPr algn="ctr">
            <a:lnSpc>
              <a:spcPct val="100000"/>
            </a:lnSpc>
            <a:defRPr b="1"/>
          </a:pPr>
          <a:r>
            <a:rPr lang="fr-FR" sz="2400" b="1"/>
            <a:t>Optimise l'efficacité </a:t>
          </a:r>
          <a:r>
            <a:rPr lang="fr-FR" sz="2400" b="0"/>
            <a:t>et/ou </a:t>
          </a:r>
          <a:r>
            <a:rPr lang="fr-FR" sz="2400" b="1"/>
            <a:t>l'efficience de la mise en oeuvre</a:t>
          </a:r>
          <a:endParaRPr lang="en-US" sz="2400"/>
        </a:p>
      </dgm:t>
    </dgm:pt>
    <dgm:pt modelId="{B8892C69-4B80-4937-A2BE-956518E07523}" type="parTrans" cxnId="{FEE52DA2-F653-4F7E-B068-1AC64EE72D93}">
      <dgm:prSet/>
      <dgm:spPr/>
      <dgm:t>
        <a:bodyPr/>
        <a:lstStyle/>
        <a:p>
          <a:endParaRPr lang="en-US" sz="2400"/>
        </a:p>
      </dgm:t>
    </dgm:pt>
    <dgm:pt modelId="{0FCB4CB9-49E6-4F67-B3E8-0C1CB4C9E48E}" type="sibTrans" cxnId="{FEE52DA2-F653-4F7E-B068-1AC64EE72D93}">
      <dgm:prSet/>
      <dgm:spPr/>
      <dgm:t>
        <a:bodyPr/>
        <a:lstStyle/>
        <a:p>
          <a:endParaRPr lang="en-US" sz="2400"/>
        </a:p>
      </dgm:t>
    </dgm:pt>
    <dgm:pt modelId="{4C4ECE50-37BF-5F43-962A-B7C82DA3831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fr-FR" sz="2400" b="1" kern="1200"/>
            <a:t>Assure</a:t>
          </a:r>
          <a:endParaRPr lang="en-US" sz="2400" kern="1200">
            <a:latin typeface="Aptos" panose="02110004020202020204"/>
            <a:ea typeface="+mn-ea"/>
            <a:cs typeface="+mn-cs"/>
          </a:endParaRPr>
        </a:p>
      </dgm:t>
    </dgm:pt>
    <dgm:pt modelId="{D8CDB978-E32A-7743-B35A-6C0A8491534B}" type="sibTrans" cxnId="{073AB5F1-6A6D-F645-B3BA-B9CA3F97F910}">
      <dgm:prSet/>
      <dgm:spPr/>
      <dgm:t>
        <a:bodyPr/>
        <a:lstStyle/>
        <a:p>
          <a:endParaRPr lang="fr-FR" sz="2400"/>
        </a:p>
      </dgm:t>
    </dgm:pt>
    <dgm:pt modelId="{032596CC-8D20-BF40-B5E8-92A6A3B21C70}" type="parTrans" cxnId="{073AB5F1-6A6D-F645-B3BA-B9CA3F97F910}">
      <dgm:prSet/>
      <dgm:spPr/>
      <dgm:t>
        <a:bodyPr/>
        <a:lstStyle/>
        <a:p>
          <a:endParaRPr lang="fr-FR" sz="2400"/>
        </a:p>
      </dgm:t>
    </dgm:pt>
    <dgm:pt modelId="{ACB5F166-7763-3646-81B6-68E4971D17CD}">
      <dgm:prSet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fr-FR" sz="2000" i="0" kern="1200" dirty="0">
              <a:latin typeface="Aptos" panose="02110004020202020204"/>
              <a:ea typeface="+mn-ea"/>
              <a:cs typeface="+mn-cs"/>
            </a:rPr>
            <a:t>L’appropriation du processus</a:t>
          </a:r>
          <a:endParaRPr lang="en-US" sz="2000" i="0" kern="1200" dirty="0">
            <a:latin typeface="Aptos" panose="02110004020202020204"/>
            <a:ea typeface="+mn-ea"/>
            <a:cs typeface="+mn-cs"/>
          </a:endParaRPr>
        </a:p>
      </dgm:t>
    </dgm:pt>
    <dgm:pt modelId="{7E8BF932-247B-0445-8194-FE4241075A3F}" type="parTrans" cxnId="{7D845433-5E03-0D4C-B3D7-F3EAA07C848B}">
      <dgm:prSet/>
      <dgm:spPr/>
      <dgm:t>
        <a:bodyPr/>
        <a:lstStyle/>
        <a:p>
          <a:endParaRPr lang="fr-FR" sz="2400"/>
        </a:p>
      </dgm:t>
    </dgm:pt>
    <dgm:pt modelId="{07E86092-FACC-784A-85E7-8BF7E680A076}" type="sibTrans" cxnId="{7D845433-5E03-0D4C-B3D7-F3EAA07C848B}">
      <dgm:prSet/>
      <dgm:spPr/>
      <dgm:t>
        <a:bodyPr/>
        <a:lstStyle/>
        <a:p>
          <a:endParaRPr lang="fr-FR" sz="2400"/>
        </a:p>
      </dgm:t>
    </dgm:pt>
    <dgm:pt modelId="{ED770157-4041-D44F-8F78-9213D2112234}">
      <dgm:prSet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fr-FR" sz="2000" i="0" kern="1200" dirty="0">
              <a:latin typeface="Aptos" panose="02110004020202020204"/>
              <a:ea typeface="+mn-ea"/>
              <a:cs typeface="+mn-cs"/>
            </a:rPr>
            <a:t>La durabilité des investissements </a:t>
          </a:r>
          <a:endParaRPr lang="en-US" sz="2000" i="0" kern="1200" dirty="0">
            <a:latin typeface="Aptos" panose="02110004020202020204"/>
            <a:ea typeface="+mn-ea"/>
            <a:cs typeface="+mn-cs"/>
          </a:endParaRPr>
        </a:p>
      </dgm:t>
    </dgm:pt>
    <dgm:pt modelId="{087E2A5F-6CA9-AE4B-9043-C3E480934B9A}" type="parTrans" cxnId="{30C5561B-0649-574D-A635-CF0D3B4104AF}">
      <dgm:prSet/>
      <dgm:spPr/>
      <dgm:t>
        <a:bodyPr/>
        <a:lstStyle/>
        <a:p>
          <a:endParaRPr lang="fr-FR" sz="2400"/>
        </a:p>
      </dgm:t>
    </dgm:pt>
    <dgm:pt modelId="{84E6EC59-9FCD-B84D-AB56-4F3A8C12EDF6}" type="sibTrans" cxnId="{30C5561B-0649-574D-A635-CF0D3B4104AF}">
      <dgm:prSet/>
      <dgm:spPr/>
      <dgm:t>
        <a:bodyPr/>
        <a:lstStyle/>
        <a:p>
          <a:endParaRPr lang="fr-FR" sz="2400"/>
        </a:p>
      </dgm:t>
    </dgm:pt>
    <dgm:pt modelId="{307E5C57-C4FB-4F48-B694-EB72B6120334}" type="pres">
      <dgm:prSet presAssocID="{DE8C9D9A-2AA8-484E-8AD7-EE10B6FFAFB6}" presName="root" presStyleCnt="0">
        <dgm:presLayoutVars>
          <dgm:dir/>
          <dgm:resizeHandles val="exact"/>
        </dgm:presLayoutVars>
      </dgm:prSet>
      <dgm:spPr/>
    </dgm:pt>
    <dgm:pt modelId="{F5C87B82-7B1B-476A-9878-6D94604B6354}" type="pres">
      <dgm:prSet presAssocID="{953AAE2A-670F-4A0B-935C-672450081CA4}" presName="compNode" presStyleCnt="0"/>
      <dgm:spPr/>
    </dgm:pt>
    <dgm:pt modelId="{2B0F7444-40AB-4951-9ACD-AF9A3D9B6C0C}" type="pres">
      <dgm:prSet presAssocID="{953AAE2A-670F-4A0B-935C-672450081CA4}" presName="iconRect" presStyleLbl="node1" presStyleIdx="0" presStyleCnt="4" custScaleX="416648" custScaleY="369635" custLinFactY="-100000" custLinFactNeighborX="97362" custLinFactNeighborY="-10019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férencier"/>
        </a:ext>
      </dgm:extLst>
    </dgm:pt>
    <dgm:pt modelId="{796B2317-2F19-48F4-8A5B-F8BFC60E45B9}" type="pres">
      <dgm:prSet presAssocID="{953AAE2A-670F-4A0B-935C-672450081CA4}" presName="iconSpace" presStyleCnt="0"/>
      <dgm:spPr/>
    </dgm:pt>
    <dgm:pt modelId="{AEB0D6E3-7271-4E1A-BA67-6599F0D6E75C}" type="pres">
      <dgm:prSet presAssocID="{953AAE2A-670F-4A0B-935C-672450081CA4}" presName="parTx" presStyleLbl="revTx" presStyleIdx="0" presStyleCnt="8" custScaleX="162201" custScaleY="149233" custLinFactNeighborX="-1153" custLinFactNeighborY="21379">
        <dgm:presLayoutVars>
          <dgm:chMax val="0"/>
          <dgm:chPref val="0"/>
        </dgm:presLayoutVars>
      </dgm:prSet>
      <dgm:spPr/>
    </dgm:pt>
    <dgm:pt modelId="{B63B6D18-43BC-4C73-BABC-28DEEE10436E}" type="pres">
      <dgm:prSet presAssocID="{953AAE2A-670F-4A0B-935C-672450081CA4}" presName="txSpace" presStyleCnt="0"/>
      <dgm:spPr/>
    </dgm:pt>
    <dgm:pt modelId="{CF206937-EE10-4403-A6FC-C569ABF07752}" type="pres">
      <dgm:prSet presAssocID="{953AAE2A-670F-4A0B-935C-672450081CA4}" presName="desTx" presStyleLbl="revTx" presStyleIdx="1" presStyleCnt="8">
        <dgm:presLayoutVars/>
      </dgm:prSet>
      <dgm:spPr/>
    </dgm:pt>
    <dgm:pt modelId="{4D6368C5-F7C3-403F-8A6C-28C3851D58D5}" type="pres">
      <dgm:prSet presAssocID="{08194FD3-C511-40BA-AE5D-1FE30F774C9B}" presName="sibTrans" presStyleCnt="0"/>
      <dgm:spPr/>
    </dgm:pt>
    <dgm:pt modelId="{FB65FD92-8AE0-40CC-AA9D-3FC4357B50B4}" type="pres">
      <dgm:prSet presAssocID="{B22671CE-6708-4DEE-B9E9-B45001957734}" presName="compNode" presStyleCnt="0"/>
      <dgm:spPr/>
    </dgm:pt>
    <dgm:pt modelId="{B3A9F0D1-05BF-474F-82DD-C6F2AF34F796}" type="pres">
      <dgm:prSet presAssocID="{B22671CE-6708-4DEE-B9E9-B45001957734}" presName="iconRect" presStyleLbl="node1" presStyleIdx="1" presStyleCnt="4" custScaleX="292911" custScaleY="256619" custLinFactNeighborX="71534" custLinFactNeighborY="-4040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vertissement"/>
        </a:ext>
      </dgm:extLst>
    </dgm:pt>
    <dgm:pt modelId="{C8CB7536-BC59-4402-BEED-576E64DA9471}" type="pres">
      <dgm:prSet presAssocID="{B22671CE-6708-4DEE-B9E9-B45001957734}" presName="iconSpace" presStyleCnt="0"/>
      <dgm:spPr/>
    </dgm:pt>
    <dgm:pt modelId="{2E424A4E-1973-4AC4-96FB-890F43416413}" type="pres">
      <dgm:prSet presAssocID="{B22671CE-6708-4DEE-B9E9-B45001957734}" presName="parTx" presStyleLbl="revTx" presStyleIdx="2" presStyleCnt="8" custScaleX="161585" custScaleY="63389" custLinFactNeighborX="-858" custLinFactNeighborY="6727">
        <dgm:presLayoutVars>
          <dgm:chMax val="0"/>
          <dgm:chPref val="0"/>
        </dgm:presLayoutVars>
      </dgm:prSet>
      <dgm:spPr/>
    </dgm:pt>
    <dgm:pt modelId="{78262BE4-D77F-4037-96AE-42AE3C9BE22F}" type="pres">
      <dgm:prSet presAssocID="{B22671CE-6708-4DEE-B9E9-B45001957734}" presName="txSpace" presStyleCnt="0"/>
      <dgm:spPr/>
    </dgm:pt>
    <dgm:pt modelId="{53B489C2-3A07-4906-907E-22B587F21688}" type="pres">
      <dgm:prSet presAssocID="{B22671CE-6708-4DEE-B9E9-B45001957734}" presName="desTx" presStyleLbl="revTx" presStyleIdx="3" presStyleCnt="8">
        <dgm:presLayoutVars/>
      </dgm:prSet>
      <dgm:spPr/>
    </dgm:pt>
    <dgm:pt modelId="{59EDD055-39D1-4B7A-BD96-45CED6A83EE7}" type="pres">
      <dgm:prSet presAssocID="{8B17EDF4-5C5D-4D4F-AB01-BC2D8B915D44}" presName="sibTrans" presStyleCnt="0"/>
      <dgm:spPr/>
    </dgm:pt>
    <dgm:pt modelId="{8D821D4A-7CAE-4A36-9AE3-A49E8F5C30A2}" type="pres">
      <dgm:prSet presAssocID="{0A43C497-2666-412E-9BAD-4CAC8AD45B11}" presName="compNode" presStyleCnt="0"/>
      <dgm:spPr/>
    </dgm:pt>
    <dgm:pt modelId="{B94E4A18-F083-4AFA-BB21-EC899CECE493}" type="pres">
      <dgm:prSet presAssocID="{0A43C497-2666-412E-9BAD-4CAC8AD45B11}" presName="iconRect" presStyleLbl="node1" presStyleIdx="2" presStyleCnt="4" custScaleX="261188" custScaleY="229566" custLinFactY="35138" custLinFactNeighborX="24955" custLinFactNeighborY="100000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ngrenages"/>
        </a:ext>
      </dgm:extLst>
    </dgm:pt>
    <dgm:pt modelId="{B3BF2984-D7FE-455E-9681-AB8940ACFF00}" type="pres">
      <dgm:prSet presAssocID="{0A43C497-2666-412E-9BAD-4CAC8AD45B11}" presName="iconSpace" presStyleCnt="0"/>
      <dgm:spPr/>
    </dgm:pt>
    <dgm:pt modelId="{4D7D5EF0-EDF0-4A81-9169-462855F8B38E}" type="pres">
      <dgm:prSet presAssocID="{0A43C497-2666-412E-9BAD-4CAC8AD45B11}" presName="parTx" presStyleLbl="revTx" presStyleIdx="4" presStyleCnt="8" custScaleX="156529" custLinFactY="100000" custLinFactNeighborX="-19812" custLinFactNeighborY="132438">
        <dgm:presLayoutVars>
          <dgm:chMax val="0"/>
          <dgm:chPref val="0"/>
        </dgm:presLayoutVars>
      </dgm:prSet>
      <dgm:spPr/>
    </dgm:pt>
    <dgm:pt modelId="{337D9813-4D9B-44B2-992A-D81903375C48}" type="pres">
      <dgm:prSet presAssocID="{0A43C497-2666-412E-9BAD-4CAC8AD45B11}" presName="txSpace" presStyleCnt="0"/>
      <dgm:spPr/>
    </dgm:pt>
    <dgm:pt modelId="{14974EDF-6284-4DA0-ADD0-C0A934DEC98C}" type="pres">
      <dgm:prSet presAssocID="{0A43C497-2666-412E-9BAD-4CAC8AD45B11}" presName="desTx" presStyleLbl="revTx" presStyleIdx="5" presStyleCnt="8">
        <dgm:presLayoutVars/>
      </dgm:prSet>
      <dgm:spPr/>
    </dgm:pt>
    <dgm:pt modelId="{CDC23581-D2E1-4827-B76A-5BB152B6734D}" type="pres">
      <dgm:prSet presAssocID="{0FCB4CB9-49E6-4F67-B3E8-0C1CB4C9E48E}" presName="sibTrans" presStyleCnt="0"/>
      <dgm:spPr/>
    </dgm:pt>
    <dgm:pt modelId="{46EC6471-D37B-4833-AF93-37F3AB24B3C8}" type="pres">
      <dgm:prSet presAssocID="{4C4ECE50-37BF-5F43-962A-B7C82DA3831F}" presName="compNode" presStyleCnt="0"/>
      <dgm:spPr/>
    </dgm:pt>
    <dgm:pt modelId="{98E6EE0C-65B2-4604-B861-6C780C0E9570}" type="pres">
      <dgm:prSet presAssocID="{4C4ECE50-37BF-5F43-962A-B7C82DA3831F}" presName="iconRect" presStyleLbl="node1" presStyleIdx="3" presStyleCnt="4" custScaleX="332545" custScaleY="243854" custLinFactNeighborX="-15669" custLinFactNeighborY="6125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F5E49C77-7CBF-40F1-B7C4-E9E15BAD4772}" type="pres">
      <dgm:prSet presAssocID="{4C4ECE50-37BF-5F43-962A-B7C82DA3831F}" presName="iconSpace" presStyleCnt="0"/>
      <dgm:spPr/>
    </dgm:pt>
    <dgm:pt modelId="{2356F78A-FB1F-4424-8260-ED8702E874E3}" type="pres">
      <dgm:prSet presAssocID="{4C4ECE50-37BF-5F43-962A-B7C82DA3831F}" presName="parTx" presStyleLbl="revTx" presStyleIdx="6" presStyleCnt="8" custLinFactY="14880" custLinFactNeighborX="-17823" custLinFactNeighborY="100000">
        <dgm:presLayoutVars>
          <dgm:chMax val="0"/>
          <dgm:chPref val="0"/>
        </dgm:presLayoutVars>
      </dgm:prSet>
      <dgm:spPr/>
    </dgm:pt>
    <dgm:pt modelId="{D916316C-C539-4456-A4E5-C3AE208F3E54}" type="pres">
      <dgm:prSet presAssocID="{4C4ECE50-37BF-5F43-962A-B7C82DA3831F}" presName="txSpace" presStyleCnt="0"/>
      <dgm:spPr/>
    </dgm:pt>
    <dgm:pt modelId="{E5D0C95F-F2B9-494D-B785-1C26798AE139}" type="pres">
      <dgm:prSet presAssocID="{4C4ECE50-37BF-5F43-962A-B7C82DA3831F}" presName="desTx" presStyleLbl="revTx" presStyleIdx="7" presStyleCnt="8" custScaleX="163068" custScaleY="114879" custLinFactNeighborX="-24292" custLinFactNeighborY="73171">
        <dgm:presLayoutVars/>
      </dgm:prSet>
      <dgm:spPr/>
    </dgm:pt>
  </dgm:ptLst>
  <dgm:cxnLst>
    <dgm:cxn modelId="{FA41F00F-014F-4ED6-9160-1C578080AD3D}" srcId="{DE8C9D9A-2AA8-484E-8AD7-EE10B6FFAFB6}" destId="{953AAE2A-670F-4A0B-935C-672450081CA4}" srcOrd="0" destOrd="0" parTransId="{ABB5BAA1-E96A-42BF-B534-63DE0AEFD223}" sibTransId="{08194FD3-C511-40BA-AE5D-1FE30F774C9B}"/>
    <dgm:cxn modelId="{30C5561B-0649-574D-A635-CF0D3B4104AF}" srcId="{4C4ECE50-37BF-5F43-962A-B7C82DA3831F}" destId="{ED770157-4041-D44F-8F78-9213D2112234}" srcOrd="1" destOrd="0" parTransId="{087E2A5F-6CA9-AE4B-9043-C3E480934B9A}" sibTransId="{84E6EC59-9FCD-B84D-AB56-4F3A8C12EDF6}"/>
    <dgm:cxn modelId="{3073B22A-82CC-3949-9B42-DE347DEC36C5}" type="presOf" srcId="{4C4ECE50-37BF-5F43-962A-B7C82DA3831F}" destId="{2356F78A-FB1F-4424-8260-ED8702E874E3}" srcOrd="0" destOrd="0" presId="urn:microsoft.com/office/officeart/2018/2/layout/IconLabelDescriptionList"/>
    <dgm:cxn modelId="{5EA9FC2D-D441-F24E-86A9-D081783478C8}" type="presOf" srcId="{ED770157-4041-D44F-8F78-9213D2112234}" destId="{E5D0C95F-F2B9-494D-B785-1C26798AE139}" srcOrd="0" destOrd="1" presId="urn:microsoft.com/office/officeart/2018/2/layout/IconLabelDescriptionList"/>
    <dgm:cxn modelId="{7D845433-5E03-0D4C-B3D7-F3EAA07C848B}" srcId="{4C4ECE50-37BF-5F43-962A-B7C82DA3831F}" destId="{ACB5F166-7763-3646-81B6-68E4971D17CD}" srcOrd="0" destOrd="0" parTransId="{7E8BF932-247B-0445-8194-FE4241075A3F}" sibTransId="{07E86092-FACC-784A-85E7-8BF7E680A076}"/>
    <dgm:cxn modelId="{7EEDAF54-51E8-449E-A1C4-E2504C6CCABE}" srcId="{DE8C9D9A-2AA8-484E-8AD7-EE10B6FFAFB6}" destId="{B22671CE-6708-4DEE-B9E9-B45001957734}" srcOrd="1" destOrd="0" parTransId="{86FBFFF8-A2CA-4717-856A-3B10EEAC2D69}" sibTransId="{8B17EDF4-5C5D-4D4F-AB01-BC2D8B915D44}"/>
    <dgm:cxn modelId="{4EFB059F-CEC0-E644-84E0-2F89D912185E}" type="presOf" srcId="{DE8C9D9A-2AA8-484E-8AD7-EE10B6FFAFB6}" destId="{307E5C57-C4FB-4F48-B694-EB72B6120334}" srcOrd="0" destOrd="0" presId="urn:microsoft.com/office/officeart/2018/2/layout/IconLabelDescriptionList"/>
    <dgm:cxn modelId="{FEE52DA2-F653-4F7E-B068-1AC64EE72D93}" srcId="{DE8C9D9A-2AA8-484E-8AD7-EE10B6FFAFB6}" destId="{0A43C497-2666-412E-9BAD-4CAC8AD45B11}" srcOrd="2" destOrd="0" parTransId="{B8892C69-4B80-4937-A2BE-956518E07523}" sibTransId="{0FCB4CB9-49E6-4F67-B3E8-0C1CB4C9E48E}"/>
    <dgm:cxn modelId="{A5760FA4-91A5-9640-B8DA-61C229745A6A}" type="presOf" srcId="{953AAE2A-670F-4A0B-935C-672450081CA4}" destId="{AEB0D6E3-7271-4E1A-BA67-6599F0D6E75C}" srcOrd="0" destOrd="0" presId="urn:microsoft.com/office/officeart/2018/2/layout/IconLabelDescriptionList"/>
    <dgm:cxn modelId="{4A2A6FB2-3586-8543-BB53-84DD109CEA62}" type="presOf" srcId="{0A43C497-2666-412E-9BAD-4CAC8AD45B11}" destId="{4D7D5EF0-EDF0-4A81-9169-462855F8B38E}" srcOrd="0" destOrd="0" presId="urn:microsoft.com/office/officeart/2018/2/layout/IconLabelDescriptionList"/>
    <dgm:cxn modelId="{21E0CBD6-0B77-924A-B783-DD8D454BC84B}" type="presOf" srcId="{ACB5F166-7763-3646-81B6-68E4971D17CD}" destId="{E5D0C95F-F2B9-494D-B785-1C26798AE139}" srcOrd="0" destOrd="0" presId="urn:microsoft.com/office/officeart/2018/2/layout/IconLabelDescriptionList"/>
    <dgm:cxn modelId="{B24EA4EF-7FE9-DE4F-AC22-9EC5EA803CB8}" type="presOf" srcId="{B22671CE-6708-4DEE-B9E9-B45001957734}" destId="{2E424A4E-1973-4AC4-96FB-890F43416413}" srcOrd="0" destOrd="0" presId="urn:microsoft.com/office/officeart/2018/2/layout/IconLabelDescriptionList"/>
    <dgm:cxn modelId="{073AB5F1-6A6D-F645-B3BA-B9CA3F97F910}" srcId="{DE8C9D9A-2AA8-484E-8AD7-EE10B6FFAFB6}" destId="{4C4ECE50-37BF-5F43-962A-B7C82DA3831F}" srcOrd="3" destOrd="0" parTransId="{032596CC-8D20-BF40-B5E8-92A6A3B21C70}" sibTransId="{D8CDB978-E32A-7743-B35A-6C0A8491534B}"/>
    <dgm:cxn modelId="{866565F7-9C20-5C42-B621-962E465734A0}" type="presParOf" srcId="{307E5C57-C4FB-4F48-B694-EB72B6120334}" destId="{F5C87B82-7B1B-476A-9878-6D94604B6354}" srcOrd="0" destOrd="0" presId="urn:microsoft.com/office/officeart/2018/2/layout/IconLabelDescriptionList"/>
    <dgm:cxn modelId="{2FFBB6B5-55D7-B141-8D05-2EEF53541823}" type="presParOf" srcId="{F5C87B82-7B1B-476A-9878-6D94604B6354}" destId="{2B0F7444-40AB-4951-9ACD-AF9A3D9B6C0C}" srcOrd="0" destOrd="0" presId="urn:microsoft.com/office/officeart/2018/2/layout/IconLabelDescriptionList"/>
    <dgm:cxn modelId="{78F2A9E7-9682-E546-8569-468627521AC7}" type="presParOf" srcId="{F5C87B82-7B1B-476A-9878-6D94604B6354}" destId="{796B2317-2F19-48F4-8A5B-F8BFC60E45B9}" srcOrd="1" destOrd="0" presId="urn:microsoft.com/office/officeart/2018/2/layout/IconLabelDescriptionList"/>
    <dgm:cxn modelId="{E5BD6382-D4B9-D44B-BBC7-E1ADF0715CDB}" type="presParOf" srcId="{F5C87B82-7B1B-476A-9878-6D94604B6354}" destId="{AEB0D6E3-7271-4E1A-BA67-6599F0D6E75C}" srcOrd="2" destOrd="0" presId="urn:microsoft.com/office/officeart/2018/2/layout/IconLabelDescriptionList"/>
    <dgm:cxn modelId="{13001241-492A-D849-9540-54C632D30C66}" type="presParOf" srcId="{F5C87B82-7B1B-476A-9878-6D94604B6354}" destId="{B63B6D18-43BC-4C73-BABC-28DEEE10436E}" srcOrd="3" destOrd="0" presId="urn:microsoft.com/office/officeart/2018/2/layout/IconLabelDescriptionList"/>
    <dgm:cxn modelId="{C2C66076-167F-2E4D-8AA4-E6AA541D0EC3}" type="presParOf" srcId="{F5C87B82-7B1B-476A-9878-6D94604B6354}" destId="{CF206937-EE10-4403-A6FC-C569ABF07752}" srcOrd="4" destOrd="0" presId="urn:microsoft.com/office/officeart/2018/2/layout/IconLabelDescriptionList"/>
    <dgm:cxn modelId="{9C2D6680-2B90-4745-964E-6EC945F5997B}" type="presParOf" srcId="{307E5C57-C4FB-4F48-B694-EB72B6120334}" destId="{4D6368C5-F7C3-403F-8A6C-28C3851D58D5}" srcOrd="1" destOrd="0" presId="urn:microsoft.com/office/officeart/2018/2/layout/IconLabelDescriptionList"/>
    <dgm:cxn modelId="{AD3D29D0-FF86-4447-B888-172358992752}" type="presParOf" srcId="{307E5C57-C4FB-4F48-B694-EB72B6120334}" destId="{FB65FD92-8AE0-40CC-AA9D-3FC4357B50B4}" srcOrd="2" destOrd="0" presId="urn:microsoft.com/office/officeart/2018/2/layout/IconLabelDescriptionList"/>
    <dgm:cxn modelId="{81BD84F8-2DFD-9B40-A517-0421209059BD}" type="presParOf" srcId="{FB65FD92-8AE0-40CC-AA9D-3FC4357B50B4}" destId="{B3A9F0D1-05BF-474F-82DD-C6F2AF34F796}" srcOrd="0" destOrd="0" presId="urn:microsoft.com/office/officeart/2018/2/layout/IconLabelDescriptionList"/>
    <dgm:cxn modelId="{FD9A8878-FB9D-D34A-8338-F70B4D547D33}" type="presParOf" srcId="{FB65FD92-8AE0-40CC-AA9D-3FC4357B50B4}" destId="{C8CB7536-BC59-4402-BEED-576E64DA9471}" srcOrd="1" destOrd="0" presId="urn:microsoft.com/office/officeart/2018/2/layout/IconLabelDescriptionList"/>
    <dgm:cxn modelId="{C7C2B575-B65D-C044-BB13-78326F71BDA5}" type="presParOf" srcId="{FB65FD92-8AE0-40CC-AA9D-3FC4357B50B4}" destId="{2E424A4E-1973-4AC4-96FB-890F43416413}" srcOrd="2" destOrd="0" presId="urn:microsoft.com/office/officeart/2018/2/layout/IconLabelDescriptionList"/>
    <dgm:cxn modelId="{84970C47-2AED-2049-AC8D-AD28AD2B58F9}" type="presParOf" srcId="{FB65FD92-8AE0-40CC-AA9D-3FC4357B50B4}" destId="{78262BE4-D77F-4037-96AE-42AE3C9BE22F}" srcOrd="3" destOrd="0" presId="urn:microsoft.com/office/officeart/2018/2/layout/IconLabelDescriptionList"/>
    <dgm:cxn modelId="{C2653204-7429-C94D-9D8B-0A9F882842A1}" type="presParOf" srcId="{FB65FD92-8AE0-40CC-AA9D-3FC4357B50B4}" destId="{53B489C2-3A07-4906-907E-22B587F21688}" srcOrd="4" destOrd="0" presId="urn:microsoft.com/office/officeart/2018/2/layout/IconLabelDescriptionList"/>
    <dgm:cxn modelId="{CF22CBB4-8B80-2D46-8BF5-C488EB32DDD4}" type="presParOf" srcId="{307E5C57-C4FB-4F48-B694-EB72B6120334}" destId="{59EDD055-39D1-4B7A-BD96-45CED6A83EE7}" srcOrd="3" destOrd="0" presId="urn:microsoft.com/office/officeart/2018/2/layout/IconLabelDescriptionList"/>
    <dgm:cxn modelId="{827E5504-DBA7-8C4C-B39A-CECF581239CF}" type="presParOf" srcId="{307E5C57-C4FB-4F48-B694-EB72B6120334}" destId="{8D821D4A-7CAE-4A36-9AE3-A49E8F5C30A2}" srcOrd="4" destOrd="0" presId="urn:microsoft.com/office/officeart/2018/2/layout/IconLabelDescriptionList"/>
    <dgm:cxn modelId="{5E52BABB-DBC1-4C40-9749-3A397E2272FB}" type="presParOf" srcId="{8D821D4A-7CAE-4A36-9AE3-A49E8F5C30A2}" destId="{B94E4A18-F083-4AFA-BB21-EC899CECE493}" srcOrd="0" destOrd="0" presId="urn:microsoft.com/office/officeart/2018/2/layout/IconLabelDescriptionList"/>
    <dgm:cxn modelId="{67510480-5865-6F4B-AF0B-B0EADFD438E7}" type="presParOf" srcId="{8D821D4A-7CAE-4A36-9AE3-A49E8F5C30A2}" destId="{B3BF2984-D7FE-455E-9681-AB8940ACFF00}" srcOrd="1" destOrd="0" presId="urn:microsoft.com/office/officeart/2018/2/layout/IconLabelDescriptionList"/>
    <dgm:cxn modelId="{EC06798E-B6C4-A44C-A6A7-A3C651AA946C}" type="presParOf" srcId="{8D821D4A-7CAE-4A36-9AE3-A49E8F5C30A2}" destId="{4D7D5EF0-EDF0-4A81-9169-462855F8B38E}" srcOrd="2" destOrd="0" presId="urn:microsoft.com/office/officeart/2018/2/layout/IconLabelDescriptionList"/>
    <dgm:cxn modelId="{558368E0-E581-7148-9D17-34AEA2C4A91C}" type="presParOf" srcId="{8D821D4A-7CAE-4A36-9AE3-A49E8F5C30A2}" destId="{337D9813-4D9B-44B2-992A-D81903375C48}" srcOrd="3" destOrd="0" presId="urn:microsoft.com/office/officeart/2018/2/layout/IconLabelDescriptionList"/>
    <dgm:cxn modelId="{9DD77E58-8EAC-9343-86FB-185E45945F4B}" type="presParOf" srcId="{8D821D4A-7CAE-4A36-9AE3-A49E8F5C30A2}" destId="{14974EDF-6284-4DA0-ADD0-C0A934DEC98C}" srcOrd="4" destOrd="0" presId="urn:microsoft.com/office/officeart/2018/2/layout/IconLabelDescriptionList"/>
    <dgm:cxn modelId="{0594E09D-C5C5-5E4D-A399-6FDAD27BFBB3}" type="presParOf" srcId="{307E5C57-C4FB-4F48-B694-EB72B6120334}" destId="{CDC23581-D2E1-4827-B76A-5BB152B6734D}" srcOrd="5" destOrd="0" presId="urn:microsoft.com/office/officeart/2018/2/layout/IconLabelDescriptionList"/>
    <dgm:cxn modelId="{06238B27-CCCB-C54A-8845-855750D2E261}" type="presParOf" srcId="{307E5C57-C4FB-4F48-B694-EB72B6120334}" destId="{46EC6471-D37B-4833-AF93-37F3AB24B3C8}" srcOrd="6" destOrd="0" presId="urn:microsoft.com/office/officeart/2018/2/layout/IconLabelDescriptionList"/>
    <dgm:cxn modelId="{87E1F75C-A9BF-784C-A357-43E0EE54109E}" type="presParOf" srcId="{46EC6471-D37B-4833-AF93-37F3AB24B3C8}" destId="{98E6EE0C-65B2-4604-B861-6C780C0E9570}" srcOrd="0" destOrd="0" presId="urn:microsoft.com/office/officeart/2018/2/layout/IconLabelDescriptionList"/>
    <dgm:cxn modelId="{5CF47C4A-1958-0046-9FD3-39562CB32C51}" type="presParOf" srcId="{46EC6471-D37B-4833-AF93-37F3AB24B3C8}" destId="{F5E49C77-7CBF-40F1-B7C4-E9E15BAD4772}" srcOrd="1" destOrd="0" presId="urn:microsoft.com/office/officeart/2018/2/layout/IconLabelDescriptionList"/>
    <dgm:cxn modelId="{3CE525E3-24EA-7041-A307-8D8EE670F495}" type="presParOf" srcId="{46EC6471-D37B-4833-AF93-37F3AB24B3C8}" destId="{2356F78A-FB1F-4424-8260-ED8702E874E3}" srcOrd="2" destOrd="0" presId="urn:microsoft.com/office/officeart/2018/2/layout/IconLabelDescriptionList"/>
    <dgm:cxn modelId="{361559E7-8C54-6C45-AE31-8C9BCAE6EBDA}" type="presParOf" srcId="{46EC6471-D37B-4833-AF93-37F3AB24B3C8}" destId="{D916316C-C539-4456-A4E5-C3AE208F3E54}" srcOrd="3" destOrd="0" presId="urn:microsoft.com/office/officeart/2018/2/layout/IconLabelDescriptionList"/>
    <dgm:cxn modelId="{31387C2B-2B55-CE4A-BEF1-8C93DCF6640D}" type="presParOf" srcId="{46EC6471-D37B-4833-AF93-37F3AB24B3C8}" destId="{E5D0C95F-F2B9-494D-B785-1C26798AE139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B480D59-FAB3-44E7-8BEF-947ED475FEEB}" type="doc">
      <dgm:prSet loTypeId="urn:microsoft.com/office/officeart/2018/2/layout/IconLabelList" loCatId="icon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3F7843D-CFEA-443B-B5C2-4D52B5E8421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FR" sz="2400" b="1"/>
            <a:t>Habilitation</a:t>
          </a:r>
          <a:endParaRPr lang="en-US" sz="2400"/>
        </a:p>
      </dgm:t>
    </dgm:pt>
    <dgm:pt modelId="{CFBEDF45-024C-4904-ADBA-24BF8FAC0555}" type="parTrans" cxnId="{75CBD811-3B5D-4057-B619-62238CF11C21}">
      <dgm:prSet/>
      <dgm:spPr/>
      <dgm:t>
        <a:bodyPr/>
        <a:lstStyle/>
        <a:p>
          <a:endParaRPr lang="en-US" sz="2000"/>
        </a:p>
      </dgm:t>
    </dgm:pt>
    <dgm:pt modelId="{466B9B27-01C1-4E73-8F13-EC1A50340ED7}" type="sibTrans" cxnId="{75CBD811-3B5D-4057-B619-62238CF11C21}">
      <dgm:prSet/>
      <dgm:spPr/>
      <dgm:t>
        <a:bodyPr/>
        <a:lstStyle/>
        <a:p>
          <a:pPr>
            <a:lnSpc>
              <a:spcPct val="100000"/>
            </a:lnSpc>
          </a:pPr>
          <a:endParaRPr lang="en-US" sz="2000"/>
        </a:p>
      </dgm:t>
    </dgm:pt>
    <dgm:pt modelId="{EADD7735-5771-4EDA-93B6-195CE656CC1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FR" sz="1800" b="1"/>
            <a:t>Mise en capacité</a:t>
          </a:r>
          <a:r>
            <a:rPr lang="fr-FR" sz="1800"/>
            <a:t> d'une entité sur les plans administratif, technique et financier pour qu'elle prenne en charge la mise en œuvre d'un investissement ou d'un sous-projet</a:t>
          </a:r>
          <a:endParaRPr lang="en-US" sz="1800"/>
        </a:p>
      </dgm:t>
    </dgm:pt>
    <dgm:pt modelId="{08F7D3EE-1E26-4C8E-A83E-53165E3CBDF3}" type="parTrans" cxnId="{E5C3C633-2F23-4C27-BA72-C0C6EA39CA7F}">
      <dgm:prSet/>
      <dgm:spPr/>
      <dgm:t>
        <a:bodyPr/>
        <a:lstStyle/>
        <a:p>
          <a:endParaRPr lang="en-US" sz="2000"/>
        </a:p>
      </dgm:t>
    </dgm:pt>
    <dgm:pt modelId="{4E00A7DA-D1D3-477C-8733-B9AFA24E517B}" type="sibTrans" cxnId="{E5C3C633-2F23-4C27-BA72-C0C6EA39CA7F}">
      <dgm:prSet/>
      <dgm:spPr/>
      <dgm:t>
        <a:bodyPr/>
        <a:lstStyle/>
        <a:p>
          <a:pPr>
            <a:lnSpc>
              <a:spcPct val="100000"/>
            </a:lnSpc>
          </a:pPr>
          <a:endParaRPr lang="en-US" sz="2000"/>
        </a:p>
      </dgm:t>
    </dgm:pt>
    <dgm:pt modelId="{CEDED7B7-8643-4BB4-9AE7-45915DA82ED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err="1"/>
            <a:t>Apprentissage</a:t>
          </a:r>
          <a:r>
            <a:rPr lang="en-US" sz="2000"/>
            <a:t> par la pratique (</a:t>
          </a:r>
          <a:r>
            <a:rPr lang="en-US" sz="2000" b="1" i="1"/>
            <a:t>learning by doing)</a:t>
          </a:r>
          <a:endParaRPr lang="en-US" sz="2000"/>
        </a:p>
      </dgm:t>
    </dgm:pt>
    <dgm:pt modelId="{F9DEC956-3F8B-4F9C-838B-955D9D5B19A2}" type="parTrans" cxnId="{FF56ADA3-CCEA-4BD1-BC47-0ABA7383E285}">
      <dgm:prSet/>
      <dgm:spPr/>
      <dgm:t>
        <a:bodyPr/>
        <a:lstStyle/>
        <a:p>
          <a:endParaRPr lang="en-US" sz="2000"/>
        </a:p>
      </dgm:t>
    </dgm:pt>
    <dgm:pt modelId="{4393D617-503E-4C26-B2C3-53D0620EF6B5}" type="sibTrans" cxnId="{FF56ADA3-CCEA-4BD1-BC47-0ABA7383E285}">
      <dgm:prSet/>
      <dgm:spPr/>
      <dgm:t>
        <a:bodyPr/>
        <a:lstStyle/>
        <a:p>
          <a:pPr>
            <a:lnSpc>
              <a:spcPct val="100000"/>
            </a:lnSpc>
          </a:pPr>
          <a:endParaRPr lang="en-US" sz="2000"/>
        </a:p>
      </dgm:t>
    </dgm:pt>
    <dgm:pt modelId="{D9428FE3-EE9C-4206-A161-014D9E9BDB5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FR" sz="2000" b="1" dirty="0"/>
            <a:t>Attention : un sous-projet</a:t>
          </a:r>
          <a:r>
            <a:rPr lang="fr-FR" sz="2000" dirty="0"/>
            <a:t> ne se limite pas à la construction d'une infrastructure ou à l'achat d'un équipement</a:t>
          </a:r>
          <a:endParaRPr lang="en-US" sz="2000" dirty="0"/>
        </a:p>
      </dgm:t>
    </dgm:pt>
    <dgm:pt modelId="{4D34E492-78E2-412B-8F70-E30D92090E97}" type="parTrans" cxnId="{3BC0071E-75C7-4A40-93AF-3FAE8F6BD85C}">
      <dgm:prSet/>
      <dgm:spPr/>
      <dgm:t>
        <a:bodyPr/>
        <a:lstStyle/>
        <a:p>
          <a:endParaRPr lang="en-US" sz="2000"/>
        </a:p>
      </dgm:t>
    </dgm:pt>
    <dgm:pt modelId="{DABDD9BA-C643-4397-A2B5-2C1A505C1FD7}" type="sibTrans" cxnId="{3BC0071E-75C7-4A40-93AF-3FAE8F6BD85C}">
      <dgm:prSet/>
      <dgm:spPr/>
      <dgm:t>
        <a:bodyPr/>
        <a:lstStyle/>
        <a:p>
          <a:endParaRPr lang="en-US" sz="2000"/>
        </a:p>
      </dgm:t>
    </dgm:pt>
    <dgm:pt modelId="{E3975600-A32D-4A4C-9A5D-DD3A10876211}" type="pres">
      <dgm:prSet presAssocID="{1B480D59-FAB3-44E7-8BEF-947ED475FEEB}" presName="root" presStyleCnt="0">
        <dgm:presLayoutVars>
          <dgm:dir/>
          <dgm:resizeHandles val="exact"/>
        </dgm:presLayoutVars>
      </dgm:prSet>
      <dgm:spPr/>
    </dgm:pt>
    <dgm:pt modelId="{697AD66B-3EFD-4842-9B55-C4CC558CB140}" type="pres">
      <dgm:prSet presAssocID="{83F7843D-CFEA-443B-B5C2-4D52B5E8421D}" presName="compNode" presStyleCnt="0"/>
      <dgm:spPr/>
    </dgm:pt>
    <dgm:pt modelId="{6D1CAE6F-898F-4A52-A7C9-2E35B5C9E439}" type="pres">
      <dgm:prSet presAssocID="{83F7843D-CFEA-443B-B5C2-4D52B5E8421D}" presName="iconRect" presStyleLbl="node1" presStyleIdx="0" presStyleCnt="4" custScaleX="195684" custScaleY="132849" custLinFactNeighborX="-76" custLinFactNeighborY="9495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oignée de main"/>
        </a:ext>
      </dgm:extLst>
    </dgm:pt>
    <dgm:pt modelId="{51CC1E8E-5663-4914-B36A-C5A4BB16B6CD}" type="pres">
      <dgm:prSet presAssocID="{83F7843D-CFEA-443B-B5C2-4D52B5E8421D}" presName="spaceRect" presStyleCnt="0"/>
      <dgm:spPr/>
    </dgm:pt>
    <dgm:pt modelId="{7CCDC9DC-DCDB-4463-B6A0-CACE52E57B05}" type="pres">
      <dgm:prSet presAssocID="{83F7843D-CFEA-443B-B5C2-4D52B5E8421D}" presName="textRect" presStyleLbl="revTx" presStyleIdx="0" presStyleCnt="4" custAng="10800000" custFlipVert="1" custScaleY="53101" custLinFactY="33856994" custLinFactNeighborX="-11291" custLinFactNeighborY="33900000">
        <dgm:presLayoutVars>
          <dgm:chMax val="1"/>
          <dgm:chPref val="1"/>
        </dgm:presLayoutVars>
      </dgm:prSet>
      <dgm:spPr/>
    </dgm:pt>
    <dgm:pt modelId="{1A8F340B-95DD-4205-8538-A548F81B0BE6}" type="pres">
      <dgm:prSet presAssocID="{466B9B27-01C1-4E73-8F13-EC1A50340ED7}" presName="sibTrans" presStyleCnt="0"/>
      <dgm:spPr/>
    </dgm:pt>
    <dgm:pt modelId="{41E47868-C1E2-4DCF-95CE-577F7761C4B1}" type="pres">
      <dgm:prSet presAssocID="{EADD7735-5771-4EDA-93B6-195CE656CC16}" presName="compNode" presStyleCnt="0"/>
      <dgm:spPr/>
    </dgm:pt>
    <dgm:pt modelId="{8030508D-66D2-44A9-ABD5-A538A0B50B1D}" type="pres">
      <dgm:prSet presAssocID="{EADD7735-5771-4EDA-93B6-195CE656CC16}" presName="iconRect" presStyleLbl="node1" presStyleIdx="1" presStyleCnt="4" custScaleX="118937" custScaleY="130286" custLinFactNeighborX="-13809" custLinFactNeighborY="-5839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cesseur"/>
        </a:ext>
      </dgm:extLst>
    </dgm:pt>
    <dgm:pt modelId="{B0F1804F-92BE-43DE-853A-8E604E6BA13B}" type="pres">
      <dgm:prSet presAssocID="{EADD7735-5771-4EDA-93B6-195CE656CC16}" presName="spaceRect" presStyleCnt="0"/>
      <dgm:spPr/>
    </dgm:pt>
    <dgm:pt modelId="{B28C1477-5FB5-4873-83EA-3EF361C09A0D}" type="pres">
      <dgm:prSet presAssocID="{EADD7735-5771-4EDA-93B6-195CE656CC16}" presName="textRect" presStyleLbl="revTx" presStyleIdx="1" presStyleCnt="4" custLinFactY="-20975626" custLinFactNeighborX="-1554" custLinFactNeighborY="-21000000">
        <dgm:presLayoutVars>
          <dgm:chMax val="1"/>
          <dgm:chPref val="1"/>
        </dgm:presLayoutVars>
      </dgm:prSet>
      <dgm:spPr/>
    </dgm:pt>
    <dgm:pt modelId="{0870796D-E92C-4C7E-8A88-148DA75D1BE9}" type="pres">
      <dgm:prSet presAssocID="{4E00A7DA-D1D3-477C-8733-B9AFA24E517B}" presName="sibTrans" presStyleCnt="0"/>
      <dgm:spPr/>
    </dgm:pt>
    <dgm:pt modelId="{22BA31D4-4AD3-4E1F-848C-4F736448E431}" type="pres">
      <dgm:prSet presAssocID="{CEDED7B7-8643-4BB4-9AE7-45915DA82EDE}" presName="compNode" presStyleCnt="0"/>
      <dgm:spPr/>
    </dgm:pt>
    <dgm:pt modelId="{9AB84854-84F4-49DC-9FA1-52EBD38CB7EA}" type="pres">
      <dgm:prSet presAssocID="{CEDED7B7-8643-4BB4-9AE7-45915DA82ED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e"/>
        </a:ext>
      </dgm:extLst>
    </dgm:pt>
    <dgm:pt modelId="{56E8CB43-FD6B-4555-B5D9-E9181AB9A744}" type="pres">
      <dgm:prSet presAssocID="{CEDED7B7-8643-4BB4-9AE7-45915DA82EDE}" presName="spaceRect" presStyleCnt="0"/>
      <dgm:spPr/>
    </dgm:pt>
    <dgm:pt modelId="{A5ED7276-4FF9-459A-A88E-B4119085031F}" type="pres">
      <dgm:prSet presAssocID="{CEDED7B7-8643-4BB4-9AE7-45915DA82EDE}" presName="textRect" presStyleLbl="revTx" presStyleIdx="2" presStyleCnt="4" custScaleY="6808" custLinFactY="-7843557" custLinFactNeighborX="6704" custLinFactNeighborY="-7900000">
        <dgm:presLayoutVars>
          <dgm:chMax val="1"/>
          <dgm:chPref val="1"/>
        </dgm:presLayoutVars>
      </dgm:prSet>
      <dgm:spPr/>
    </dgm:pt>
    <dgm:pt modelId="{83EC488E-6C12-4F27-A06A-B6D7E27DBD43}" type="pres">
      <dgm:prSet presAssocID="{4393D617-503E-4C26-B2C3-53D0620EF6B5}" presName="sibTrans" presStyleCnt="0"/>
      <dgm:spPr/>
    </dgm:pt>
    <dgm:pt modelId="{A18449E6-13C4-49DD-89E2-04F61E0922F5}" type="pres">
      <dgm:prSet presAssocID="{D9428FE3-EE9C-4206-A161-014D9E9BDB52}" presName="compNode" presStyleCnt="0"/>
      <dgm:spPr/>
    </dgm:pt>
    <dgm:pt modelId="{773F6E47-E285-403F-B6CF-64318DA7E82C}" type="pres">
      <dgm:prSet presAssocID="{D9428FE3-EE9C-4206-A161-014D9E9BDB52}" presName="iconRect" presStyleLbl="node1" presStyleIdx="3" presStyleCnt="4" custLinFactNeighborX="12336" custLinFactNeighborY="1599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dozer"/>
        </a:ext>
      </dgm:extLst>
    </dgm:pt>
    <dgm:pt modelId="{0C23D281-9A2D-4DE3-A564-9C4AD8FA560B}" type="pres">
      <dgm:prSet presAssocID="{D9428FE3-EE9C-4206-A161-014D9E9BDB52}" presName="spaceRect" presStyleCnt="0"/>
      <dgm:spPr/>
    </dgm:pt>
    <dgm:pt modelId="{418FD267-8F76-4FB9-8078-F34C555AA624}" type="pres">
      <dgm:prSet presAssocID="{D9428FE3-EE9C-4206-A161-014D9E9BDB52}" presName="textRect" presStyleLbl="revTx" presStyleIdx="3" presStyleCnt="4" custLinFactY="-16500000" custLinFactNeighborX="10869" custLinFactNeighborY="-16542169">
        <dgm:presLayoutVars>
          <dgm:chMax val="1"/>
          <dgm:chPref val="1"/>
        </dgm:presLayoutVars>
      </dgm:prSet>
      <dgm:spPr/>
    </dgm:pt>
  </dgm:ptLst>
  <dgm:cxnLst>
    <dgm:cxn modelId="{75CBD811-3B5D-4057-B619-62238CF11C21}" srcId="{1B480D59-FAB3-44E7-8BEF-947ED475FEEB}" destId="{83F7843D-CFEA-443B-B5C2-4D52B5E8421D}" srcOrd="0" destOrd="0" parTransId="{CFBEDF45-024C-4904-ADBA-24BF8FAC0555}" sibTransId="{466B9B27-01C1-4E73-8F13-EC1A50340ED7}"/>
    <dgm:cxn modelId="{3BC0071E-75C7-4A40-93AF-3FAE8F6BD85C}" srcId="{1B480D59-FAB3-44E7-8BEF-947ED475FEEB}" destId="{D9428FE3-EE9C-4206-A161-014D9E9BDB52}" srcOrd="3" destOrd="0" parTransId="{4D34E492-78E2-412B-8F70-E30D92090E97}" sibTransId="{DABDD9BA-C643-4397-A2B5-2C1A505C1FD7}"/>
    <dgm:cxn modelId="{E5C3C633-2F23-4C27-BA72-C0C6EA39CA7F}" srcId="{1B480D59-FAB3-44E7-8BEF-947ED475FEEB}" destId="{EADD7735-5771-4EDA-93B6-195CE656CC16}" srcOrd="1" destOrd="0" parTransId="{08F7D3EE-1E26-4C8E-A83E-53165E3CBDF3}" sibTransId="{4E00A7DA-D1D3-477C-8733-B9AFA24E517B}"/>
    <dgm:cxn modelId="{B36C294F-74FD-7A47-870F-F172711626FA}" type="presOf" srcId="{83F7843D-CFEA-443B-B5C2-4D52B5E8421D}" destId="{7CCDC9DC-DCDB-4463-B6A0-CACE52E57B05}" srcOrd="0" destOrd="0" presId="urn:microsoft.com/office/officeart/2018/2/layout/IconLabelList"/>
    <dgm:cxn modelId="{FF56ADA3-CCEA-4BD1-BC47-0ABA7383E285}" srcId="{1B480D59-FAB3-44E7-8BEF-947ED475FEEB}" destId="{CEDED7B7-8643-4BB4-9AE7-45915DA82EDE}" srcOrd="2" destOrd="0" parTransId="{F9DEC956-3F8B-4F9C-838B-955D9D5B19A2}" sibTransId="{4393D617-503E-4C26-B2C3-53D0620EF6B5}"/>
    <dgm:cxn modelId="{6F0956A5-036B-7D41-9C44-182B88A896BC}" type="presOf" srcId="{1B480D59-FAB3-44E7-8BEF-947ED475FEEB}" destId="{E3975600-A32D-4A4C-9A5D-DD3A10876211}" srcOrd="0" destOrd="0" presId="urn:microsoft.com/office/officeart/2018/2/layout/IconLabelList"/>
    <dgm:cxn modelId="{D7E3DEC3-99CF-764D-8050-39D4CE689E79}" type="presOf" srcId="{D9428FE3-EE9C-4206-A161-014D9E9BDB52}" destId="{418FD267-8F76-4FB9-8078-F34C555AA624}" srcOrd="0" destOrd="0" presId="urn:microsoft.com/office/officeart/2018/2/layout/IconLabelList"/>
    <dgm:cxn modelId="{85CF1BD7-23DA-094F-B640-903EF6AA9DA9}" type="presOf" srcId="{CEDED7B7-8643-4BB4-9AE7-45915DA82EDE}" destId="{A5ED7276-4FF9-459A-A88E-B4119085031F}" srcOrd="0" destOrd="0" presId="urn:microsoft.com/office/officeart/2018/2/layout/IconLabelList"/>
    <dgm:cxn modelId="{3727B4F3-0698-FE42-8F95-930B4897CC9F}" type="presOf" srcId="{EADD7735-5771-4EDA-93B6-195CE656CC16}" destId="{B28C1477-5FB5-4873-83EA-3EF361C09A0D}" srcOrd="0" destOrd="0" presId="urn:microsoft.com/office/officeart/2018/2/layout/IconLabelList"/>
    <dgm:cxn modelId="{F6B6A0E5-9190-8B4A-A891-C6B8BAFA6A9E}" type="presParOf" srcId="{E3975600-A32D-4A4C-9A5D-DD3A10876211}" destId="{697AD66B-3EFD-4842-9B55-C4CC558CB140}" srcOrd="0" destOrd="0" presId="urn:microsoft.com/office/officeart/2018/2/layout/IconLabelList"/>
    <dgm:cxn modelId="{94E3BC4B-E90E-984F-829C-CCF49ED6819B}" type="presParOf" srcId="{697AD66B-3EFD-4842-9B55-C4CC558CB140}" destId="{6D1CAE6F-898F-4A52-A7C9-2E35B5C9E439}" srcOrd="0" destOrd="0" presId="urn:microsoft.com/office/officeart/2018/2/layout/IconLabelList"/>
    <dgm:cxn modelId="{877F1102-F509-3B49-85AF-770C8C4FB7CB}" type="presParOf" srcId="{697AD66B-3EFD-4842-9B55-C4CC558CB140}" destId="{51CC1E8E-5663-4914-B36A-C5A4BB16B6CD}" srcOrd="1" destOrd="0" presId="urn:microsoft.com/office/officeart/2018/2/layout/IconLabelList"/>
    <dgm:cxn modelId="{4B377C0C-CB5C-F74A-B15E-BD962A07172E}" type="presParOf" srcId="{697AD66B-3EFD-4842-9B55-C4CC558CB140}" destId="{7CCDC9DC-DCDB-4463-B6A0-CACE52E57B05}" srcOrd="2" destOrd="0" presId="urn:microsoft.com/office/officeart/2018/2/layout/IconLabelList"/>
    <dgm:cxn modelId="{91151CEC-DBEA-0844-B437-16676BD0A60E}" type="presParOf" srcId="{E3975600-A32D-4A4C-9A5D-DD3A10876211}" destId="{1A8F340B-95DD-4205-8538-A548F81B0BE6}" srcOrd="1" destOrd="0" presId="urn:microsoft.com/office/officeart/2018/2/layout/IconLabelList"/>
    <dgm:cxn modelId="{B98A6BAE-B0BF-1641-A722-C03274AB6775}" type="presParOf" srcId="{E3975600-A32D-4A4C-9A5D-DD3A10876211}" destId="{41E47868-C1E2-4DCF-95CE-577F7761C4B1}" srcOrd="2" destOrd="0" presId="urn:microsoft.com/office/officeart/2018/2/layout/IconLabelList"/>
    <dgm:cxn modelId="{B21FAAFE-5A3B-E648-A8B3-CB0912F75A5C}" type="presParOf" srcId="{41E47868-C1E2-4DCF-95CE-577F7761C4B1}" destId="{8030508D-66D2-44A9-ABD5-A538A0B50B1D}" srcOrd="0" destOrd="0" presId="urn:microsoft.com/office/officeart/2018/2/layout/IconLabelList"/>
    <dgm:cxn modelId="{D94ED3B2-28F0-9849-A4F0-1F25AD0C2217}" type="presParOf" srcId="{41E47868-C1E2-4DCF-95CE-577F7761C4B1}" destId="{B0F1804F-92BE-43DE-853A-8E604E6BA13B}" srcOrd="1" destOrd="0" presId="urn:microsoft.com/office/officeart/2018/2/layout/IconLabelList"/>
    <dgm:cxn modelId="{7C835920-A4C8-4D48-9D22-362FA66202BE}" type="presParOf" srcId="{41E47868-C1E2-4DCF-95CE-577F7761C4B1}" destId="{B28C1477-5FB5-4873-83EA-3EF361C09A0D}" srcOrd="2" destOrd="0" presId="urn:microsoft.com/office/officeart/2018/2/layout/IconLabelList"/>
    <dgm:cxn modelId="{DFB45B59-93C0-D94E-A756-214FEEC5C243}" type="presParOf" srcId="{E3975600-A32D-4A4C-9A5D-DD3A10876211}" destId="{0870796D-E92C-4C7E-8A88-148DA75D1BE9}" srcOrd="3" destOrd="0" presId="urn:microsoft.com/office/officeart/2018/2/layout/IconLabelList"/>
    <dgm:cxn modelId="{E7A735FE-95C1-BA4B-876C-D28CB9B61D63}" type="presParOf" srcId="{E3975600-A32D-4A4C-9A5D-DD3A10876211}" destId="{22BA31D4-4AD3-4E1F-848C-4F736448E431}" srcOrd="4" destOrd="0" presId="urn:microsoft.com/office/officeart/2018/2/layout/IconLabelList"/>
    <dgm:cxn modelId="{18AB702C-0203-4E45-BDE6-B1DFEC931820}" type="presParOf" srcId="{22BA31D4-4AD3-4E1F-848C-4F736448E431}" destId="{9AB84854-84F4-49DC-9FA1-52EBD38CB7EA}" srcOrd="0" destOrd="0" presId="urn:microsoft.com/office/officeart/2018/2/layout/IconLabelList"/>
    <dgm:cxn modelId="{BA3A702A-C356-A54A-A3AC-C57F121806CB}" type="presParOf" srcId="{22BA31D4-4AD3-4E1F-848C-4F736448E431}" destId="{56E8CB43-FD6B-4555-B5D9-E9181AB9A744}" srcOrd="1" destOrd="0" presId="urn:microsoft.com/office/officeart/2018/2/layout/IconLabelList"/>
    <dgm:cxn modelId="{AC2588DA-D931-6448-9F02-B187A7C8F2D2}" type="presParOf" srcId="{22BA31D4-4AD3-4E1F-848C-4F736448E431}" destId="{A5ED7276-4FF9-459A-A88E-B4119085031F}" srcOrd="2" destOrd="0" presId="urn:microsoft.com/office/officeart/2018/2/layout/IconLabelList"/>
    <dgm:cxn modelId="{82F80831-FB0C-9349-8458-3A0C717FAA9B}" type="presParOf" srcId="{E3975600-A32D-4A4C-9A5D-DD3A10876211}" destId="{83EC488E-6C12-4F27-A06A-B6D7E27DBD43}" srcOrd="5" destOrd="0" presId="urn:microsoft.com/office/officeart/2018/2/layout/IconLabelList"/>
    <dgm:cxn modelId="{80B964BB-F529-BC48-BB7F-4B274E8E1FE3}" type="presParOf" srcId="{E3975600-A32D-4A4C-9A5D-DD3A10876211}" destId="{A18449E6-13C4-49DD-89E2-04F61E0922F5}" srcOrd="6" destOrd="0" presId="urn:microsoft.com/office/officeart/2018/2/layout/IconLabelList"/>
    <dgm:cxn modelId="{88648A18-DC83-DD4D-92CB-21EB9B7385CB}" type="presParOf" srcId="{A18449E6-13C4-49DD-89E2-04F61E0922F5}" destId="{773F6E47-E285-403F-B6CF-64318DA7E82C}" srcOrd="0" destOrd="0" presId="urn:microsoft.com/office/officeart/2018/2/layout/IconLabelList"/>
    <dgm:cxn modelId="{76582885-5FCA-2344-94B6-13781937297C}" type="presParOf" srcId="{A18449E6-13C4-49DD-89E2-04F61E0922F5}" destId="{0C23D281-9A2D-4DE3-A564-9C4AD8FA560B}" srcOrd="1" destOrd="0" presId="urn:microsoft.com/office/officeart/2018/2/layout/IconLabelList"/>
    <dgm:cxn modelId="{F7451520-6C05-B045-984F-51C95C7C1CE8}" type="presParOf" srcId="{A18449E6-13C4-49DD-89E2-04F61E0922F5}" destId="{418FD267-8F76-4FB9-8078-F34C555AA624}" srcOrd="2" destOrd="0" presId="urn:microsoft.com/office/officeart/2018/2/layout/IconLabel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ABE205C-A1D4-42E3-AA8A-DF361AFCDBFC}" type="doc">
      <dgm:prSet loTypeId="urn:microsoft.com/office/officeart/2018/2/layout/IconLabelDescriptionList" loCatId="icon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B261979F-3D26-4058-BA40-6F50DD75FC4C}">
      <dgm:prSet custT="1"/>
      <dgm:spPr/>
      <dgm:t>
        <a:bodyPr/>
        <a:lstStyle/>
        <a:p>
          <a:pPr algn="ctr">
            <a:lnSpc>
              <a:spcPct val="100000"/>
            </a:lnSpc>
            <a:defRPr b="1"/>
          </a:pPr>
          <a:r>
            <a:rPr lang="fr-FR" sz="3200" b="1"/>
            <a:t>Cohésion sociale</a:t>
          </a:r>
          <a:r>
            <a:rPr lang="fr-FR" sz="3200"/>
            <a:t> </a:t>
          </a:r>
          <a:endParaRPr lang="en-US" sz="3200"/>
        </a:p>
      </dgm:t>
    </dgm:pt>
    <dgm:pt modelId="{459836B8-A4B6-440C-B990-C1DB66F7F7F2}" type="parTrans" cxnId="{25EF0353-D2B0-4063-8321-05DB379B9E69}">
      <dgm:prSet/>
      <dgm:spPr/>
      <dgm:t>
        <a:bodyPr/>
        <a:lstStyle/>
        <a:p>
          <a:endParaRPr lang="en-US"/>
        </a:p>
      </dgm:t>
    </dgm:pt>
    <dgm:pt modelId="{48EB9D4A-21DA-4276-92B5-6B2F142F2E63}" type="sibTrans" cxnId="{25EF0353-D2B0-4063-8321-05DB379B9E69}">
      <dgm:prSet/>
      <dgm:spPr/>
      <dgm:t>
        <a:bodyPr/>
        <a:lstStyle/>
        <a:p>
          <a:endParaRPr lang="en-US"/>
        </a:p>
      </dgm:t>
    </dgm:pt>
    <dgm:pt modelId="{439CF932-9E25-4741-B73E-A37A1F4C85FC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fr-FR" sz="2100"/>
            <a:t>Le bien-être de tous ses membres</a:t>
          </a:r>
          <a:endParaRPr lang="en-US" sz="2100"/>
        </a:p>
      </dgm:t>
    </dgm:pt>
    <dgm:pt modelId="{EE2C0D24-8313-4B19-8C3D-CA4F85A665F5}" type="parTrans" cxnId="{2CF26D10-6B52-4C52-AEA3-13806A128698}">
      <dgm:prSet/>
      <dgm:spPr/>
      <dgm:t>
        <a:bodyPr/>
        <a:lstStyle/>
        <a:p>
          <a:endParaRPr lang="en-US"/>
        </a:p>
      </dgm:t>
    </dgm:pt>
    <dgm:pt modelId="{9E494471-A1D4-4720-BB3C-EA2E5176E88C}" type="sibTrans" cxnId="{2CF26D10-6B52-4C52-AEA3-13806A128698}">
      <dgm:prSet/>
      <dgm:spPr/>
      <dgm:t>
        <a:bodyPr/>
        <a:lstStyle/>
        <a:p>
          <a:endParaRPr lang="en-US"/>
        </a:p>
      </dgm:t>
    </dgm:pt>
    <dgm:pt modelId="{D2568F95-93F9-4C97-A136-891FED39DD8E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fr-FR" sz="2100"/>
            <a:t>Réduire les inégalités</a:t>
          </a:r>
          <a:endParaRPr lang="en-US" sz="2100"/>
        </a:p>
      </dgm:t>
    </dgm:pt>
    <dgm:pt modelId="{E8367496-BD85-447B-A7E7-EF956D666A08}" type="parTrans" cxnId="{1DE8556C-24EF-495F-8F5A-0CE6FFD4150C}">
      <dgm:prSet/>
      <dgm:spPr/>
      <dgm:t>
        <a:bodyPr/>
        <a:lstStyle/>
        <a:p>
          <a:endParaRPr lang="en-US"/>
        </a:p>
      </dgm:t>
    </dgm:pt>
    <dgm:pt modelId="{1EDCC586-90B3-4D47-B932-04E5E22DB254}" type="sibTrans" cxnId="{1DE8556C-24EF-495F-8F5A-0CE6FFD4150C}">
      <dgm:prSet/>
      <dgm:spPr/>
      <dgm:t>
        <a:bodyPr/>
        <a:lstStyle/>
        <a:p>
          <a:endParaRPr lang="en-US"/>
        </a:p>
      </dgm:t>
    </dgm:pt>
    <dgm:pt modelId="{68047245-1DBF-430D-AEC5-9B39FCB4DA2B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fr-FR" sz="2100"/>
            <a:t>Prévenir la marginalisation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fr-FR" sz="2100"/>
            <a:t>Renforcement du tissu social (par le vivre ensemble)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fr-FR" sz="2100"/>
            <a:t>Objectif partagé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fr-FR" sz="2100"/>
            <a:t>Coopération intra et inter acteurs visant la prospérité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fr-FR" sz="2100"/>
            <a:t>Concertation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fr-FR" sz="2100"/>
            <a:t>Co-construction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en-US" sz="2400"/>
        </a:p>
      </dgm:t>
    </dgm:pt>
    <dgm:pt modelId="{151BF329-9554-48A1-BEBB-3C7511FE9A2A}" type="parTrans" cxnId="{DF875BCD-D5E8-4A01-A7F5-8535A827A99F}">
      <dgm:prSet/>
      <dgm:spPr/>
      <dgm:t>
        <a:bodyPr/>
        <a:lstStyle/>
        <a:p>
          <a:endParaRPr lang="en-US"/>
        </a:p>
      </dgm:t>
    </dgm:pt>
    <dgm:pt modelId="{482B7D97-4EA8-4DC7-9080-EFE55C2AA84D}" type="sibTrans" cxnId="{DF875BCD-D5E8-4A01-A7F5-8535A827A99F}">
      <dgm:prSet/>
      <dgm:spPr/>
      <dgm:t>
        <a:bodyPr/>
        <a:lstStyle/>
        <a:p>
          <a:endParaRPr lang="en-US"/>
        </a:p>
      </dgm:t>
    </dgm:pt>
    <dgm:pt modelId="{7D5EE9C0-5A5F-5C4A-84B5-1E9E3A694FD6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fr-FR" sz="2400"/>
            <a:t>Aptitude d'une communauté à garantir</a:t>
          </a:r>
          <a:endParaRPr lang="en-US" sz="2400"/>
        </a:p>
      </dgm:t>
    </dgm:pt>
    <dgm:pt modelId="{6D2AB370-B477-5A42-8AC2-9AD2A03C35E1}" type="parTrans" cxnId="{97CB67E2-E391-5543-A667-B06CBA166638}">
      <dgm:prSet/>
      <dgm:spPr/>
      <dgm:t>
        <a:bodyPr/>
        <a:lstStyle/>
        <a:p>
          <a:endParaRPr lang="fr-FR"/>
        </a:p>
      </dgm:t>
    </dgm:pt>
    <dgm:pt modelId="{1C5A3AF4-03FD-8E4E-AC61-715094405144}" type="sibTrans" cxnId="{97CB67E2-E391-5543-A667-B06CBA166638}">
      <dgm:prSet/>
      <dgm:spPr/>
      <dgm:t>
        <a:bodyPr/>
        <a:lstStyle/>
        <a:p>
          <a:endParaRPr lang="fr-FR"/>
        </a:p>
      </dgm:t>
    </dgm:pt>
    <dgm:pt modelId="{72173721-63C9-4782-8659-B85A16CA4630}" type="pres">
      <dgm:prSet presAssocID="{5ABE205C-A1D4-42E3-AA8A-DF361AFCDBFC}" presName="root" presStyleCnt="0">
        <dgm:presLayoutVars>
          <dgm:dir/>
          <dgm:resizeHandles val="exact"/>
        </dgm:presLayoutVars>
      </dgm:prSet>
      <dgm:spPr/>
    </dgm:pt>
    <dgm:pt modelId="{A57FA4C2-CFF4-4A17-9F7D-5E4F0B129186}" type="pres">
      <dgm:prSet presAssocID="{B261979F-3D26-4058-BA40-6F50DD75FC4C}" presName="compNode" presStyleCnt="0"/>
      <dgm:spPr/>
    </dgm:pt>
    <dgm:pt modelId="{0C107B05-1A55-4215-B30D-A1B854AE12C4}" type="pres">
      <dgm:prSet presAssocID="{B261979F-3D26-4058-BA40-6F50DD75FC4C}" presName="iconRect" presStyleLbl="node1" presStyleIdx="0" presStyleCnt="2" custScaleX="355062" custScaleY="308275" custLinFactNeighborX="43347" custLinFactNeighborY="-9612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ycle with People"/>
        </a:ext>
      </dgm:extLst>
    </dgm:pt>
    <dgm:pt modelId="{143A134B-C5CC-4557-B02F-CD62DA3D04F5}" type="pres">
      <dgm:prSet presAssocID="{B261979F-3D26-4058-BA40-6F50DD75FC4C}" presName="iconSpace" presStyleCnt="0"/>
      <dgm:spPr/>
    </dgm:pt>
    <dgm:pt modelId="{480AC199-785C-4192-8D3E-F4F400ABCADF}" type="pres">
      <dgm:prSet presAssocID="{B261979F-3D26-4058-BA40-6F50DD75FC4C}" presName="parTx" presStyleLbl="revTx" presStyleIdx="0" presStyleCnt="4" custLinFactNeighborX="-14996" custLinFactNeighborY="-3947">
        <dgm:presLayoutVars>
          <dgm:chMax val="0"/>
          <dgm:chPref val="0"/>
        </dgm:presLayoutVars>
      </dgm:prSet>
      <dgm:spPr/>
    </dgm:pt>
    <dgm:pt modelId="{4F151456-639B-4DBD-9972-933E559560C2}" type="pres">
      <dgm:prSet presAssocID="{B261979F-3D26-4058-BA40-6F50DD75FC4C}" presName="txSpace" presStyleCnt="0"/>
      <dgm:spPr/>
    </dgm:pt>
    <dgm:pt modelId="{E68F5A8C-0878-4D5F-856B-E683CFEE200E}" type="pres">
      <dgm:prSet presAssocID="{B261979F-3D26-4058-BA40-6F50DD75FC4C}" presName="desTx" presStyleLbl="revTx" presStyleIdx="1" presStyleCnt="4">
        <dgm:presLayoutVars/>
      </dgm:prSet>
      <dgm:spPr/>
    </dgm:pt>
    <dgm:pt modelId="{92B96816-1146-4485-8BDD-F85ECD04D626}" type="pres">
      <dgm:prSet presAssocID="{48EB9D4A-21DA-4276-92B5-6B2F142F2E63}" presName="sibTrans" presStyleCnt="0"/>
      <dgm:spPr/>
    </dgm:pt>
    <dgm:pt modelId="{E78C34DA-A237-42E2-BEFB-BC858360C2BE}" type="pres">
      <dgm:prSet presAssocID="{7D5EE9C0-5A5F-5C4A-84B5-1E9E3A694FD6}" presName="compNode" presStyleCnt="0"/>
      <dgm:spPr/>
    </dgm:pt>
    <dgm:pt modelId="{213A0C24-BA86-4082-8FC5-0CD75D0AC5F0}" type="pres">
      <dgm:prSet presAssocID="{7D5EE9C0-5A5F-5C4A-84B5-1E9E3A694FD6}" presName="iconRect" presStyleLbl="node1" presStyleIdx="1" presStyleCnt="2" custScaleX="236582" custScaleY="214856" custLinFactNeighborX="57929" custLinFactNeighborY="-6541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e"/>
        </a:ext>
      </dgm:extLst>
    </dgm:pt>
    <dgm:pt modelId="{D49CEF77-B7C2-45FC-931E-D90E07DA0070}" type="pres">
      <dgm:prSet presAssocID="{7D5EE9C0-5A5F-5C4A-84B5-1E9E3A694FD6}" presName="iconSpace" presStyleCnt="0"/>
      <dgm:spPr/>
    </dgm:pt>
    <dgm:pt modelId="{065ECB35-2E43-4F27-8A63-86444448AAAA}" type="pres">
      <dgm:prSet presAssocID="{7D5EE9C0-5A5F-5C4A-84B5-1E9E3A694FD6}" presName="parTx" presStyleLbl="revTx" presStyleIdx="2" presStyleCnt="4" custScaleX="149852" custLinFactNeighborX="12053" custLinFactNeighborY="-32814">
        <dgm:presLayoutVars>
          <dgm:chMax val="0"/>
          <dgm:chPref val="0"/>
        </dgm:presLayoutVars>
      </dgm:prSet>
      <dgm:spPr/>
    </dgm:pt>
    <dgm:pt modelId="{3921E134-3A04-4271-AA30-9F469628D364}" type="pres">
      <dgm:prSet presAssocID="{7D5EE9C0-5A5F-5C4A-84B5-1E9E3A694FD6}" presName="txSpace" presStyleCnt="0"/>
      <dgm:spPr/>
    </dgm:pt>
    <dgm:pt modelId="{CA7486FB-C294-4F3B-B9E1-8E3D66E35694}" type="pres">
      <dgm:prSet presAssocID="{7D5EE9C0-5A5F-5C4A-84B5-1E9E3A694FD6}" presName="desTx" presStyleLbl="revTx" presStyleIdx="3" presStyleCnt="4" custScaleX="362280" custScaleY="87235" custLinFactNeighborX="-4219" custLinFactNeighborY="-37150">
        <dgm:presLayoutVars/>
      </dgm:prSet>
      <dgm:spPr/>
    </dgm:pt>
  </dgm:ptLst>
  <dgm:cxnLst>
    <dgm:cxn modelId="{12D2DD02-1C0B-F141-8447-1B8B414938E9}" type="presOf" srcId="{B261979F-3D26-4058-BA40-6F50DD75FC4C}" destId="{480AC199-785C-4192-8D3E-F4F400ABCADF}" srcOrd="0" destOrd="0" presId="urn:microsoft.com/office/officeart/2018/2/layout/IconLabelDescriptionList"/>
    <dgm:cxn modelId="{2CF26D10-6B52-4C52-AEA3-13806A128698}" srcId="{7D5EE9C0-5A5F-5C4A-84B5-1E9E3A694FD6}" destId="{439CF932-9E25-4741-B73E-A37A1F4C85FC}" srcOrd="0" destOrd="0" parTransId="{EE2C0D24-8313-4B19-8C3D-CA4F85A665F5}" sibTransId="{9E494471-A1D4-4720-BB3C-EA2E5176E88C}"/>
    <dgm:cxn modelId="{1DE8556C-24EF-495F-8F5A-0CE6FFD4150C}" srcId="{7D5EE9C0-5A5F-5C4A-84B5-1E9E3A694FD6}" destId="{D2568F95-93F9-4C97-A136-891FED39DD8E}" srcOrd="1" destOrd="0" parTransId="{E8367496-BD85-447B-A7E7-EF956D666A08}" sibTransId="{1EDCC586-90B3-4D47-B932-04E5E22DB254}"/>
    <dgm:cxn modelId="{7C9D6170-7CBC-6845-9EAA-D975980127B6}" type="presOf" srcId="{5ABE205C-A1D4-42E3-AA8A-DF361AFCDBFC}" destId="{72173721-63C9-4782-8659-B85A16CA4630}" srcOrd="0" destOrd="0" presId="urn:microsoft.com/office/officeart/2018/2/layout/IconLabelDescriptionList"/>
    <dgm:cxn modelId="{25EF0353-D2B0-4063-8321-05DB379B9E69}" srcId="{5ABE205C-A1D4-42E3-AA8A-DF361AFCDBFC}" destId="{B261979F-3D26-4058-BA40-6F50DD75FC4C}" srcOrd="0" destOrd="0" parTransId="{459836B8-A4B6-440C-B990-C1DB66F7F7F2}" sibTransId="{48EB9D4A-21DA-4276-92B5-6B2F142F2E63}"/>
    <dgm:cxn modelId="{8275458C-F7D2-C948-ADC7-15BD0B7633C9}" type="presOf" srcId="{439CF932-9E25-4741-B73E-A37A1F4C85FC}" destId="{CA7486FB-C294-4F3B-B9E1-8E3D66E35694}" srcOrd="0" destOrd="0" presId="urn:microsoft.com/office/officeart/2018/2/layout/IconLabelDescriptionList"/>
    <dgm:cxn modelId="{FD8481CA-4373-4147-89EC-6F81AE5A0C92}" type="presOf" srcId="{68047245-1DBF-430D-AEC5-9B39FCB4DA2B}" destId="{CA7486FB-C294-4F3B-B9E1-8E3D66E35694}" srcOrd="0" destOrd="2" presId="urn:microsoft.com/office/officeart/2018/2/layout/IconLabelDescriptionList"/>
    <dgm:cxn modelId="{DF875BCD-D5E8-4A01-A7F5-8535A827A99F}" srcId="{7D5EE9C0-5A5F-5C4A-84B5-1E9E3A694FD6}" destId="{68047245-1DBF-430D-AEC5-9B39FCB4DA2B}" srcOrd="2" destOrd="0" parTransId="{151BF329-9554-48A1-BEBB-3C7511FE9A2A}" sibTransId="{482B7D97-4EA8-4DC7-9080-EFE55C2AA84D}"/>
    <dgm:cxn modelId="{CF5B07DC-1A4E-E845-9215-077E0FA3865F}" type="presOf" srcId="{7D5EE9C0-5A5F-5C4A-84B5-1E9E3A694FD6}" destId="{065ECB35-2E43-4F27-8A63-86444448AAAA}" srcOrd="0" destOrd="0" presId="urn:microsoft.com/office/officeart/2018/2/layout/IconLabelDescriptionList"/>
    <dgm:cxn modelId="{97CB67E2-E391-5543-A667-B06CBA166638}" srcId="{5ABE205C-A1D4-42E3-AA8A-DF361AFCDBFC}" destId="{7D5EE9C0-5A5F-5C4A-84B5-1E9E3A694FD6}" srcOrd="1" destOrd="0" parTransId="{6D2AB370-B477-5A42-8AC2-9AD2A03C35E1}" sibTransId="{1C5A3AF4-03FD-8E4E-AC61-715094405144}"/>
    <dgm:cxn modelId="{84239BE7-E03B-574E-B237-56A47271CF09}" type="presOf" srcId="{D2568F95-93F9-4C97-A136-891FED39DD8E}" destId="{CA7486FB-C294-4F3B-B9E1-8E3D66E35694}" srcOrd="0" destOrd="1" presId="urn:microsoft.com/office/officeart/2018/2/layout/IconLabelDescriptionList"/>
    <dgm:cxn modelId="{1066D79D-6902-264A-89EC-EED69122301E}" type="presParOf" srcId="{72173721-63C9-4782-8659-B85A16CA4630}" destId="{A57FA4C2-CFF4-4A17-9F7D-5E4F0B129186}" srcOrd="0" destOrd="0" presId="urn:microsoft.com/office/officeart/2018/2/layout/IconLabelDescriptionList"/>
    <dgm:cxn modelId="{11351150-F6F2-C740-B72A-0C09FBCE3863}" type="presParOf" srcId="{A57FA4C2-CFF4-4A17-9F7D-5E4F0B129186}" destId="{0C107B05-1A55-4215-B30D-A1B854AE12C4}" srcOrd="0" destOrd="0" presId="urn:microsoft.com/office/officeart/2018/2/layout/IconLabelDescriptionList"/>
    <dgm:cxn modelId="{E0DF5682-193F-B140-B019-C2236010D941}" type="presParOf" srcId="{A57FA4C2-CFF4-4A17-9F7D-5E4F0B129186}" destId="{143A134B-C5CC-4557-B02F-CD62DA3D04F5}" srcOrd="1" destOrd="0" presId="urn:microsoft.com/office/officeart/2018/2/layout/IconLabelDescriptionList"/>
    <dgm:cxn modelId="{3ED10807-0139-B744-811C-ACF8D5657C40}" type="presParOf" srcId="{A57FA4C2-CFF4-4A17-9F7D-5E4F0B129186}" destId="{480AC199-785C-4192-8D3E-F4F400ABCADF}" srcOrd="2" destOrd="0" presId="urn:microsoft.com/office/officeart/2018/2/layout/IconLabelDescriptionList"/>
    <dgm:cxn modelId="{ED43E2A2-78D0-2348-97F3-2099681D1CEB}" type="presParOf" srcId="{A57FA4C2-CFF4-4A17-9F7D-5E4F0B129186}" destId="{4F151456-639B-4DBD-9972-933E559560C2}" srcOrd="3" destOrd="0" presId="urn:microsoft.com/office/officeart/2018/2/layout/IconLabelDescriptionList"/>
    <dgm:cxn modelId="{09D1C042-89C6-CC41-8793-C99E5E8A3F97}" type="presParOf" srcId="{A57FA4C2-CFF4-4A17-9F7D-5E4F0B129186}" destId="{E68F5A8C-0878-4D5F-856B-E683CFEE200E}" srcOrd="4" destOrd="0" presId="urn:microsoft.com/office/officeart/2018/2/layout/IconLabelDescriptionList"/>
    <dgm:cxn modelId="{D3F2F813-1EC0-2340-A803-5562B542DDD2}" type="presParOf" srcId="{72173721-63C9-4782-8659-B85A16CA4630}" destId="{92B96816-1146-4485-8BDD-F85ECD04D626}" srcOrd="1" destOrd="0" presId="urn:microsoft.com/office/officeart/2018/2/layout/IconLabelDescriptionList"/>
    <dgm:cxn modelId="{BAD3C37F-098C-3441-9C2A-A07F744F74F3}" type="presParOf" srcId="{72173721-63C9-4782-8659-B85A16CA4630}" destId="{E78C34DA-A237-42E2-BEFB-BC858360C2BE}" srcOrd="2" destOrd="0" presId="urn:microsoft.com/office/officeart/2018/2/layout/IconLabelDescriptionList"/>
    <dgm:cxn modelId="{AE21389F-9928-E449-959B-5E61247C4447}" type="presParOf" srcId="{E78C34DA-A237-42E2-BEFB-BC858360C2BE}" destId="{213A0C24-BA86-4082-8FC5-0CD75D0AC5F0}" srcOrd="0" destOrd="0" presId="urn:microsoft.com/office/officeart/2018/2/layout/IconLabelDescriptionList"/>
    <dgm:cxn modelId="{03AB5448-FD58-9A4E-93C4-B463A7E71D4B}" type="presParOf" srcId="{E78C34DA-A237-42E2-BEFB-BC858360C2BE}" destId="{D49CEF77-B7C2-45FC-931E-D90E07DA0070}" srcOrd="1" destOrd="0" presId="urn:microsoft.com/office/officeart/2018/2/layout/IconLabelDescriptionList"/>
    <dgm:cxn modelId="{5B9FCD90-86A3-924D-8FC6-488E32A608CD}" type="presParOf" srcId="{E78C34DA-A237-42E2-BEFB-BC858360C2BE}" destId="{065ECB35-2E43-4F27-8A63-86444448AAAA}" srcOrd="2" destOrd="0" presId="urn:microsoft.com/office/officeart/2018/2/layout/IconLabelDescriptionList"/>
    <dgm:cxn modelId="{B7B18F0E-F6DD-184B-A36C-ABAF4F2E1EC8}" type="presParOf" srcId="{E78C34DA-A237-42E2-BEFB-BC858360C2BE}" destId="{3921E134-3A04-4271-AA30-9F469628D364}" srcOrd="3" destOrd="0" presId="urn:microsoft.com/office/officeart/2018/2/layout/IconLabelDescriptionList"/>
    <dgm:cxn modelId="{97E44684-13AE-664D-B66B-B0B0F369D8C5}" type="presParOf" srcId="{E78C34DA-A237-42E2-BEFB-BC858360C2BE}" destId="{CA7486FB-C294-4F3B-B9E1-8E3D66E35694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069FA62-A063-44E0-AD67-3452D3C19AE9}" type="doc">
      <dgm:prSet loTypeId="urn:microsoft.com/office/officeart/2018/5/layout/IconCircleLabelList" loCatId="icon" qsTypeId="urn:microsoft.com/office/officeart/2005/8/quickstyle/simple4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D671C655-6EF7-4129-96F7-A147265B04D8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fr-FR" sz="2800" b="1" cap="none" baseline="0"/>
            <a:t>Développement local</a:t>
          </a:r>
          <a:endParaRPr lang="en-US" sz="2800" b="0" cap="none" baseline="0"/>
        </a:p>
      </dgm:t>
    </dgm:pt>
    <dgm:pt modelId="{0A7EEA5C-9C49-4421-8322-89B12F9D4A86}" type="parTrans" cxnId="{AF4EF576-6AF2-4CB8-A1DD-7075CDDC4A12}">
      <dgm:prSet/>
      <dgm:spPr/>
      <dgm:t>
        <a:bodyPr/>
        <a:lstStyle/>
        <a:p>
          <a:endParaRPr lang="en-US" sz="2400"/>
        </a:p>
      </dgm:t>
    </dgm:pt>
    <dgm:pt modelId="{01241E6F-CEDC-48DE-91B7-12B326B86A3C}" type="sibTrans" cxnId="{AF4EF576-6AF2-4CB8-A1DD-7075CDDC4A12}">
      <dgm:prSet/>
      <dgm:spPr/>
      <dgm:t>
        <a:bodyPr/>
        <a:lstStyle/>
        <a:p>
          <a:endParaRPr lang="en-US" sz="2400"/>
        </a:p>
      </dgm:t>
    </dgm:pt>
    <dgm:pt modelId="{1E44F988-7B1A-4F31-8768-34F325E1049E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fr-FR" sz="2400" b="0" cap="none" baseline="0" dirty="0"/>
            <a:t>Processus à la fois économique et social</a:t>
          </a:r>
          <a:endParaRPr lang="en-US" sz="2400" b="0" cap="none" baseline="0" dirty="0"/>
        </a:p>
      </dgm:t>
    </dgm:pt>
    <dgm:pt modelId="{67383021-85FB-43D6-9285-3F895B9A58AF}" type="parTrans" cxnId="{B695DBC8-DFF6-4A91-9CFD-4BC481C8CDDA}">
      <dgm:prSet/>
      <dgm:spPr/>
      <dgm:t>
        <a:bodyPr/>
        <a:lstStyle/>
        <a:p>
          <a:endParaRPr lang="en-US" sz="2400"/>
        </a:p>
      </dgm:t>
    </dgm:pt>
    <dgm:pt modelId="{0995E010-42F2-4E32-9573-864BB1290027}" type="sibTrans" cxnId="{B695DBC8-DFF6-4A91-9CFD-4BC481C8CDDA}">
      <dgm:prSet/>
      <dgm:spPr/>
      <dgm:t>
        <a:bodyPr/>
        <a:lstStyle/>
        <a:p>
          <a:endParaRPr lang="en-US" sz="2400"/>
        </a:p>
      </dgm:t>
    </dgm:pt>
    <dgm:pt modelId="{E0EF194B-B238-4CC2-85A8-09E88C5D30DD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fr-FR" sz="2800" b="0" cap="none" baseline="0" dirty="0"/>
            <a:t>Concerté et coordonné</a:t>
          </a:r>
          <a:endParaRPr lang="en-US" sz="2800" b="0" cap="none" baseline="0" dirty="0"/>
        </a:p>
      </dgm:t>
    </dgm:pt>
    <dgm:pt modelId="{94416D7B-2F7E-452F-BB22-ADECE220EF0C}" type="parTrans" cxnId="{C3064DF2-1304-42C8-8B2B-B5B562B5DF17}">
      <dgm:prSet/>
      <dgm:spPr/>
      <dgm:t>
        <a:bodyPr/>
        <a:lstStyle/>
        <a:p>
          <a:endParaRPr lang="en-US" sz="2400"/>
        </a:p>
      </dgm:t>
    </dgm:pt>
    <dgm:pt modelId="{B3AA7FC9-347D-4DEC-AE8F-389E9EDE3791}" type="sibTrans" cxnId="{C3064DF2-1304-42C8-8B2B-B5B562B5DF17}">
      <dgm:prSet/>
      <dgm:spPr/>
      <dgm:t>
        <a:bodyPr/>
        <a:lstStyle/>
        <a:p>
          <a:endParaRPr lang="en-US" sz="2400"/>
        </a:p>
      </dgm:t>
    </dgm:pt>
    <dgm:pt modelId="{F5BD239D-4A5D-4C58-B210-CB280F2E0F75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fr-FR" sz="2600" b="0" cap="none" baseline="0"/>
            <a:t>Mené par divers acteurs à tous les niveaux</a:t>
          </a:r>
          <a:endParaRPr lang="en-US" sz="2600" b="0" cap="none" baseline="0"/>
        </a:p>
      </dgm:t>
    </dgm:pt>
    <dgm:pt modelId="{F9993476-367F-4CFF-85DC-37C0AD6BE035}" type="parTrans" cxnId="{F52B3A39-9057-4F95-8B61-4C779587AB3F}">
      <dgm:prSet/>
      <dgm:spPr/>
      <dgm:t>
        <a:bodyPr/>
        <a:lstStyle/>
        <a:p>
          <a:endParaRPr lang="en-US" sz="2400"/>
        </a:p>
      </dgm:t>
    </dgm:pt>
    <dgm:pt modelId="{34122DEE-6A1D-49BA-A65A-63E37864312E}" type="sibTrans" cxnId="{F52B3A39-9057-4F95-8B61-4C779587AB3F}">
      <dgm:prSet/>
      <dgm:spPr/>
      <dgm:t>
        <a:bodyPr/>
        <a:lstStyle/>
        <a:p>
          <a:endParaRPr lang="en-US" sz="2400"/>
        </a:p>
      </dgm:t>
    </dgm:pt>
    <dgm:pt modelId="{C36CAC05-BF3B-4F7D-B382-6830546F1CBA}" type="pres">
      <dgm:prSet presAssocID="{E069FA62-A063-44E0-AD67-3452D3C19AE9}" presName="root" presStyleCnt="0">
        <dgm:presLayoutVars>
          <dgm:dir/>
          <dgm:resizeHandles val="exact"/>
        </dgm:presLayoutVars>
      </dgm:prSet>
      <dgm:spPr/>
    </dgm:pt>
    <dgm:pt modelId="{27B9BBFF-2B49-4D07-A5E8-A7273F51C029}" type="pres">
      <dgm:prSet presAssocID="{D671C655-6EF7-4129-96F7-A147265B04D8}" presName="compNode" presStyleCnt="0"/>
      <dgm:spPr/>
    </dgm:pt>
    <dgm:pt modelId="{5F585188-F6D9-44CD-999D-0EDCCA26499E}" type="pres">
      <dgm:prSet presAssocID="{D671C655-6EF7-4129-96F7-A147265B04D8}" presName="iconBgRect" presStyleLbl="bgShp" presStyleIdx="0" presStyleCnt="4" custScaleX="176661" custScaleY="142305" custLinFactY="-40327" custLinFactNeighborX="-34543" custLinFactNeighborY="-100000"/>
      <dgm:spPr/>
    </dgm:pt>
    <dgm:pt modelId="{2B617079-601D-45A3-876D-E6A3F1CA9C6C}" type="pres">
      <dgm:prSet presAssocID="{D671C655-6EF7-4129-96F7-A147265B04D8}" presName="iconRect" presStyleLbl="node1" presStyleIdx="0" presStyleCnt="4" custScaleX="187285" custScaleY="139474" custLinFactY="-100000" custLinFactNeighborX="-51480" custLinFactNeighborY="-15519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ille"/>
        </a:ext>
      </dgm:extLst>
    </dgm:pt>
    <dgm:pt modelId="{E7F789A1-CD66-414B-9218-ADCDD89770FA}" type="pres">
      <dgm:prSet presAssocID="{D671C655-6EF7-4129-96F7-A147265B04D8}" presName="spaceRect" presStyleCnt="0"/>
      <dgm:spPr/>
    </dgm:pt>
    <dgm:pt modelId="{8BEDFD10-857D-4AD6-B554-0E5B604007C8}" type="pres">
      <dgm:prSet presAssocID="{D671C655-6EF7-4129-96F7-A147265B04D8}" presName="textRect" presStyleLbl="revTx" presStyleIdx="0" presStyleCnt="4" custScaleX="173090" custLinFactY="-15630" custLinFactNeighborX="6472" custLinFactNeighborY="-100000">
        <dgm:presLayoutVars>
          <dgm:chMax val="1"/>
          <dgm:chPref val="1"/>
        </dgm:presLayoutVars>
      </dgm:prSet>
      <dgm:spPr/>
    </dgm:pt>
    <dgm:pt modelId="{92BCCDE3-5EFD-48FC-BBB3-67DA28236897}" type="pres">
      <dgm:prSet presAssocID="{01241E6F-CEDC-48DE-91B7-12B326B86A3C}" presName="sibTrans" presStyleCnt="0"/>
      <dgm:spPr/>
    </dgm:pt>
    <dgm:pt modelId="{F1B5A6DD-C695-4BEF-AC7D-511729119A4C}" type="pres">
      <dgm:prSet presAssocID="{1E44F988-7B1A-4F31-8768-34F325E1049E}" presName="compNode" presStyleCnt="0"/>
      <dgm:spPr/>
    </dgm:pt>
    <dgm:pt modelId="{36BAE057-05A5-4F42-83D5-AD8C4818C7A0}" type="pres">
      <dgm:prSet presAssocID="{1E44F988-7B1A-4F31-8768-34F325E1049E}" presName="iconBgRect" presStyleLbl="bgShp" presStyleIdx="1" presStyleCnt="4" custScaleX="140659" custScaleY="109987" custLinFactY="59974" custLinFactNeighborX="-17645" custLinFactNeighborY="100000"/>
      <dgm:spPr/>
    </dgm:pt>
    <dgm:pt modelId="{2802AC6C-47D9-40EA-B37C-CD2E93E3312A}" type="pres">
      <dgm:prSet presAssocID="{1E44F988-7B1A-4F31-8768-34F325E1049E}" presName="iconRect" presStyleLbl="node1" presStyleIdx="1" presStyleCnt="4" custLinFactY="100000" custLinFactNeighborX="-47374" custLinFactNeighborY="17881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ièces"/>
        </a:ext>
      </dgm:extLst>
    </dgm:pt>
    <dgm:pt modelId="{9FDC0FFC-49F8-45E0-8A32-20FB28ADAF0D}" type="pres">
      <dgm:prSet presAssocID="{1E44F988-7B1A-4F31-8768-34F325E1049E}" presName="spaceRect" presStyleCnt="0"/>
      <dgm:spPr/>
    </dgm:pt>
    <dgm:pt modelId="{B2337DE1-1430-4040-92B6-1F67710DC5E1}" type="pres">
      <dgm:prSet presAssocID="{1E44F988-7B1A-4F31-8768-34F325E1049E}" presName="textRect" presStyleLbl="revTx" presStyleIdx="1" presStyleCnt="4" custScaleX="164462" custLinFactY="23409" custLinFactNeighborX="-11259" custLinFactNeighborY="100000">
        <dgm:presLayoutVars>
          <dgm:chMax val="1"/>
          <dgm:chPref val="1"/>
        </dgm:presLayoutVars>
      </dgm:prSet>
      <dgm:spPr/>
    </dgm:pt>
    <dgm:pt modelId="{452DB2DB-A9F8-460C-ACB6-6E400502A65D}" type="pres">
      <dgm:prSet presAssocID="{0995E010-42F2-4E32-9573-864BB1290027}" presName="sibTrans" presStyleCnt="0"/>
      <dgm:spPr/>
    </dgm:pt>
    <dgm:pt modelId="{BB114AE2-980E-46F4-9559-F9C5498922BC}" type="pres">
      <dgm:prSet presAssocID="{E0EF194B-B238-4CC2-85A8-09E88C5D30DD}" presName="compNode" presStyleCnt="0"/>
      <dgm:spPr/>
    </dgm:pt>
    <dgm:pt modelId="{0D685CA6-2CE4-4074-80F2-CD7D69FD983F}" type="pres">
      <dgm:prSet presAssocID="{E0EF194B-B238-4CC2-85A8-09E88C5D30DD}" presName="iconBgRect" presStyleLbl="bgShp" presStyleIdx="2" presStyleCnt="4" custScaleX="131371" custScaleY="116525" custLinFactX="-46883" custLinFactY="-46537" custLinFactNeighborX="-100000" custLinFactNeighborY="-100000"/>
      <dgm:spPr/>
    </dgm:pt>
    <dgm:pt modelId="{8C27ED23-A552-446C-988F-87DE6E8806FC}" type="pres">
      <dgm:prSet presAssocID="{E0EF194B-B238-4CC2-85A8-09E88C5D30DD}" presName="iconRect" presStyleLbl="node1" presStyleIdx="2" presStyleCnt="4" custLinFactX="-100000" custLinFactY="-100000" custLinFactNeighborX="-147526" custLinFactNeighborY="-16497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tilisateurs"/>
        </a:ext>
      </dgm:extLst>
    </dgm:pt>
    <dgm:pt modelId="{062CD4E1-5E2C-4651-901E-1FD8348B3B39}" type="pres">
      <dgm:prSet presAssocID="{E0EF194B-B238-4CC2-85A8-09E88C5D30DD}" presName="spaceRect" presStyleCnt="0"/>
      <dgm:spPr/>
    </dgm:pt>
    <dgm:pt modelId="{2D958D0D-C17E-4134-8011-1F4F72C8DF2B}" type="pres">
      <dgm:prSet presAssocID="{E0EF194B-B238-4CC2-85A8-09E88C5D30DD}" presName="textRect" presStyleLbl="revTx" presStyleIdx="2" presStyleCnt="4" custScaleX="158334" custLinFactY="-29061" custLinFactNeighborX="-82748" custLinFactNeighborY="-100000">
        <dgm:presLayoutVars>
          <dgm:chMax val="1"/>
          <dgm:chPref val="1"/>
        </dgm:presLayoutVars>
      </dgm:prSet>
      <dgm:spPr/>
    </dgm:pt>
    <dgm:pt modelId="{6B1C5424-C26C-4EC4-A40F-D136ECE978DD}" type="pres">
      <dgm:prSet presAssocID="{B3AA7FC9-347D-4DEC-AE8F-389E9EDE3791}" presName="sibTrans" presStyleCnt="0"/>
      <dgm:spPr/>
    </dgm:pt>
    <dgm:pt modelId="{C0848A4E-B3ED-4CE0-A5A9-F27C5F77994D}" type="pres">
      <dgm:prSet presAssocID="{F5BD239D-4A5D-4C58-B210-CB280F2E0F75}" presName="compNode" presStyleCnt="0"/>
      <dgm:spPr/>
    </dgm:pt>
    <dgm:pt modelId="{6C6B1282-1149-4621-AE4D-B796CCB788D0}" type="pres">
      <dgm:prSet presAssocID="{F5BD239D-4A5D-4C58-B210-CB280F2E0F75}" presName="iconBgRect" presStyleLbl="bgShp" presStyleIdx="3" presStyleCnt="4" custScaleX="149296" custScaleY="119656" custLinFactNeighborX="-87014" custLinFactNeighborY="66290"/>
      <dgm:spPr/>
    </dgm:pt>
    <dgm:pt modelId="{8966663F-6272-4A70-96A8-7F22B6DADAF8}" type="pres">
      <dgm:prSet presAssocID="{F5BD239D-4A5D-4C58-B210-CB280F2E0F75}" presName="iconRect" presStyleLbl="node1" presStyleIdx="3" presStyleCnt="4" custLinFactX="-44749" custLinFactY="22371" custLinFactNeighborX="-100000" custLinFactNeighborY="100000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rame"/>
        </a:ext>
      </dgm:extLst>
    </dgm:pt>
    <dgm:pt modelId="{FD652A4D-B9D3-43F0-AA31-CBE6269E64C0}" type="pres">
      <dgm:prSet presAssocID="{F5BD239D-4A5D-4C58-B210-CB280F2E0F75}" presName="spaceRect" presStyleCnt="0"/>
      <dgm:spPr/>
    </dgm:pt>
    <dgm:pt modelId="{013A4FD7-4594-4343-9A15-BD99A5335DAE}" type="pres">
      <dgm:prSet presAssocID="{F5BD239D-4A5D-4C58-B210-CB280F2E0F75}" presName="textRect" presStyleLbl="revTx" presStyleIdx="3" presStyleCnt="4" custScaleX="148762" custScaleY="120332" custLinFactNeighborX="-45219" custLinFactNeighborY="61372">
        <dgm:presLayoutVars>
          <dgm:chMax val="1"/>
          <dgm:chPref val="1"/>
        </dgm:presLayoutVars>
      </dgm:prSet>
      <dgm:spPr/>
    </dgm:pt>
  </dgm:ptLst>
  <dgm:cxnLst>
    <dgm:cxn modelId="{2B435709-CCE5-4BC8-AA1B-61FB8476F8B3}" type="presOf" srcId="{1E44F988-7B1A-4F31-8768-34F325E1049E}" destId="{B2337DE1-1430-4040-92B6-1F67710DC5E1}" srcOrd="0" destOrd="0" presId="urn:microsoft.com/office/officeart/2018/5/layout/IconCircleLabelList"/>
    <dgm:cxn modelId="{3529B10F-8C85-49FD-8659-808EE872F8B5}" type="presOf" srcId="{E0EF194B-B238-4CC2-85A8-09E88C5D30DD}" destId="{2D958D0D-C17E-4134-8011-1F4F72C8DF2B}" srcOrd="0" destOrd="0" presId="urn:microsoft.com/office/officeart/2018/5/layout/IconCircleLabelList"/>
    <dgm:cxn modelId="{F52B3A39-9057-4F95-8B61-4C779587AB3F}" srcId="{E069FA62-A063-44E0-AD67-3452D3C19AE9}" destId="{F5BD239D-4A5D-4C58-B210-CB280F2E0F75}" srcOrd="3" destOrd="0" parTransId="{F9993476-367F-4CFF-85DC-37C0AD6BE035}" sibTransId="{34122DEE-6A1D-49BA-A65A-63E37864312E}"/>
    <dgm:cxn modelId="{AF4EF576-6AF2-4CB8-A1DD-7075CDDC4A12}" srcId="{E069FA62-A063-44E0-AD67-3452D3C19AE9}" destId="{D671C655-6EF7-4129-96F7-A147265B04D8}" srcOrd="0" destOrd="0" parTransId="{0A7EEA5C-9C49-4421-8322-89B12F9D4A86}" sibTransId="{01241E6F-CEDC-48DE-91B7-12B326B86A3C}"/>
    <dgm:cxn modelId="{5E1B8677-1D9F-4262-8F54-C4E0EF2EF061}" type="presOf" srcId="{D671C655-6EF7-4129-96F7-A147265B04D8}" destId="{8BEDFD10-857D-4AD6-B554-0E5B604007C8}" srcOrd="0" destOrd="0" presId="urn:microsoft.com/office/officeart/2018/5/layout/IconCircleLabelList"/>
    <dgm:cxn modelId="{5C1EEB77-9D8B-4B33-B60C-A2552F3BD4D9}" type="presOf" srcId="{E069FA62-A063-44E0-AD67-3452D3C19AE9}" destId="{C36CAC05-BF3B-4F7D-B382-6830546F1CBA}" srcOrd="0" destOrd="0" presId="urn:microsoft.com/office/officeart/2018/5/layout/IconCircleLabelList"/>
    <dgm:cxn modelId="{B695DBC8-DFF6-4A91-9CFD-4BC481C8CDDA}" srcId="{E069FA62-A063-44E0-AD67-3452D3C19AE9}" destId="{1E44F988-7B1A-4F31-8768-34F325E1049E}" srcOrd="1" destOrd="0" parTransId="{67383021-85FB-43D6-9285-3F895B9A58AF}" sibTransId="{0995E010-42F2-4E32-9573-864BB1290027}"/>
    <dgm:cxn modelId="{B8A4F0DB-69B3-435E-8852-13B47161A531}" type="presOf" srcId="{F5BD239D-4A5D-4C58-B210-CB280F2E0F75}" destId="{013A4FD7-4594-4343-9A15-BD99A5335DAE}" srcOrd="0" destOrd="0" presId="urn:microsoft.com/office/officeart/2018/5/layout/IconCircleLabelList"/>
    <dgm:cxn modelId="{C3064DF2-1304-42C8-8B2B-B5B562B5DF17}" srcId="{E069FA62-A063-44E0-AD67-3452D3C19AE9}" destId="{E0EF194B-B238-4CC2-85A8-09E88C5D30DD}" srcOrd="2" destOrd="0" parTransId="{94416D7B-2F7E-452F-BB22-ADECE220EF0C}" sibTransId="{B3AA7FC9-347D-4DEC-AE8F-389E9EDE3791}"/>
    <dgm:cxn modelId="{D382209D-8249-4063-833B-591BD3BF67B3}" type="presParOf" srcId="{C36CAC05-BF3B-4F7D-B382-6830546F1CBA}" destId="{27B9BBFF-2B49-4D07-A5E8-A7273F51C029}" srcOrd="0" destOrd="0" presId="urn:microsoft.com/office/officeart/2018/5/layout/IconCircleLabelList"/>
    <dgm:cxn modelId="{5BEBC3F3-95B7-4AE4-8E0E-C698480C76DB}" type="presParOf" srcId="{27B9BBFF-2B49-4D07-A5E8-A7273F51C029}" destId="{5F585188-F6D9-44CD-999D-0EDCCA26499E}" srcOrd="0" destOrd="0" presId="urn:microsoft.com/office/officeart/2018/5/layout/IconCircleLabelList"/>
    <dgm:cxn modelId="{969B78EB-F423-4F84-BBC1-6FC826CE7528}" type="presParOf" srcId="{27B9BBFF-2B49-4D07-A5E8-A7273F51C029}" destId="{2B617079-601D-45A3-876D-E6A3F1CA9C6C}" srcOrd="1" destOrd="0" presId="urn:microsoft.com/office/officeart/2018/5/layout/IconCircleLabelList"/>
    <dgm:cxn modelId="{9DF881D8-80FF-4A47-A162-7BD0476732F6}" type="presParOf" srcId="{27B9BBFF-2B49-4D07-A5E8-A7273F51C029}" destId="{E7F789A1-CD66-414B-9218-ADCDD89770FA}" srcOrd="2" destOrd="0" presId="urn:microsoft.com/office/officeart/2018/5/layout/IconCircleLabelList"/>
    <dgm:cxn modelId="{0D13BFB0-1644-40FE-AE23-834CC012B583}" type="presParOf" srcId="{27B9BBFF-2B49-4D07-A5E8-A7273F51C029}" destId="{8BEDFD10-857D-4AD6-B554-0E5B604007C8}" srcOrd="3" destOrd="0" presId="urn:microsoft.com/office/officeart/2018/5/layout/IconCircleLabelList"/>
    <dgm:cxn modelId="{32DF84B0-A99D-4F8A-BE98-C28CAE5A3937}" type="presParOf" srcId="{C36CAC05-BF3B-4F7D-B382-6830546F1CBA}" destId="{92BCCDE3-5EFD-48FC-BBB3-67DA28236897}" srcOrd="1" destOrd="0" presId="urn:microsoft.com/office/officeart/2018/5/layout/IconCircleLabelList"/>
    <dgm:cxn modelId="{4AE797CE-63BC-48DF-8A31-AAA807B4DEA3}" type="presParOf" srcId="{C36CAC05-BF3B-4F7D-B382-6830546F1CBA}" destId="{F1B5A6DD-C695-4BEF-AC7D-511729119A4C}" srcOrd="2" destOrd="0" presId="urn:microsoft.com/office/officeart/2018/5/layout/IconCircleLabelList"/>
    <dgm:cxn modelId="{2338A523-7E63-489C-80D3-E3FAE2DAD4C0}" type="presParOf" srcId="{F1B5A6DD-C695-4BEF-AC7D-511729119A4C}" destId="{36BAE057-05A5-4F42-83D5-AD8C4818C7A0}" srcOrd="0" destOrd="0" presId="urn:microsoft.com/office/officeart/2018/5/layout/IconCircleLabelList"/>
    <dgm:cxn modelId="{41B7AC72-6F9F-4FBA-B75A-6831A0C91EE1}" type="presParOf" srcId="{F1B5A6DD-C695-4BEF-AC7D-511729119A4C}" destId="{2802AC6C-47D9-40EA-B37C-CD2E93E3312A}" srcOrd="1" destOrd="0" presId="urn:microsoft.com/office/officeart/2018/5/layout/IconCircleLabelList"/>
    <dgm:cxn modelId="{C80F6BD8-5A98-4887-AFF5-A359C92A82E3}" type="presParOf" srcId="{F1B5A6DD-C695-4BEF-AC7D-511729119A4C}" destId="{9FDC0FFC-49F8-45E0-8A32-20FB28ADAF0D}" srcOrd="2" destOrd="0" presId="urn:microsoft.com/office/officeart/2018/5/layout/IconCircleLabelList"/>
    <dgm:cxn modelId="{4FE6E4AD-924B-4595-8EEA-E09986C565FB}" type="presParOf" srcId="{F1B5A6DD-C695-4BEF-AC7D-511729119A4C}" destId="{B2337DE1-1430-4040-92B6-1F67710DC5E1}" srcOrd="3" destOrd="0" presId="urn:microsoft.com/office/officeart/2018/5/layout/IconCircleLabelList"/>
    <dgm:cxn modelId="{AFDA7A52-D8F0-44D6-9102-D58A301A4318}" type="presParOf" srcId="{C36CAC05-BF3B-4F7D-B382-6830546F1CBA}" destId="{452DB2DB-A9F8-460C-ACB6-6E400502A65D}" srcOrd="3" destOrd="0" presId="urn:microsoft.com/office/officeart/2018/5/layout/IconCircleLabelList"/>
    <dgm:cxn modelId="{A0CDC842-A369-477D-8C26-D8DB13741AA8}" type="presParOf" srcId="{C36CAC05-BF3B-4F7D-B382-6830546F1CBA}" destId="{BB114AE2-980E-46F4-9559-F9C5498922BC}" srcOrd="4" destOrd="0" presId="urn:microsoft.com/office/officeart/2018/5/layout/IconCircleLabelList"/>
    <dgm:cxn modelId="{8CE2147E-B00A-4629-82F0-69A7FBBAA5BE}" type="presParOf" srcId="{BB114AE2-980E-46F4-9559-F9C5498922BC}" destId="{0D685CA6-2CE4-4074-80F2-CD7D69FD983F}" srcOrd="0" destOrd="0" presId="urn:microsoft.com/office/officeart/2018/5/layout/IconCircleLabelList"/>
    <dgm:cxn modelId="{E06B4CAE-D7D6-446A-BE58-FADA514E68C9}" type="presParOf" srcId="{BB114AE2-980E-46F4-9559-F9C5498922BC}" destId="{8C27ED23-A552-446C-988F-87DE6E8806FC}" srcOrd="1" destOrd="0" presId="urn:microsoft.com/office/officeart/2018/5/layout/IconCircleLabelList"/>
    <dgm:cxn modelId="{46BDD1EF-1E52-47B3-BFF5-0F46C27F59A0}" type="presParOf" srcId="{BB114AE2-980E-46F4-9559-F9C5498922BC}" destId="{062CD4E1-5E2C-4651-901E-1FD8348B3B39}" srcOrd="2" destOrd="0" presId="urn:microsoft.com/office/officeart/2018/5/layout/IconCircleLabelList"/>
    <dgm:cxn modelId="{504BF1E1-8FB1-497C-AFA1-6EB2276F42A9}" type="presParOf" srcId="{BB114AE2-980E-46F4-9559-F9C5498922BC}" destId="{2D958D0D-C17E-4134-8011-1F4F72C8DF2B}" srcOrd="3" destOrd="0" presId="urn:microsoft.com/office/officeart/2018/5/layout/IconCircleLabelList"/>
    <dgm:cxn modelId="{CF41979A-84F5-4CB2-9106-6116FF128046}" type="presParOf" srcId="{C36CAC05-BF3B-4F7D-B382-6830546F1CBA}" destId="{6B1C5424-C26C-4EC4-A40F-D136ECE978DD}" srcOrd="5" destOrd="0" presId="urn:microsoft.com/office/officeart/2018/5/layout/IconCircleLabelList"/>
    <dgm:cxn modelId="{28D17119-B5D6-44F5-AF45-3E427F8384B9}" type="presParOf" srcId="{C36CAC05-BF3B-4F7D-B382-6830546F1CBA}" destId="{C0848A4E-B3ED-4CE0-A5A9-F27C5F77994D}" srcOrd="6" destOrd="0" presId="urn:microsoft.com/office/officeart/2018/5/layout/IconCircleLabelList"/>
    <dgm:cxn modelId="{6D9B3144-EF2E-409F-A5D4-4F69A7887081}" type="presParOf" srcId="{C0848A4E-B3ED-4CE0-A5A9-F27C5F77994D}" destId="{6C6B1282-1149-4621-AE4D-B796CCB788D0}" srcOrd="0" destOrd="0" presId="urn:microsoft.com/office/officeart/2018/5/layout/IconCircleLabelList"/>
    <dgm:cxn modelId="{3E237841-046D-4770-8AE4-0DEB4B1DFA12}" type="presParOf" srcId="{C0848A4E-B3ED-4CE0-A5A9-F27C5F77994D}" destId="{8966663F-6272-4A70-96A8-7F22B6DADAF8}" srcOrd="1" destOrd="0" presId="urn:microsoft.com/office/officeart/2018/5/layout/IconCircleLabelList"/>
    <dgm:cxn modelId="{F6450346-72C0-4A9E-A121-4C77FD802174}" type="presParOf" srcId="{C0848A4E-B3ED-4CE0-A5A9-F27C5F77994D}" destId="{FD652A4D-B9D3-43F0-AA31-CBE6269E64C0}" srcOrd="2" destOrd="0" presId="urn:microsoft.com/office/officeart/2018/5/layout/IconCircleLabelList"/>
    <dgm:cxn modelId="{AC1517C9-03B7-465E-BD11-4DA4F558F63D}" type="presParOf" srcId="{C0848A4E-B3ED-4CE0-A5A9-F27C5F77994D}" destId="{013A4FD7-4594-4343-9A15-BD99A5335DAE}" srcOrd="3" destOrd="0" presId="urn:microsoft.com/office/officeart/2018/5/layout/IconCircleLabel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854765E-D624-4EE6-A58E-7B29286CBD96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EA7FA6F-8B4E-4E0A-9F18-FDA2C67256CC}">
      <dgm:prSet custT="1"/>
      <dgm:spPr/>
      <dgm:t>
        <a:bodyPr/>
        <a:lstStyle/>
        <a:p>
          <a:pPr>
            <a:defRPr cap="all"/>
          </a:pPr>
          <a:r>
            <a:rPr lang="fr-FR" sz="2400" b="1" cap="none" baseline="0" dirty="0">
              <a:latin typeface="+mn-lt"/>
            </a:rPr>
            <a:t>Dialogue</a:t>
          </a:r>
          <a:endParaRPr lang="en-US" sz="2400" b="1" cap="none" baseline="0" dirty="0">
            <a:latin typeface="+mn-lt"/>
          </a:endParaRPr>
        </a:p>
      </dgm:t>
    </dgm:pt>
    <dgm:pt modelId="{EEA87F76-BEA9-4BA1-9C33-ECBA94F67234}" type="parTrans" cxnId="{31F1AF2C-89CE-4163-AE35-C346AF8C2DA3}">
      <dgm:prSet/>
      <dgm:spPr/>
      <dgm:t>
        <a:bodyPr/>
        <a:lstStyle/>
        <a:p>
          <a:endParaRPr lang="en-US" sz="2000" baseline="0">
            <a:latin typeface="+mn-lt"/>
          </a:endParaRPr>
        </a:p>
      </dgm:t>
    </dgm:pt>
    <dgm:pt modelId="{DA1F89AF-9728-4B8B-9695-77ADE04C4C89}" type="sibTrans" cxnId="{31F1AF2C-89CE-4163-AE35-C346AF8C2DA3}">
      <dgm:prSet/>
      <dgm:spPr/>
      <dgm:t>
        <a:bodyPr/>
        <a:lstStyle/>
        <a:p>
          <a:endParaRPr lang="en-US" baseline="0">
            <a:latin typeface="+mn-lt"/>
          </a:endParaRPr>
        </a:p>
      </dgm:t>
    </dgm:pt>
    <dgm:pt modelId="{3CE845CF-59C2-4777-A012-F5BCCDC4F58D}">
      <dgm:prSet custT="1"/>
      <dgm:spPr/>
      <dgm:t>
        <a:bodyPr/>
        <a:lstStyle/>
        <a:p>
          <a:pPr>
            <a:defRPr cap="all"/>
          </a:pPr>
          <a:r>
            <a:rPr lang="fr-FR" sz="2000" b="1" cap="none" baseline="0">
              <a:latin typeface="+mn-lt"/>
            </a:rPr>
            <a:t>Concertation intra et intercommunautaire</a:t>
          </a:r>
          <a:endParaRPr lang="en-US" sz="2000" b="1" cap="none" baseline="0">
            <a:latin typeface="+mn-lt"/>
          </a:endParaRPr>
        </a:p>
      </dgm:t>
    </dgm:pt>
    <dgm:pt modelId="{3350FE9B-07F9-4932-A90B-C7DE479B7209}" type="parTrans" cxnId="{24DF630C-8FAF-4E8B-A93E-1238D22F6D23}">
      <dgm:prSet/>
      <dgm:spPr/>
      <dgm:t>
        <a:bodyPr/>
        <a:lstStyle/>
        <a:p>
          <a:endParaRPr lang="en-US" sz="2000" baseline="0">
            <a:latin typeface="+mn-lt"/>
          </a:endParaRPr>
        </a:p>
      </dgm:t>
    </dgm:pt>
    <dgm:pt modelId="{54F34395-4C43-400C-8E3B-59A677FEC676}" type="sibTrans" cxnId="{24DF630C-8FAF-4E8B-A93E-1238D22F6D23}">
      <dgm:prSet/>
      <dgm:spPr/>
      <dgm:t>
        <a:bodyPr/>
        <a:lstStyle/>
        <a:p>
          <a:endParaRPr lang="en-US" baseline="0">
            <a:latin typeface="+mn-lt"/>
          </a:endParaRPr>
        </a:p>
      </dgm:t>
    </dgm:pt>
    <dgm:pt modelId="{52B3AE8F-2206-4997-BAA2-1AC1F361E281}">
      <dgm:prSet custT="1"/>
      <dgm:spPr/>
      <dgm:t>
        <a:bodyPr/>
        <a:lstStyle/>
        <a:p>
          <a:pPr>
            <a:defRPr cap="all"/>
          </a:pPr>
          <a:r>
            <a:rPr lang="fr-FR" sz="2000" b="1" cap="none" baseline="0" dirty="0">
              <a:latin typeface="+mn-lt"/>
            </a:rPr>
            <a:t>Concertation inter et intra générationnel</a:t>
          </a:r>
          <a:endParaRPr lang="en-US" sz="2000" b="1" cap="none" baseline="0" dirty="0">
            <a:latin typeface="+mn-lt"/>
          </a:endParaRPr>
        </a:p>
      </dgm:t>
    </dgm:pt>
    <dgm:pt modelId="{6A8E1511-6985-4882-A773-FABD91CD397B}" type="parTrans" cxnId="{8612C510-848E-40B0-B6FE-43DFB5480815}">
      <dgm:prSet/>
      <dgm:spPr/>
      <dgm:t>
        <a:bodyPr/>
        <a:lstStyle/>
        <a:p>
          <a:endParaRPr lang="en-US" sz="2000" baseline="0">
            <a:latin typeface="+mn-lt"/>
          </a:endParaRPr>
        </a:p>
      </dgm:t>
    </dgm:pt>
    <dgm:pt modelId="{7D1B3021-876E-4E84-9346-7F42B5332161}" type="sibTrans" cxnId="{8612C510-848E-40B0-B6FE-43DFB5480815}">
      <dgm:prSet/>
      <dgm:spPr/>
      <dgm:t>
        <a:bodyPr/>
        <a:lstStyle/>
        <a:p>
          <a:endParaRPr lang="en-US" baseline="0">
            <a:latin typeface="+mn-lt"/>
          </a:endParaRPr>
        </a:p>
      </dgm:t>
    </dgm:pt>
    <dgm:pt modelId="{053E2399-B063-44AB-B197-D5B4BDE4970C}">
      <dgm:prSet custT="1"/>
      <dgm:spPr/>
      <dgm:t>
        <a:bodyPr/>
        <a:lstStyle/>
        <a:p>
          <a:pPr>
            <a:defRPr cap="all"/>
          </a:pPr>
          <a:r>
            <a:rPr lang="fr-FR" sz="2000" b="1" cap="none" baseline="0" dirty="0">
              <a:latin typeface="+mn-lt"/>
            </a:rPr>
            <a:t>Responsabilité sociale</a:t>
          </a:r>
          <a:endParaRPr lang="en-US" sz="2000" b="1" cap="none" baseline="0" dirty="0">
            <a:latin typeface="+mn-lt"/>
          </a:endParaRPr>
        </a:p>
      </dgm:t>
    </dgm:pt>
    <dgm:pt modelId="{3C5787F1-F62B-4E2A-91F8-74C405552F6C}" type="parTrans" cxnId="{9381C4F4-3DF4-43FF-B506-7D7CB4FBAA87}">
      <dgm:prSet/>
      <dgm:spPr/>
      <dgm:t>
        <a:bodyPr/>
        <a:lstStyle/>
        <a:p>
          <a:endParaRPr lang="en-US" sz="2000" baseline="0">
            <a:latin typeface="+mn-lt"/>
          </a:endParaRPr>
        </a:p>
      </dgm:t>
    </dgm:pt>
    <dgm:pt modelId="{329C1E2D-53F9-49AF-9958-0AFEEC2B33E8}" type="sibTrans" cxnId="{9381C4F4-3DF4-43FF-B506-7D7CB4FBAA87}">
      <dgm:prSet/>
      <dgm:spPr/>
      <dgm:t>
        <a:bodyPr/>
        <a:lstStyle/>
        <a:p>
          <a:endParaRPr lang="en-US" baseline="0">
            <a:latin typeface="+mn-lt"/>
          </a:endParaRPr>
        </a:p>
      </dgm:t>
    </dgm:pt>
    <dgm:pt modelId="{E1BABF7F-C833-4711-80A4-814DED7646B4}">
      <dgm:prSet custT="1"/>
      <dgm:spPr/>
      <dgm:t>
        <a:bodyPr/>
        <a:lstStyle/>
        <a:p>
          <a:pPr>
            <a:defRPr cap="all"/>
          </a:pPr>
          <a:r>
            <a:rPr lang="fr-FR" sz="2000" b="1" cap="none" baseline="0" dirty="0">
              <a:latin typeface="+mn-lt"/>
            </a:rPr>
            <a:t>Réponses des besoins pressant d’une communauté</a:t>
          </a:r>
          <a:endParaRPr lang="en-US" sz="2000" b="1" cap="none" baseline="0" dirty="0">
            <a:latin typeface="+mn-lt"/>
          </a:endParaRPr>
        </a:p>
      </dgm:t>
    </dgm:pt>
    <dgm:pt modelId="{29D91FC6-F663-4E7D-867D-0B256077C8A9}" type="parTrans" cxnId="{969D8187-DB0A-43B9-8204-C752F7C1DFEB}">
      <dgm:prSet/>
      <dgm:spPr/>
      <dgm:t>
        <a:bodyPr/>
        <a:lstStyle/>
        <a:p>
          <a:endParaRPr lang="en-US" sz="2000" baseline="0">
            <a:latin typeface="+mn-lt"/>
          </a:endParaRPr>
        </a:p>
      </dgm:t>
    </dgm:pt>
    <dgm:pt modelId="{E7C29147-1EBE-4991-B9CC-EA19922AF690}" type="sibTrans" cxnId="{969D8187-DB0A-43B9-8204-C752F7C1DFEB}">
      <dgm:prSet/>
      <dgm:spPr/>
      <dgm:t>
        <a:bodyPr/>
        <a:lstStyle/>
        <a:p>
          <a:endParaRPr lang="en-US" baseline="0">
            <a:latin typeface="+mn-lt"/>
          </a:endParaRPr>
        </a:p>
      </dgm:t>
    </dgm:pt>
    <dgm:pt modelId="{E785E978-0604-4686-91EF-8238E2ED8F61}">
      <dgm:prSet custT="1"/>
      <dgm:spPr/>
      <dgm:t>
        <a:bodyPr/>
        <a:lstStyle/>
        <a:p>
          <a:pPr>
            <a:defRPr cap="all"/>
          </a:pPr>
          <a:r>
            <a:rPr lang="fr-FR" sz="2000" b="1" cap="none" baseline="0" dirty="0">
              <a:latin typeface="+mn-lt"/>
            </a:rPr>
            <a:t>Assurance de la crédibilité </a:t>
          </a:r>
          <a:endParaRPr lang="en-US" sz="2000" b="1" cap="none" baseline="0" dirty="0">
            <a:latin typeface="+mn-lt"/>
          </a:endParaRPr>
        </a:p>
      </dgm:t>
    </dgm:pt>
    <dgm:pt modelId="{751E75C2-7814-4B83-87BE-EB7D6982EBB4}" type="parTrans" cxnId="{F3EE1D69-D20B-4C29-85C7-D222788D24F3}">
      <dgm:prSet/>
      <dgm:spPr/>
      <dgm:t>
        <a:bodyPr/>
        <a:lstStyle/>
        <a:p>
          <a:endParaRPr lang="en-US" sz="2000" baseline="0">
            <a:latin typeface="+mn-lt"/>
          </a:endParaRPr>
        </a:p>
      </dgm:t>
    </dgm:pt>
    <dgm:pt modelId="{CF7529F2-F292-421F-A60E-427FD27A7813}" type="sibTrans" cxnId="{F3EE1D69-D20B-4C29-85C7-D222788D24F3}">
      <dgm:prSet/>
      <dgm:spPr/>
      <dgm:t>
        <a:bodyPr/>
        <a:lstStyle/>
        <a:p>
          <a:endParaRPr lang="en-US" baseline="0">
            <a:latin typeface="+mn-lt"/>
          </a:endParaRPr>
        </a:p>
      </dgm:t>
    </dgm:pt>
    <dgm:pt modelId="{39B82433-CDBE-4A23-A048-AE08605AF635}" type="pres">
      <dgm:prSet presAssocID="{E854765E-D624-4EE6-A58E-7B29286CBD96}" presName="root" presStyleCnt="0">
        <dgm:presLayoutVars>
          <dgm:dir/>
          <dgm:resizeHandles val="exact"/>
        </dgm:presLayoutVars>
      </dgm:prSet>
      <dgm:spPr/>
    </dgm:pt>
    <dgm:pt modelId="{9155F3AA-8674-4C82-9C01-38216CFE1819}" type="pres">
      <dgm:prSet presAssocID="{EEA7FA6F-8B4E-4E0A-9F18-FDA2C67256CC}" presName="compNode" presStyleCnt="0"/>
      <dgm:spPr/>
    </dgm:pt>
    <dgm:pt modelId="{02FD41E2-CC82-4DDA-973C-5FBC2CC3D680}" type="pres">
      <dgm:prSet presAssocID="{EEA7FA6F-8B4E-4E0A-9F18-FDA2C67256CC}" presName="iconBgRect" presStyleLbl="bgShp" presStyleIdx="0" presStyleCnt="6"/>
      <dgm:spPr/>
    </dgm:pt>
    <dgm:pt modelId="{3EE6D20D-9410-43E0-AE6C-B73168419CD3}" type="pres">
      <dgm:prSet presAssocID="{EEA7FA6F-8B4E-4E0A-9F18-FDA2C67256CC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840AC577-B228-4B08-BDEC-3967F0095FFF}" type="pres">
      <dgm:prSet presAssocID="{EEA7FA6F-8B4E-4E0A-9F18-FDA2C67256CC}" presName="spaceRect" presStyleCnt="0"/>
      <dgm:spPr/>
    </dgm:pt>
    <dgm:pt modelId="{AC2D75FF-9513-4FB8-8E22-576B49F9059A}" type="pres">
      <dgm:prSet presAssocID="{EEA7FA6F-8B4E-4E0A-9F18-FDA2C67256CC}" presName="textRect" presStyleLbl="revTx" presStyleIdx="0" presStyleCnt="6">
        <dgm:presLayoutVars>
          <dgm:chMax val="1"/>
          <dgm:chPref val="1"/>
        </dgm:presLayoutVars>
      </dgm:prSet>
      <dgm:spPr/>
    </dgm:pt>
    <dgm:pt modelId="{0C0AC21F-473B-409F-B093-06A237254D86}" type="pres">
      <dgm:prSet presAssocID="{DA1F89AF-9728-4B8B-9695-77ADE04C4C89}" presName="sibTrans" presStyleCnt="0"/>
      <dgm:spPr/>
    </dgm:pt>
    <dgm:pt modelId="{70F033BA-D72D-4732-88BD-EBC7EAB9C2D0}" type="pres">
      <dgm:prSet presAssocID="{3CE845CF-59C2-4777-A012-F5BCCDC4F58D}" presName="compNode" presStyleCnt="0"/>
      <dgm:spPr/>
    </dgm:pt>
    <dgm:pt modelId="{F3566646-0B8E-4EB7-84DC-5C1A0D0C3D9B}" type="pres">
      <dgm:prSet presAssocID="{3CE845CF-59C2-4777-A012-F5BCCDC4F58D}" presName="iconBgRect" presStyleLbl="bgShp" presStyleIdx="1" presStyleCnt="6"/>
      <dgm:spPr/>
    </dgm:pt>
    <dgm:pt modelId="{6F555675-D0BC-4CC2-AE0D-6AEDFD87A7F2}" type="pres">
      <dgm:prSet presAssocID="{3CE845CF-59C2-4777-A012-F5BCCDC4F58D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vres"/>
        </a:ext>
      </dgm:extLst>
    </dgm:pt>
    <dgm:pt modelId="{E26A82BA-72A8-49AC-81B6-B7E956CC63FF}" type="pres">
      <dgm:prSet presAssocID="{3CE845CF-59C2-4777-A012-F5BCCDC4F58D}" presName="spaceRect" presStyleCnt="0"/>
      <dgm:spPr/>
    </dgm:pt>
    <dgm:pt modelId="{BA6F59EF-9A1C-4C83-9A61-0A15DF2A0743}" type="pres">
      <dgm:prSet presAssocID="{3CE845CF-59C2-4777-A012-F5BCCDC4F58D}" presName="textRect" presStyleLbl="revTx" presStyleIdx="1" presStyleCnt="6" custScaleX="173730">
        <dgm:presLayoutVars>
          <dgm:chMax val="1"/>
          <dgm:chPref val="1"/>
        </dgm:presLayoutVars>
      </dgm:prSet>
      <dgm:spPr/>
    </dgm:pt>
    <dgm:pt modelId="{BD32A588-363D-434D-B59D-B511A073D423}" type="pres">
      <dgm:prSet presAssocID="{54F34395-4C43-400C-8E3B-59A677FEC676}" presName="sibTrans" presStyleCnt="0"/>
      <dgm:spPr/>
    </dgm:pt>
    <dgm:pt modelId="{FE750F78-8DE1-4A96-B3D8-F593DFDA0DE3}" type="pres">
      <dgm:prSet presAssocID="{52B3AE8F-2206-4997-BAA2-1AC1F361E281}" presName="compNode" presStyleCnt="0"/>
      <dgm:spPr/>
    </dgm:pt>
    <dgm:pt modelId="{3C15EDD5-EFB7-48FF-8C8D-3A4613C9945E}" type="pres">
      <dgm:prSet presAssocID="{52B3AE8F-2206-4997-BAA2-1AC1F361E281}" presName="iconBgRect" presStyleLbl="bgShp" presStyleIdx="2" presStyleCnt="6"/>
      <dgm:spPr/>
    </dgm:pt>
    <dgm:pt modelId="{7E5A7376-8AC5-4ED0-AD4F-E55E5C3C4172}" type="pres">
      <dgm:prSet presAssocID="{52B3AE8F-2206-4997-BAA2-1AC1F361E281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ille"/>
        </a:ext>
      </dgm:extLst>
    </dgm:pt>
    <dgm:pt modelId="{F3012501-D06E-4FA0-AF48-03A36A30538E}" type="pres">
      <dgm:prSet presAssocID="{52B3AE8F-2206-4997-BAA2-1AC1F361E281}" presName="spaceRect" presStyleCnt="0"/>
      <dgm:spPr/>
    </dgm:pt>
    <dgm:pt modelId="{020A24AA-0403-4BC9-9ABA-4402075CE1C3}" type="pres">
      <dgm:prSet presAssocID="{52B3AE8F-2206-4997-BAA2-1AC1F361E281}" presName="textRect" presStyleLbl="revTx" presStyleIdx="2" presStyleCnt="6" custScaleX="176332">
        <dgm:presLayoutVars>
          <dgm:chMax val="1"/>
          <dgm:chPref val="1"/>
        </dgm:presLayoutVars>
      </dgm:prSet>
      <dgm:spPr/>
    </dgm:pt>
    <dgm:pt modelId="{957045A5-E624-44FC-8F66-B083A107F423}" type="pres">
      <dgm:prSet presAssocID="{7D1B3021-876E-4E84-9346-7F42B5332161}" presName="sibTrans" presStyleCnt="0"/>
      <dgm:spPr/>
    </dgm:pt>
    <dgm:pt modelId="{B17E90C0-E51A-134D-AEAC-03B760ED3D7E}" type="pres">
      <dgm:prSet presAssocID="{053E2399-B063-44AB-B197-D5B4BDE4970C}" presName="compNode" presStyleCnt="0"/>
      <dgm:spPr/>
    </dgm:pt>
    <dgm:pt modelId="{68E3F478-6460-7D46-8F02-55E587AD65D7}" type="pres">
      <dgm:prSet presAssocID="{053E2399-B063-44AB-B197-D5B4BDE4970C}" presName="iconBgRect" presStyleLbl="bgShp" presStyleIdx="3" presStyleCnt="6"/>
      <dgm:spPr/>
    </dgm:pt>
    <dgm:pt modelId="{5E342853-DC8E-284E-930D-AD1883862A52}" type="pres">
      <dgm:prSet presAssocID="{053E2399-B063-44AB-B197-D5B4BDE4970C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teau d'officiel"/>
        </a:ext>
      </dgm:extLst>
    </dgm:pt>
    <dgm:pt modelId="{44F10EA3-E363-064F-9A12-61411952DB43}" type="pres">
      <dgm:prSet presAssocID="{053E2399-B063-44AB-B197-D5B4BDE4970C}" presName="spaceRect" presStyleCnt="0"/>
      <dgm:spPr/>
    </dgm:pt>
    <dgm:pt modelId="{2D427A78-5059-2C47-8E4C-94134543011F}" type="pres">
      <dgm:prSet presAssocID="{053E2399-B063-44AB-B197-D5B4BDE4970C}" presName="textRect" presStyleLbl="revTx" presStyleIdx="3" presStyleCnt="6" custScaleX="183930">
        <dgm:presLayoutVars>
          <dgm:chMax val="1"/>
          <dgm:chPref val="1"/>
        </dgm:presLayoutVars>
      </dgm:prSet>
      <dgm:spPr/>
    </dgm:pt>
    <dgm:pt modelId="{D5D1C78B-E345-184D-B3A6-A1DBD7842F7E}" type="pres">
      <dgm:prSet presAssocID="{329C1E2D-53F9-49AF-9958-0AFEEC2B33E8}" presName="sibTrans" presStyleCnt="0"/>
      <dgm:spPr/>
    </dgm:pt>
    <dgm:pt modelId="{90DA74B1-0949-B74F-872C-C412C6052319}" type="pres">
      <dgm:prSet presAssocID="{E1BABF7F-C833-4711-80A4-814DED7646B4}" presName="compNode" presStyleCnt="0"/>
      <dgm:spPr/>
    </dgm:pt>
    <dgm:pt modelId="{48E374F3-509B-B343-89FF-9F091977F584}" type="pres">
      <dgm:prSet presAssocID="{E1BABF7F-C833-4711-80A4-814DED7646B4}" presName="iconBgRect" presStyleLbl="bgShp" presStyleIdx="4" presStyleCnt="6"/>
      <dgm:spPr/>
    </dgm:pt>
    <dgm:pt modelId="{8BD45DDB-FB36-9545-AB52-DC6D6B13EB86}" type="pres">
      <dgm:prSet presAssocID="{E1BABF7F-C833-4711-80A4-814DED7646B4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FA8A2DFD-C63E-9B4D-B34C-75F2EBBAE566}" type="pres">
      <dgm:prSet presAssocID="{E1BABF7F-C833-4711-80A4-814DED7646B4}" presName="spaceRect" presStyleCnt="0"/>
      <dgm:spPr/>
    </dgm:pt>
    <dgm:pt modelId="{E217623A-79CD-C04B-A4E6-0806F14AAF69}" type="pres">
      <dgm:prSet presAssocID="{E1BABF7F-C833-4711-80A4-814DED7646B4}" presName="textRect" presStyleLbl="revTx" presStyleIdx="4" presStyleCnt="6" custScaleX="187437">
        <dgm:presLayoutVars>
          <dgm:chMax val="1"/>
          <dgm:chPref val="1"/>
        </dgm:presLayoutVars>
      </dgm:prSet>
      <dgm:spPr/>
    </dgm:pt>
    <dgm:pt modelId="{8E3948B1-21A0-FF43-A5E4-21078A53D2A9}" type="pres">
      <dgm:prSet presAssocID="{E7C29147-1EBE-4991-B9CC-EA19922AF690}" presName="sibTrans" presStyleCnt="0"/>
      <dgm:spPr/>
    </dgm:pt>
    <dgm:pt modelId="{430BF018-0745-4CD9-869B-8DD6A6369F09}" type="pres">
      <dgm:prSet presAssocID="{E785E978-0604-4686-91EF-8238E2ED8F61}" presName="compNode" presStyleCnt="0"/>
      <dgm:spPr/>
    </dgm:pt>
    <dgm:pt modelId="{535A0CE6-A423-472A-B8A6-10142E286E61}" type="pres">
      <dgm:prSet presAssocID="{E785E978-0604-4686-91EF-8238E2ED8F61}" presName="iconBgRect" presStyleLbl="bgShp" presStyleIdx="5" presStyleCnt="6"/>
      <dgm:spPr/>
    </dgm:pt>
    <dgm:pt modelId="{E0C9B3B3-0A5F-46B1-8A0C-B1523711F8E3}" type="pres">
      <dgm:prSet presAssocID="{E785E978-0604-4686-91EF-8238E2ED8F61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102125ED-8693-4650-92CB-E650BEDC5219}" type="pres">
      <dgm:prSet presAssocID="{E785E978-0604-4686-91EF-8238E2ED8F61}" presName="spaceRect" presStyleCnt="0"/>
      <dgm:spPr/>
    </dgm:pt>
    <dgm:pt modelId="{E4396CEC-31FB-435E-A8FE-1793C1F9EB99}" type="pres">
      <dgm:prSet presAssocID="{E785E978-0604-4686-91EF-8238E2ED8F61}" presName="textRect" presStyleLbl="revTx" presStyleIdx="5" presStyleCnt="6" custScaleX="150843">
        <dgm:presLayoutVars>
          <dgm:chMax val="1"/>
          <dgm:chPref val="1"/>
        </dgm:presLayoutVars>
      </dgm:prSet>
      <dgm:spPr/>
    </dgm:pt>
  </dgm:ptLst>
  <dgm:cxnLst>
    <dgm:cxn modelId="{84B9C801-6B57-DA42-B484-B52D0315FD1A}" type="presOf" srcId="{053E2399-B063-44AB-B197-D5B4BDE4970C}" destId="{2D427A78-5059-2C47-8E4C-94134543011F}" srcOrd="0" destOrd="0" presId="urn:microsoft.com/office/officeart/2018/5/layout/IconCircleLabelList"/>
    <dgm:cxn modelId="{24DF630C-8FAF-4E8B-A93E-1238D22F6D23}" srcId="{E854765E-D624-4EE6-A58E-7B29286CBD96}" destId="{3CE845CF-59C2-4777-A012-F5BCCDC4F58D}" srcOrd="1" destOrd="0" parTransId="{3350FE9B-07F9-4932-A90B-C7DE479B7209}" sibTransId="{54F34395-4C43-400C-8E3B-59A677FEC676}"/>
    <dgm:cxn modelId="{8612C510-848E-40B0-B6FE-43DFB5480815}" srcId="{E854765E-D624-4EE6-A58E-7B29286CBD96}" destId="{52B3AE8F-2206-4997-BAA2-1AC1F361E281}" srcOrd="2" destOrd="0" parTransId="{6A8E1511-6985-4882-A773-FABD91CD397B}" sibTransId="{7D1B3021-876E-4E84-9346-7F42B5332161}"/>
    <dgm:cxn modelId="{31F1AF2C-89CE-4163-AE35-C346AF8C2DA3}" srcId="{E854765E-D624-4EE6-A58E-7B29286CBD96}" destId="{EEA7FA6F-8B4E-4E0A-9F18-FDA2C67256CC}" srcOrd="0" destOrd="0" parTransId="{EEA87F76-BEA9-4BA1-9C33-ECBA94F67234}" sibTransId="{DA1F89AF-9728-4B8B-9695-77ADE04C4C89}"/>
    <dgm:cxn modelId="{F3EE1D69-D20B-4C29-85C7-D222788D24F3}" srcId="{E854765E-D624-4EE6-A58E-7B29286CBD96}" destId="{E785E978-0604-4686-91EF-8238E2ED8F61}" srcOrd="5" destOrd="0" parTransId="{751E75C2-7814-4B83-87BE-EB7D6982EBB4}" sibTransId="{CF7529F2-F292-421F-A60E-427FD27A7813}"/>
    <dgm:cxn modelId="{C468B76E-FC8D-4646-AF65-4E96351CB8D7}" type="presOf" srcId="{3CE845CF-59C2-4777-A012-F5BCCDC4F58D}" destId="{BA6F59EF-9A1C-4C83-9A61-0A15DF2A0743}" srcOrd="0" destOrd="0" presId="urn:microsoft.com/office/officeart/2018/5/layout/IconCircleLabelList"/>
    <dgm:cxn modelId="{30D1C670-6F58-43B8-9857-2E9BB7056876}" type="presOf" srcId="{E785E978-0604-4686-91EF-8238E2ED8F61}" destId="{E4396CEC-31FB-435E-A8FE-1793C1F9EB99}" srcOrd="0" destOrd="0" presId="urn:microsoft.com/office/officeart/2018/5/layout/IconCircleLabelList"/>
    <dgm:cxn modelId="{969D8187-DB0A-43B9-8204-C752F7C1DFEB}" srcId="{E854765E-D624-4EE6-A58E-7B29286CBD96}" destId="{E1BABF7F-C833-4711-80A4-814DED7646B4}" srcOrd="4" destOrd="0" parTransId="{29D91FC6-F663-4E7D-867D-0B256077C8A9}" sibTransId="{E7C29147-1EBE-4991-B9CC-EA19922AF690}"/>
    <dgm:cxn modelId="{94A18F8B-958A-4F21-99BE-477C1A70E901}" type="presOf" srcId="{E854765E-D624-4EE6-A58E-7B29286CBD96}" destId="{39B82433-CDBE-4A23-A048-AE08605AF635}" srcOrd="0" destOrd="0" presId="urn:microsoft.com/office/officeart/2018/5/layout/IconCircleLabelList"/>
    <dgm:cxn modelId="{0A478494-230F-4954-8179-8506934658EA}" type="presOf" srcId="{52B3AE8F-2206-4997-BAA2-1AC1F361E281}" destId="{020A24AA-0403-4BC9-9ABA-4402075CE1C3}" srcOrd="0" destOrd="0" presId="urn:microsoft.com/office/officeart/2018/5/layout/IconCircleLabelList"/>
    <dgm:cxn modelId="{6D1896C5-CB61-2A45-A871-FC26FCD880F6}" type="presOf" srcId="{E1BABF7F-C833-4711-80A4-814DED7646B4}" destId="{E217623A-79CD-C04B-A4E6-0806F14AAF69}" srcOrd="0" destOrd="0" presId="urn:microsoft.com/office/officeart/2018/5/layout/IconCircleLabelList"/>
    <dgm:cxn modelId="{EBE410E9-52E4-49A2-9339-8ED7DDB95F56}" type="presOf" srcId="{EEA7FA6F-8B4E-4E0A-9F18-FDA2C67256CC}" destId="{AC2D75FF-9513-4FB8-8E22-576B49F9059A}" srcOrd="0" destOrd="0" presId="urn:microsoft.com/office/officeart/2018/5/layout/IconCircleLabelList"/>
    <dgm:cxn modelId="{9381C4F4-3DF4-43FF-B506-7D7CB4FBAA87}" srcId="{E854765E-D624-4EE6-A58E-7B29286CBD96}" destId="{053E2399-B063-44AB-B197-D5B4BDE4970C}" srcOrd="3" destOrd="0" parTransId="{3C5787F1-F62B-4E2A-91F8-74C405552F6C}" sibTransId="{329C1E2D-53F9-49AF-9958-0AFEEC2B33E8}"/>
    <dgm:cxn modelId="{910AC2CA-878C-429D-B1C2-12E0FFEF0B25}" type="presParOf" srcId="{39B82433-CDBE-4A23-A048-AE08605AF635}" destId="{9155F3AA-8674-4C82-9C01-38216CFE1819}" srcOrd="0" destOrd="0" presId="urn:microsoft.com/office/officeart/2018/5/layout/IconCircleLabelList"/>
    <dgm:cxn modelId="{552735F0-532F-4A0E-9FC8-E771F9AC2488}" type="presParOf" srcId="{9155F3AA-8674-4C82-9C01-38216CFE1819}" destId="{02FD41E2-CC82-4DDA-973C-5FBC2CC3D680}" srcOrd="0" destOrd="0" presId="urn:microsoft.com/office/officeart/2018/5/layout/IconCircleLabelList"/>
    <dgm:cxn modelId="{0BE5A1EE-6189-443D-83D8-0E4D046E561A}" type="presParOf" srcId="{9155F3AA-8674-4C82-9C01-38216CFE1819}" destId="{3EE6D20D-9410-43E0-AE6C-B73168419CD3}" srcOrd="1" destOrd="0" presId="urn:microsoft.com/office/officeart/2018/5/layout/IconCircleLabelList"/>
    <dgm:cxn modelId="{DB775FA0-7CA7-4806-9339-C920DECE5DD6}" type="presParOf" srcId="{9155F3AA-8674-4C82-9C01-38216CFE1819}" destId="{840AC577-B228-4B08-BDEC-3967F0095FFF}" srcOrd="2" destOrd="0" presId="urn:microsoft.com/office/officeart/2018/5/layout/IconCircleLabelList"/>
    <dgm:cxn modelId="{6FF37EC4-D192-4322-B4B1-447715361552}" type="presParOf" srcId="{9155F3AA-8674-4C82-9C01-38216CFE1819}" destId="{AC2D75FF-9513-4FB8-8E22-576B49F9059A}" srcOrd="3" destOrd="0" presId="urn:microsoft.com/office/officeart/2018/5/layout/IconCircleLabelList"/>
    <dgm:cxn modelId="{01A63BD2-11AE-4D64-8032-211555FA2060}" type="presParOf" srcId="{39B82433-CDBE-4A23-A048-AE08605AF635}" destId="{0C0AC21F-473B-409F-B093-06A237254D86}" srcOrd="1" destOrd="0" presId="urn:microsoft.com/office/officeart/2018/5/layout/IconCircleLabelList"/>
    <dgm:cxn modelId="{78713781-99C7-4FE2-96DF-AAB2F80150F5}" type="presParOf" srcId="{39B82433-CDBE-4A23-A048-AE08605AF635}" destId="{70F033BA-D72D-4732-88BD-EBC7EAB9C2D0}" srcOrd="2" destOrd="0" presId="urn:microsoft.com/office/officeart/2018/5/layout/IconCircleLabelList"/>
    <dgm:cxn modelId="{EC7CDA70-C57D-4810-B9AD-FE319E7DFD07}" type="presParOf" srcId="{70F033BA-D72D-4732-88BD-EBC7EAB9C2D0}" destId="{F3566646-0B8E-4EB7-84DC-5C1A0D0C3D9B}" srcOrd="0" destOrd="0" presId="urn:microsoft.com/office/officeart/2018/5/layout/IconCircleLabelList"/>
    <dgm:cxn modelId="{DBF7A5B0-F5C9-4E0B-BBEA-2442387F558C}" type="presParOf" srcId="{70F033BA-D72D-4732-88BD-EBC7EAB9C2D0}" destId="{6F555675-D0BC-4CC2-AE0D-6AEDFD87A7F2}" srcOrd="1" destOrd="0" presId="urn:microsoft.com/office/officeart/2018/5/layout/IconCircleLabelList"/>
    <dgm:cxn modelId="{AB8D6B16-A22A-4CC2-AF8C-40ED456C2CF9}" type="presParOf" srcId="{70F033BA-D72D-4732-88BD-EBC7EAB9C2D0}" destId="{E26A82BA-72A8-49AC-81B6-B7E956CC63FF}" srcOrd="2" destOrd="0" presId="urn:microsoft.com/office/officeart/2018/5/layout/IconCircleLabelList"/>
    <dgm:cxn modelId="{7D3521F1-0FAC-48C5-8F52-D5B614524947}" type="presParOf" srcId="{70F033BA-D72D-4732-88BD-EBC7EAB9C2D0}" destId="{BA6F59EF-9A1C-4C83-9A61-0A15DF2A0743}" srcOrd="3" destOrd="0" presId="urn:microsoft.com/office/officeart/2018/5/layout/IconCircleLabelList"/>
    <dgm:cxn modelId="{DAF2FEAE-CF69-488D-AD24-14D4E890231E}" type="presParOf" srcId="{39B82433-CDBE-4A23-A048-AE08605AF635}" destId="{BD32A588-363D-434D-B59D-B511A073D423}" srcOrd="3" destOrd="0" presId="urn:microsoft.com/office/officeart/2018/5/layout/IconCircleLabelList"/>
    <dgm:cxn modelId="{130C74F9-E623-4B42-8877-F5D33A15D1E5}" type="presParOf" srcId="{39B82433-CDBE-4A23-A048-AE08605AF635}" destId="{FE750F78-8DE1-4A96-B3D8-F593DFDA0DE3}" srcOrd="4" destOrd="0" presId="urn:microsoft.com/office/officeart/2018/5/layout/IconCircleLabelList"/>
    <dgm:cxn modelId="{2768344C-BA1C-43C0-BA39-2A775B5AEF74}" type="presParOf" srcId="{FE750F78-8DE1-4A96-B3D8-F593DFDA0DE3}" destId="{3C15EDD5-EFB7-48FF-8C8D-3A4613C9945E}" srcOrd="0" destOrd="0" presId="urn:microsoft.com/office/officeart/2018/5/layout/IconCircleLabelList"/>
    <dgm:cxn modelId="{162DCA84-416E-461E-988C-B7F23C1F2E31}" type="presParOf" srcId="{FE750F78-8DE1-4A96-B3D8-F593DFDA0DE3}" destId="{7E5A7376-8AC5-4ED0-AD4F-E55E5C3C4172}" srcOrd="1" destOrd="0" presId="urn:microsoft.com/office/officeart/2018/5/layout/IconCircleLabelList"/>
    <dgm:cxn modelId="{1672E74C-5F60-4A38-9E80-600BBE9738FB}" type="presParOf" srcId="{FE750F78-8DE1-4A96-B3D8-F593DFDA0DE3}" destId="{F3012501-D06E-4FA0-AF48-03A36A30538E}" srcOrd="2" destOrd="0" presId="urn:microsoft.com/office/officeart/2018/5/layout/IconCircleLabelList"/>
    <dgm:cxn modelId="{4967A937-F53D-4A3C-84C3-A61034DAFCA2}" type="presParOf" srcId="{FE750F78-8DE1-4A96-B3D8-F593DFDA0DE3}" destId="{020A24AA-0403-4BC9-9ABA-4402075CE1C3}" srcOrd="3" destOrd="0" presId="urn:microsoft.com/office/officeart/2018/5/layout/IconCircleLabelList"/>
    <dgm:cxn modelId="{5A94D87E-9C71-46FD-B73A-46E2FC423C54}" type="presParOf" srcId="{39B82433-CDBE-4A23-A048-AE08605AF635}" destId="{957045A5-E624-44FC-8F66-B083A107F423}" srcOrd="5" destOrd="0" presId="urn:microsoft.com/office/officeart/2018/5/layout/IconCircleLabelList"/>
    <dgm:cxn modelId="{5DC3B6CE-6E42-D04E-A551-FF7CC236A46A}" type="presParOf" srcId="{39B82433-CDBE-4A23-A048-AE08605AF635}" destId="{B17E90C0-E51A-134D-AEAC-03B760ED3D7E}" srcOrd="6" destOrd="0" presId="urn:microsoft.com/office/officeart/2018/5/layout/IconCircleLabelList"/>
    <dgm:cxn modelId="{61B3E4E3-0E74-3A43-8BD8-EFA422DE4396}" type="presParOf" srcId="{B17E90C0-E51A-134D-AEAC-03B760ED3D7E}" destId="{68E3F478-6460-7D46-8F02-55E587AD65D7}" srcOrd="0" destOrd="0" presId="urn:microsoft.com/office/officeart/2018/5/layout/IconCircleLabelList"/>
    <dgm:cxn modelId="{F2315F72-4D7F-DE44-B426-AC7232AFF323}" type="presParOf" srcId="{B17E90C0-E51A-134D-AEAC-03B760ED3D7E}" destId="{5E342853-DC8E-284E-930D-AD1883862A52}" srcOrd="1" destOrd="0" presId="urn:microsoft.com/office/officeart/2018/5/layout/IconCircleLabelList"/>
    <dgm:cxn modelId="{C2F9DD8E-54E1-1E46-BB43-C16702E76D0E}" type="presParOf" srcId="{B17E90C0-E51A-134D-AEAC-03B760ED3D7E}" destId="{44F10EA3-E363-064F-9A12-61411952DB43}" srcOrd="2" destOrd="0" presId="urn:microsoft.com/office/officeart/2018/5/layout/IconCircleLabelList"/>
    <dgm:cxn modelId="{D6E3068A-6B5C-084A-B287-4CFD8CC30424}" type="presParOf" srcId="{B17E90C0-E51A-134D-AEAC-03B760ED3D7E}" destId="{2D427A78-5059-2C47-8E4C-94134543011F}" srcOrd="3" destOrd="0" presId="urn:microsoft.com/office/officeart/2018/5/layout/IconCircleLabelList"/>
    <dgm:cxn modelId="{5BA5AF94-4518-5F4D-8419-8FA2428462E7}" type="presParOf" srcId="{39B82433-CDBE-4A23-A048-AE08605AF635}" destId="{D5D1C78B-E345-184D-B3A6-A1DBD7842F7E}" srcOrd="7" destOrd="0" presId="urn:microsoft.com/office/officeart/2018/5/layout/IconCircleLabelList"/>
    <dgm:cxn modelId="{0611BD21-8B9E-6A46-A0DF-5B21DBD252ED}" type="presParOf" srcId="{39B82433-CDBE-4A23-A048-AE08605AF635}" destId="{90DA74B1-0949-B74F-872C-C412C6052319}" srcOrd="8" destOrd="0" presId="urn:microsoft.com/office/officeart/2018/5/layout/IconCircleLabelList"/>
    <dgm:cxn modelId="{BF5F2035-8BA8-F54B-B47B-450391E9E298}" type="presParOf" srcId="{90DA74B1-0949-B74F-872C-C412C6052319}" destId="{48E374F3-509B-B343-89FF-9F091977F584}" srcOrd="0" destOrd="0" presId="urn:microsoft.com/office/officeart/2018/5/layout/IconCircleLabelList"/>
    <dgm:cxn modelId="{2C73161E-C064-3B45-8BE9-C962782F10F6}" type="presParOf" srcId="{90DA74B1-0949-B74F-872C-C412C6052319}" destId="{8BD45DDB-FB36-9545-AB52-DC6D6B13EB86}" srcOrd="1" destOrd="0" presId="urn:microsoft.com/office/officeart/2018/5/layout/IconCircleLabelList"/>
    <dgm:cxn modelId="{2C781BE2-670B-464E-B73F-AAD966D1B224}" type="presParOf" srcId="{90DA74B1-0949-B74F-872C-C412C6052319}" destId="{FA8A2DFD-C63E-9B4D-B34C-75F2EBBAE566}" srcOrd="2" destOrd="0" presId="urn:microsoft.com/office/officeart/2018/5/layout/IconCircleLabelList"/>
    <dgm:cxn modelId="{3BD8E924-CEF7-8C48-9629-48FA9DDF0B98}" type="presParOf" srcId="{90DA74B1-0949-B74F-872C-C412C6052319}" destId="{E217623A-79CD-C04B-A4E6-0806F14AAF69}" srcOrd="3" destOrd="0" presId="urn:microsoft.com/office/officeart/2018/5/layout/IconCircleLabelList"/>
    <dgm:cxn modelId="{9B1D587D-8373-AB45-A47F-19D7C36052E8}" type="presParOf" srcId="{39B82433-CDBE-4A23-A048-AE08605AF635}" destId="{8E3948B1-21A0-FF43-A5E4-21078A53D2A9}" srcOrd="9" destOrd="0" presId="urn:microsoft.com/office/officeart/2018/5/layout/IconCircleLabelList"/>
    <dgm:cxn modelId="{95BC3DC3-B32B-42C7-9928-76E413EA63F0}" type="presParOf" srcId="{39B82433-CDBE-4A23-A048-AE08605AF635}" destId="{430BF018-0745-4CD9-869B-8DD6A6369F09}" srcOrd="10" destOrd="0" presId="urn:microsoft.com/office/officeart/2018/5/layout/IconCircleLabelList"/>
    <dgm:cxn modelId="{CD038723-5B9B-4F35-82E9-462AE6FD1F9A}" type="presParOf" srcId="{430BF018-0745-4CD9-869B-8DD6A6369F09}" destId="{535A0CE6-A423-472A-B8A6-10142E286E61}" srcOrd="0" destOrd="0" presId="urn:microsoft.com/office/officeart/2018/5/layout/IconCircleLabelList"/>
    <dgm:cxn modelId="{3F1EA824-D4B1-488B-B48C-BE648B567D00}" type="presParOf" srcId="{430BF018-0745-4CD9-869B-8DD6A6369F09}" destId="{E0C9B3B3-0A5F-46B1-8A0C-B1523711F8E3}" srcOrd="1" destOrd="0" presId="urn:microsoft.com/office/officeart/2018/5/layout/IconCircleLabelList"/>
    <dgm:cxn modelId="{748E9AE5-DE9F-4E89-A0D1-A9DC05363D0F}" type="presParOf" srcId="{430BF018-0745-4CD9-869B-8DD6A6369F09}" destId="{102125ED-8693-4650-92CB-E650BEDC5219}" srcOrd="2" destOrd="0" presId="urn:microsoft.com/office/officeart/2018/5/layout/IconCircleLabelList"/>
    <dgm:cxn modelId="{C9A6773E-9DD3-4BD0-9FB5-5283FECBFD6A}" type="presParOf" srcId="{430BF018-0745-4CD9-869B-8DD6A6369F09}" destId="{E4396CEC-31FB-435E-A8FE-1793C1F9EB99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8A41924-448C-45DF-AE3C-D6B8B769DC62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E58F929-5F01-461D-A210-941C17F2B278}">
      <dgm:prSet custT="1"/>
      <dgm:spPr/>
      <dgm:t>
        <a:bodyPr/>
        <a:lstStyle/>
        <a:p>
          <a:r>
            <a:rPr lang="en-US" sz="2500" dirty="0"/>
            <a:t>Le DCC </a:t>
          </a:r>
          <a:r>
            <a:rPr lang="en-US" sz="2500" dirty="0" err="1"/>
            <a:t>promeut</a:t>
          </a:r>
          <a:r>
            <a:rPr lang="en-US" sz="2500" dirty="0"/>
            <a:t> la </a:t>
          </a:r>
          <a:r>
            <a:rPr lang="en-US" sz="2500" dirty="0" err="1"/>
            <a:t>mobilisation</a:t>
          </a:r>
          <a:r>
            <a:rPr lang="en-US" sz="2500" dirty="0"/>
            <a:t> </a:t>
          </a:r>
          <a:r>
            <a:rPr lang="en-US" sz="2500" dirty="0" err="1"/>
            <a:t>sociale</a:t>
          </a:r>
          <a:r>
            <a:rPr lang="en-US" sz="2500" dirty="0"/>
            <a:t> par les </a:t>
          </a:r>
          <a:r>
            <a:rPr lang="en-US" sz="2500" dirty="0" err="1"/>
            <a:t>différents</a:t>
          </a:r>
          <a:r>
            <a:rPr lang="en-US" sz="2500" dirty="0"/>
            <a:t> </a:t>
          </a:r>
          <a:r>
            <a:rPr lang="en-US" sz="2500" dirty="0" err="1"/>
            <a:t>organes</a:t>
          </a:r>
          <a:r>
            <a:rPr lang="en-US" sz="2500" dirty="0"/>
            <a:t> mis en place </a:t>
          </a:r>
        </a:p>
      </dgm:t>
    </dgm:pt>
    <dgm:pt modelId="{6D68655A-B341-4254-8E2A-520C0258E282}" type="parTrans" cxnId="{CBBE9254-B307-437A-924E-DB7F32D8A83B}">
      <dgm:prSet/>
      <dgm:spPr/>
      <dgm:t>
        <a:bodyPr/>
        <a:lstStyle/>
        <a:p>
          <a:endParaRPr lang="en-US" sz="3600"/>
        </a:p>
      </dgm:t>
    </dgm:pt>
    <dgm:pt modelId="{8F3B6226-236F-41C6-8738-32A9C49C84A5}" type="sibTrans" cxnId="{CBBE9254-B307-437A-924E-DB7F32D8A83B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1138832B-F04D-4BE8-B29B-B9388E3F921F}">
      <dgm:prSet/>
      <dgm:spPr/>
      <dgm:t>
        <a:bodyPr/>
        <a:lstStyle/>
        <a:p>
          <a:r>
            <a:rPr lang="en-US" sz="1900" dirty="0"/>
            <a:t>ACCA : communication/animation)</a:t>
          </a:r>
        </a:p>
      </dgm:t>
    </dgm:pt>
    <dgm:pt modelId="{3B42C425-8EF2-486E-8654-14C727BB4C78}" type="parTrans" cxnId="{7AE6F2AD-4528-40D2-B1D7-A905A73C6CC9}">
      <dgm:prSet/>
      <dgm:spPr/>
      <dgm:t>
        <a:bodyPr/>
        <a:lstStyle/>
        <a:p>
          <a:endParaRPr lang="en-US" sz="3600"/>
        </a:p>
      </dgm:t>
    </dgm:pt>
    <dgm:pt modelId="{9B6BB057-628D-4AE6-A960-F25F1F197A7D}" type="sibTrans" cxnId="{7AE6F2AD-4528-40D2-B1D7-A905A73C6CC9}">
      <dgm:prSet/>
      <dgm:spPr/>
      <dgm:t>
        <a:bodyPr/>
        <a:lstStyle/>
        <a:p>
          <a:endParaRPr lang="en-US"/>
        </a:p>
      </dgm:t>
    </dgm:pt>
    <dgm:pt modelId="{408DA412-E46A-4744-96DD-D805E4560D7C}">
      <dgm:prSet/>
      <dgm:spPr/>
      <dgm:t>
        <a:bodyPr/>
        <a:lstStyle/>
        <a:p>
          <a:r>
            <a:rPr lang="en-US"/>
            <a:t>Est inclusive </a:t>
          </a:r>
        </a:p>
      </dgm:t>
    </dgm:pt>
    <dgm:pt modelId="{DC52B14C-53DB-420D-8E6F-8C7B71C9FCF5}" type="parTrans" cxnId="{6F2E09AD-CB48-4EFF-8D90-8B8DDAFDECED}">
      <dgm:prSet/>
      <dgm:spPr/>
      <dgm:t>
        <a:bodyPr/>
        <a:lstStyle/>
        <a:p>
          <a:endParaRPr lang="en-US" sz="3600"/>
        </a:p>
      </dgm:t>
    </dgm:pt>
    <dgm:pt modelId="{DBDE410D-9D6D-42F1-B2CA-DD305AC5933F}" type="sibTrans" cxnId="{6F2E09AD-CB48-4EFF-8D90-8B8DDAFDECED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5386EAE5-9158-4E57-9680-265D314B8D2D}">
      <dgm:prSet/>
      <dgm:spPr/>
      <dgm:t>
        <a:bodyPr/>
        <a:lstStyle/>
        <a:p>
          <a:r>
            <a:rPr lang="en-US" dirty="0"/>
            <a:t>Prise en </a:t>
          </a:r>
          <a:r>
            <a:rPr lang="en-US" dirty="0" err="1"/>
            <a:t>compte</a:t>
          </a:r>
          <a:r>
            <a:rPr lang="en-US" dirty="0"/>
            <a:t> des </a:t>
          </a:r>
          <a:r>
            <a:rPr lang="en-US" dirty="0" err="1"/>
            <a:t>minorités</a:t>
          </a:r>
          <a:r>
            <a:rPr lang="en-US" dirty="0"/>
            <a:t> et </a:t>
          </a:r>
          <a:r>
            <a:rPr lang="en-US" dirty="0" err="1"/>
            <a:t>autres</a:t>
          </a:r>
          <a:r>
            <a:rPr lang="en-US" dirty="0"/>
            <a:t> </a:t>
          </a:r>
          <a:r>
            <a:rPr lang="en-US" dirty="0" err="1"/>
            <a:t>groupes</a:t>
          </a:r>
          <a:r>
            <a:rPr lang="en-US" dirty="0"/>
            <a:t> </a:t>
          </a:r>
          <a:r>
            <a:rPr lang="en-US" dirty="0" err="1"/>
            <a:t>vulnérables</a:t>
          </a:r>
          <a:r>
            <a:rPr lang="en-US" dirty="0"/>
            <a:t>) et de </a:t>
          </a:r>
          <a:r>
            <a:rPr lang="en-US" dirty="0" err="1"/>
            <a:t>leurs</a:t>
          </a:r>
          <a:r>
            <a:rPr lang="en-US" dirty="0"/>
            <a:t> Besoins</a:t>
          </a:r>
        </a:p>
      </dgm:t>
    </dgm:pt>
    <dgm:pt modelId="{2AC56F3C-7C1B-49C0-BEFF-927077C825A9}" type="parTrans" cxnId="{FC6CE208-4879-4938-85B1-83DA0B885655}">
      <dgm:prSet/>
      <dgm:spPr/>
      <dgm:t>
        <a:bodyPr/>
        <a:lstStyle/>
        <a:p>
          <a:endParaRPr lang="en-US" sz="3600"/>
        </a:p>
      </dgm:t>
    </dgm:pt>
    <dgm:pt modelId="{6F31E1A5-3574-40BD-8EDD-292816F3FCE2}" type="sibTrans" cxnId="{FC6CE208-4879-4938-85B1-83DA0B885655}">
      <dgm:prSet/>
      <dgm:spPr/>
      <dgm:t>
        <a:bodyPr/>
        <a:lstStyle/>
        <a:p>
          <a:endParaRPr lang="en-US"/>
        </a:p>
      </dgm:t>
    </dgm:pt>
    <dgm:pt modelId="{A3DC6E10-0DE2-4BBA-8D9C-C323A1475D64}">
      <dgm:prSet/>
      <dgm:spPr/>
      <dgm:t>
        <a:bodyPr/>
        <a:lstStyle/>
        <a:p>
          <a:r>
            <a:rPr lang="en-US"/>
            <a:t>Utilisation des outils MARP</a:t>
          </a:r>
        </a:p>
      </dgm:t>
    </dgm:pt>
    <dgm:pt modelId="{B20875AC-8993-4B00-9C72-E6580FB3EE93}" type="parTrans" cxnId="{A8BC2D71-8FDD-4123-87DB-651A028B6794}">
      <dgm:prSet/>
      <dgm:spPr/>
      <dgm:t>
        <a:bodyPr/>
        <a:lstStyle/>
        <a:p>
          <a:endParaRPr lang="en-US" sz="3600"/>
        </a:p>
      </dgm:t>
    </dgm:pt>
    <dgm:pt modelId="{E450A689-5589-4C57-A699-D275568991B8}" type="sibTrans" cxnId="{A8BC2D71-8FDD-4123-87DB-651A028B6794}">
      <dgm:prSet/>
      <dgm:spPr/>
      <dgm:t>
        <a:bodyPr/>
        <a:lstStyle/>
        <a:p>
          <a:endParaRPr lang="en-US"/>
        </a:p>
      </dgm:t>
    </dgm:pt>
    <dgm:pt modelId="{81BB0DCC-7453-4BA1-A0F5-8164A3A6228E}">
      <dgm:prSet/>
      <dgm:spPr/>
      <dgm:t>
        <a:bodyPr/>
        <a:lstStyle/>
        <a:p>
          <a:r>
            <a:rPr lang="en-US"/>
            <a:t>Est Responsabilisante</a:t>
          </a:r>
        </a:p>
      </dgm:t>
    </dgm:pt>
    <dgm:pt modelId="{1AC79F45-152C-4CDB-B24D-005150E0520B}" type="parTrans" cxnId="{AE9410FF-DCF1-4386-8EE8-E6FB7FB3AF6F}">
      <dgm:prSet/>
      <dgm:spPr/>
      <dgm:t>
        <a:bodyPr/>
        <a:lstStyle/>
        <a:p>
          <a:endParaRPr lang="en-US" sz="3600"/>
        </a:p>
      </dgm:t>
    </dgm:pt>
    <dgm:pt modelId="{47F92685-CC3C-4EB8-A06F-F3F205E03C3A}" type="sibTrans" cxnId="{AE9410FF-DCF1-4386-8EE8-E6FB7FB3AF6F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5D5BB665-5820-3F44-BC32-607042F38002}" type="pres">
      <dgm:prSet presAssocID="{B8A41924-448C-45DF-AE3C-D6B8B769DC62}" presName="Name0" presStyleCnt="0">
        <dgm:presLayoutVars>
          <dgm:animLvl val="lvl"/>
          <dgm:resizeHandles val="exact"/>
        </dgm:presLayoutVars>
      </dgm:prSet>
      <dgm:spPr/>
    </dgm:pt>
    <dgm:pt modelId="{B80DBE2C-CD58-204F-9B81-844CDD502490}" type="pres">
      <dgm:prSet presAssocID="{DE58F929-5F01-461D-A210-941C17F2B278}" presName="compositeNode" presStyleCnt="0">
        <dgm:presLayoutVars>
          <dgm:bulletEnabled val="1"/>
        </dgm:presLayoutVars>
      </dgm:prSet>
      <dgm:spPr/>
    </dgm:pt>
    <dgm:pt modelId="{9ED879DF-8381-A64D-BC69-2BF1D89D3FAF}" type="pres">
      <dgm:prSet presAssocID="{DE58F929-5F01-461D-A210-941C17F2B278}" presName="bgRect" presStyleLbl="bgAccFollowNode1" presStyleIdx="0" presStyleCnt="3"/>
      <dgm:spPr/>
    </dgm:pt>
    <dgm:pt modelId="{B7D1C7FB-4E47-C64E-A05B-10102B9BF38F}" type="pres">
      <dgm:prSet presAssocID="{8F3B6226-236F-41C6-8738-32A9C49C84A5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79EF9582-DA3F-AB4C-A18C-F0195DFC4F9F}" type="pres">
      <dgm:prSet presAssocID="{DE58F929-5F01-461D-A210-941C17F2B278}" presName="bottomLine" presStyleLbl="alignNode1" presStyleIdx="1" presStyleCnt="6">
        <dgm:presLayoutVars/>
      </dgm:prSet>
      <dgm:spPr/>
    </dgm:pt>
    <dgm:pt modelId="{A09840FD-DDDD-664B-809D-6BB397B7AFE3}" type="pres">
      <dgm:prSet presAssocID="{DE58F929-5F01-461D-A210-941C17F2B278}" presName="nodeText" presStyleLbl="bgAccFollowNode1" presStyleIdx="0" presStyleCnt="3">
        <dgm:presLayoutVars>
          <dgm:bulletEnabled val="1"/>
        </dgm:presLayoutVars>
      </dgm:prSet>
      <dgm:spPr/>
    </dgm:pt>
    <dgm:pt modelId="{0D7DD8AA-E7E7-DC4B-876F-9C0D30B98ED1}" type="pres">
      <dgm:prSet presAssocID="{8F3B6226-236F-41C6-8738-32A9C49C84A5}" presName="sibTrans" presStyleCnt="0"/>
      <dgm:spPr/>
    </dgm:pt>
    <dgm:pt modelId="{890D85A5-6380-614D-87B1-8E5099D765ED}" type="pres">
      <dgm:prSet presAssocID="{408DA412-E46A-4744-96DD-D805E4560D7C}" presName="compositeNode" presStyleCnt="0">
        <dgm:presLayoutVars>
          <dgm:bulletEnabled val="1"/>
        </dgm:presLayoutVars>
      </dgm:prSet>
      <dgm:spPr/>
    </dgm:pt>
    <dgm:pt modelId="{EC8C0EAE-0D99-9B4C-9610-C06ED2FFFBC1}" type="pres">
      <dgm:prSet presAssocID="{408DA412-E46A-4744-96DD-D805E4560D7C}" presName="bgRect" presStyleLbl="bgAccFollowNode1" presStyleIdx="1" presStyleCnt="3"/>
      <dgm:spPr/>
    </dgm:pt>
    <dgm:pt modelId="{E513A7CC-6A08-0642-B195-A0FD3C0388B9}" type="pres">
      <dgm:prSet presAssocID="{DBDE410D-9D6D-42F1-B2CA-DD305AC5933F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7B66C780-27C5-E34F-A4F5-B023EF6C2499}" type="pres">
      <dgm:prSet presAssocID="{408DA412-E46A-4744-96DD-D805E4560D7C}" presName="bottomLine" presStyleLbl="alignNode1" presStyleIdx="3" presStyleCnt="6">
        <dgm:presLayoutVars/>
      </dgm:prSet>
      <dgm:spPr/>
    </dgm:pt>
    <dgm:pt modelId="{86DE4576-FBC9-9E44-B4C2-DF4FFF5AD8D4}" type="pres">
      <dgm:prSet presAssocID="{408DA412-E46A-4744-96DD-D805E4560D7C}" presName="nodeText" presStyleLbl="bgAccFollowNode1" presStyleIdx="1" presStyleCnt="3">
        <dgm:presLayoutVars>
          <dgm:bulletEnabled val="1"/>
        </dgm:presLayoutVars>
      </dgm:prSet>
      <dgm:spPr/>
    </dgm:pt>
    <dgm:pt modelId="{3B8DA2E0-D2EF-464C-87FC-2FC185B27AE0}" type="pres">
      <dgm:prSet presAssocID="{DBDE410D-9D6D-42F1-B2CA-DD305AC5933F}" presName="sibTrans" presStyleCnt="0"/>
      <dgm:spPr/>
    </dgm:pt>
    <dgm:pt modelId="{D4793B16-F9ED-534D-99DC-F28770F39B01}" type="pres">
      <dgm:prSet presAssocID="{81BB0DCC-7453-4BA1-A0F5-8164A3A6228E}" presName="compositeNode" presStyleCnt="0">
        <dgm:presLayoutVars>
          <dgm:bulletEnabled val="1"/>
        </dgm:presLayoutVars>
      </dgm:prSet>
      <dgm:spPr/>
    </dgm:pt>
    <dgm:pt modelId="{9911F761-026D-DD47-A1BB-02BA335AAB3C}" type="pres">
      <dgm:prSet presAssocID="{81BB0DCC-7453-4BA1-A0F5-8164A3A6228E}" presName="bgRect" presStyleLbl="bgAccFollowNode1" presStyleIdx="2" presStyleCnt="3"/>
      <dgm:spPr/>
    </dgm:pt>
    <dgm:pt modelId="{114D32E7-E2FC-8D4F-A5C7-D39A6CA52220}" type="pres">
      <dgm:prSet presAssocID="{47F92685-CC3C-4EB8-A06F-F3F205E03C3A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CCE1AF8A-2084-F74E-A857-C8BB02E9C658}" type="pres">
      <dgm:prSet presAssocID="{81BB0DCC-7453-4BA1-A0F5-8164A3A6228E}" presName="bottomLine" presStyleLbl="alignNode1" presStyleIdx="5" presStyleCnt="6">
        <dgm:presLayoutVars/>
      </dgm:prSet>
      <dgm:spPr/>
    </dgm:pt>
    <dgm:pt modelId="{D694F43C-F5E7-3B44-A374-45C6BF542A68}" type="pres">
      <dgm:prSet presAssocID="{81BB0DCC-7453-4BA1-A0F5-8164A3A6228E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FC6CE208-4879-4938-85B1-83DA0B885655}" srcId="{408DA412-E46A-4744-96DD-D805E4560D7C}" destId="{5386EAE5-9158-4E57-9680-265D314B8D2D}" srcOrd="0" destOrd="0" parTransId="{2AC56F3C-7C1B-49C0-BEFF-927077C825A9}" sibTransId="{6F31E1A5-3574-40BD-8EDD-292816F3FCE2}"/>
    <dgm:cxn modelId="{8A39730B-6274-2145-8A30-F635FF725410}" type="presOf" srcId="{81BB0DCC-7453-4BA1-A0F5-8164A3A6228E}" destId="{D694F43C-F5E7-3B44-A374-45C6BF542A68}" srcOrd="1" destOrd="0" presId="urn:microsoft.com/office/officeart/2016/7/layout/BasicLinearProcessNumbered"/>
    <dgm:cxn modelId="{E9F87A14-443D-1544-8B3E-6C6674DC2FDD}" type="presOf" srcId="{47F92685-CC3C-4EB8-A06F-F3F205E03C3A}" destId="{114D32E7-E2FC-8D4F-A5C7-D39A6CA52220}" srcOrd="0" destOrd="0" presId="urn:microsoft.com/office/officeart/2016/7/layout/BasicLinearProcessNumbered"/>
    <dgm:cxn modelId="{4AE1C32F-0055-C046-AE48-823515A48BD8}" type="presOf" srcId="{5386EAE5-9158-4E57-9680-265D314B8D2D}" destId="{86DE4576-FBC9-9E44-B4C2-DF4FFF5AD8D4}" srcOrd="0" destOrd="1" presId="urn:microsoft.com/office/officeart/2016/7/layout/BasicLinearProcessNumbered"/>
    <dgm:cxn modelId="{E5B4283A-1912-4C49-9E39-78289F904B16}" type="presOf" srcId="{DE58F929-5F01-461D-A210-941C17F2B278}" destId="{A09840FD-DDDD-664B-809D-6BB397B7AFE3}" srcOrd="1" destOrd="0" presId="urn:microsoft.com/office/officeart/2016/7/layout/BasicLinearProcessNumbered"/>
    <dgm:cxn modelId="{7BC7C640-44BC-A840-9F37-C3491BFA8877}" type="presOf" srcId="{B8A41924-448C-45DF-AE3C-D6B8B769DC62}" destId="{5D5BB665-5820-3F44-BC32-607042F38002}" srcOrd="0" destOrd="0" presId="urn:microsoft.com/office/officeart/2016/7/layout/BasicLinearProcessNumbered"/>
    <dgm:cxn modelId="{7821125E-5DCB-4F44-9E5C-98311322EC53}" type="presOf" srcId="{DE58F929-5F01-461D-A210-941C17F2B278}" destId="{9ED879DF-8381-A64D-BC69-2BF1D89D3FAF}" srcOrd="0" destOrd="0" presId="urn:microsoft.com/office/officeart/2016/7/layout/BasicLinearProcessNumbered"/>
    <dgm:cxn modelId="{A8BC2D71-8FDD-4123-87DB-651A028B6794}" srcId="{408DA412-E46A-4744-96DD-D805E4560D7C}" destId="{A3DC6E10-0DE2-4BBA-8D9C-C323A1475D64}" srcOrd="1" destOrd="0" parTransId="{B20875AC-8993-4B00-9C72-E6580FB3EE93}" sibTransId="{E450A689-5589-4C57-A699-D275568991B8}"/>
    <dgm:cxn modelId="{CBBE9254-B307-437A-924E-DB7F32D8A83B}" srcId="{B8A41924-448C-45DF-AE3C-D6B8B769DC62}" destId="{DE58F929-5F01-461D-A210-941C17F2B278}" srcOrd="0" destOrd="0" parTransId="{6D68655A-B341-4254-8E2A-520C0258E282}" sibTransId="{8F3B6226-236F-41C6-8738-32A9C49C84A5}"/>
    <dgm:cxn modelId="{15111A95-1839-D14D-8FA9-EDFA2C2CC71B}" type="presOf" srcId="{81BB0DCC-7453-4BA1-A0F5-8164A3A6228E}" destId="{9911F761-026D-DD47-A1BB-02BA335AAB3C}" srcOrd="0" destOrd="0" presId="urn:microsoft.com/office/officeart/2016/7/layout/BasicLinearProcessNumbered"/>
    <dgm:cxn modelId="{6F2E09AD-CB48-4EFF-8D90-8B8DDAFDECED}" srcId="{B8A41924-448C-45DF-AE3C-D6B8B769DC62}" destId="{408DA412-E46A-4744-96DD-D805E4560D7C}" srcOrd="1" destOrd="0" parTransId="{DC52B14C-53DB-420D-8E6F-8C7B71C9FCF5}" sibTransId="{DBDE410D-9D6D-42F1-B2CA-DD305AC5933F}"/>
    <dgm:cxn modelId="{7AE6F2AD-4528-40D2-B1D7-A905A73C6CC9}" srcId="{DE58F929-5F01-461D-A210-941C17F2B278}" destId="{1138832B-F04D-4BE8-B29B-B9388E3F921F}" srcOrd="0" destOrd="0" parTransId="{3B42C425-8EF2-486E-8654-14C727BB4C78}" sibTransId="{9B6BB057-628D-4AE6-A960-F25F1F197A7D}"/>
    <dgm:cxn modelId="{839931B7-9E01-C34F-8D7B-B985D75F7029}" type="presOf" srcId="{A3DC6E10-0DE2-4BBA-8D9C-C323A1475D64}" destId="{86DE4576-FBC9-9E44-B4C2-DF4FFF5AD8D4}" srcOrd="0" destOrd="2" presId="urn:microsoft.com/office/officeart/2016/7/layout/BasicLinearProcessNumbered"/>
    <dgm:cxn modelId="{1BACC3B9-67B8-1549-9F97-69A46E1666A9}" type="presOf" srcId="{DBDE410D-9D6D-42F1-B2CA-DD305AC5933F}" destId="{E513A7CC-6A08-0642-B195-A0FD3C0388B9}" srcOrd="0" destOrd="0" presId="urn:microsoft.com/office/officeart/2016/7/layout/BasicLinearProcessNumbered"/>
    <dgm:cxn modelId="{A250DABB-D591-6A48-8174-0368029FA265}" type="presOf" srcId="{1138832B-F04D-4BE8-B29B-B9388E3F921F}" destId="{A09840FD-DDDD-664B-809D-6BB397B7AFE3}" srcOrd="0" destOrd="1" presId="urn:microsoft.com/office/officeart/2016/7/layout/BasicLinearProcessNumbered"/>
    <dgm:cxn modelId="{5F340EC2-7396-3647-9D5E-096D79B03048}" type="presOf" srcId="{408DA412-E46A-4744-96DD-D805E4560D7C}" destId="{86DE4576-FBC9-9E44-B4C2-DF4FFF5AD8D4}" srcOrd="1" destOrd="0" presId="urn:microsoft.com/office/officeart/2016/7/layout/BasicLinearProcessNumbered"/>
    <dgm:cxn modelId="{111E6ED9-015C-2440-A0A1-8EA27C47A4BF}" type="presOf" srcId="{8F3B6226-236F-41C6-8738-32A9C49C84A5}" destId="{B7D1C7FB-4E47-C64E-A05B-10102B9BF38F}" srcOrd="0" destOrd="0" presId="urn:microsoft.com/office/officeart/2016/7/layout/BasicLinearProcessNumbered"/>
    <dgm:cxn modelId="{39852FE0-BDFA-594B-9ED8-FD75BBE9E0F0}" type="presOf" srcId="{408DA412-E46A-4744-96DD-D805E4560D7C}" destId="{EC8C0EAE-0D99-9B4C-9610-C06ED2FFFBC1}" srcOrd="0" destOrd="0" presId="urn:microsoft.com/office/officeart/2016/7/layout/BasicLinearProcessNumbered"/>
    <dgm:cxn modelId="{AE9410FF-DCF1-4386-8EE8-E6FB7FB3AF6F}" srcId="{B8A41924-448C-45DF-AE3C-D6B8B769DC62}" destId="{81BB0DCC-7453-4BA1-A0F5-8164A3A6228E}" srcOrd="2" destOrd="0" parTransId="{1AC79F45-152C-4CDB-B24D-005150E0520B}" sibTransId="{47F92685-CC3C-4EB8-A06F-F3F205E03C3A}"/>
    <dgm:cxn modelId="{02D3180B-6B10-C444-B26F-ED8F697B3926}" type="presParOf" srcId="{5D5BB665-5820-3F44-BC32-607042F38002}" destId="{B80DBE2C-CD58-204F-9B81-844CDD502490}" srcOrd="0" destOrd="0" presId="urn:microsoft.com/office/officeart/2016/7/layout/BasicLinearProcessNumbered"/>
    <dgm:cxn modelId="{8153A2DB-056A-4244-8A01-14DBBA2176D2}" type="presParOf" srcId="{B80DBE2C-CD58-204F-9B81-844CDD502490}" destId="{9ED879DF-8381-A64D-BC69-2BF1D89D3FAF}" srcOrd="0" destOrd="0" presId="urn:microsoft.com/office/officeart/2016/7/layout/BasicLinearProcessNumbered"/>
    <dgm:cxn modelId="{E0835F8C-531F-2042-9F07-499C23B483B6}" type="presParOf" srcId="{B80DBE2C-CD58-204F-9B81-844CDD502490}" destId="{B7D1C7FB-4E47-C64E-A05B-10102B9BF38F}" srcOrd="1" destOrd="0" presId="urn:microsoft.com/office/officeart/2016/7/layout/BasicLinearProcessNumbered"/>
    <dgm:cxn modelId="{377F4582-0E6B-8743-BF80-9234A65E73C8}" type="presParOf" srcId="{B80DBE2C-CD58-204F-9B81-844CDD502490}" destId="{79EF9582-DA3F-AB4C-A18C-F0195DFC4F9F}" srcOrd="2" destOrd="0" presId="urn:microsoft.com/office/officeart/2016/7/layout/BasicLinearProcessNumbered"/>
    <dgm:cxn modelId="{569F23C1-65A4-B048-931C-4387CA13DCA6}" type="presParOf" srcId="{B80DBE2C-CD58-204F-9B81-844CDD502490}" destId="{A09840FD-DDDD-664B-809D-6BB397B7AFE3}" srcOrd="3" destOrd="0" presId="urn:microsoft.com/office/officeart/2016/7/layout/BasicLinearProcessNumbered"/>
    <dgm:cxn modelId="{CCADA843-4334-654D-861A-0F8E4BEA7B38}" type="presParOf" srcId="{5D5BB665-5820-3F44-BC32-607042F38002}" destId="{0D7DD8AA-E7E7-DC4B-876F-9C0D30B98ED1}" srcOrd="1" destOrd="0" presId="urn:microsoft.com/office/officeart/2016/7/layout/BasicLinearProcessNumbered"/>
    <dgm:cxn modelId="{499EC2B4-C911-C144-9F5C-1B6EBABB3921}" type="presParOf" srcId="{5D5BB665-5820-3F44-BC32-607042F38002}" destId="{890D85A5-6380-614D-87B1-8E5099D765ED}" srcOrd="2" destOrd="0" presId="urn:microsoft.com/office/officeart/2016/7/layout/BasicLinearProcessNumbered"/>
    <dgm:cxn modelId="{B88B5716-C198-2C46-879B-B7D5D69F7A29}" type="presParOf" srcId="{890D85A5-6380-614D-87B1-8E5099D765ED}" destId="{EC8C0EAE-0D99-9B4C-9610-C06ED2FFFBC1}" srcOrd="0" destOrd="0" presId="urn:microsoft.com/office/officeart/2016/7/layout/BasicLinearProcessNumbered"/>
    <dgm:cxn modelId="{78D0555E-61E3-FD4D-A0C7-6D4EE115E0F6}" type="presParOf" srcId="{890D85A5-6380-614D-87B1-8E5099D765ED}" destId="{E513A7CC-6A08-0642-B195-A0FD3C0388B9}" srcOrd="1" destOrd="0" presId="urn:microsoft.com/office/officeart/2016/7/layout/BasicLinearProcessNumbered"/>
    <dgm:cxn modelId="{87841A65-737A-D743-8FC1-5F91C2CBF824}" type="presParOf" srcId="{890D85A5-6380-614D-87B1-8E5099D765ED}" destId="{7B66C780-27C5-E34F-A4F5-B023EF6C2499}" srcOrd="2" destOrd="0" presId="urn:microsoft.com/office/officeart/2016/7/layout/BasicLinearProcessNumbered"/>
    <dgm:cxn modelId="{555D9AC2-2058-CA43-ABFD-565CDFCC966D}" type="presParOf" srcId="{890D85A5-6380-614D-87B1-8E5099D765ED}" destId="{86DE4576-FBC9-9E44-B4C2-DF4FFF5AD8D4}" srcOrd="3" destOrd="0" presId="urn:microsoft.com/office/officeart/2016/7/layout/BasicLinearProcessNumbered"/>
    <dgm:cxn modelId="{4C456345-1851-4248-908F-7A86DEB06B75}" type="presParOf" srcId="{5D5BB665-5820-3F44-BC32-607042F38002}" destId="{3B8DA2E0-D2EF-464C-87FC-2FC185B27AE0}" srcOrd="3" destOrd="0" presId="urn:microsoft.com/office/officeart/2016/7/layout/BasicLinearProcessNumbered"/>
    <dgm:cxn modelId="{7E143960-C34F-4C40-9243-871E3AABF0E5}" type="presParOf" srcId="{5D5BB665-5820-3F44-BC32-607042F38002}" destId="{D4793B16-F9ED-534D-99DC-F28770F39B01}" srcOrd="4" destOrd="0" presId="urn:microsoft.com/office/officeart/2016/7/layout/BasicLinearProcessNumbered"/>
    <dgm:cxn modelId="{B06D018B-C579-3F44-BC34-CA6DB1860390}" type="presParOf" srcId="{D4793B16-F9ED-534D-99DC-F28770F39B01}" destId="{9911F761-026D-DD47-A1BB-02BA335AAB3C}" srcOrd="0" destOrd="0" presId="urn:microsoft.com/office/officeart/2016/7/layout/BasicLinearProcessNumbered"/>
    <dgm:cxn modelId="{4886B606-AD4B-6545-848B-6A9DB400C0AD}" type="presParOf" srcId="{D4793B16-F9ED-534D-99DC-F28770F39B01}" destId="{114D32E7-E2FC-8D4F-A5C7-D39A6CA52220}" srcOrd="1" destOrd="0" presId="urn:microsoft.com/office/officeart/2016/7/layout/BasicLinearProcessNumbered"/>
    <dgm:cxn modelId="{87D72E2B-06B6-984D-BD50-401D28CCDD00}" type="presParOf" srcId="{D4793B16-F9ED-534D-99DC-F28770F39B01}" destId="{CCE1AF8A-2084-F74E-A857-C8BB02E9C658}" srcOrd="2" destOrd="0" presId="urn:microsoft.com/office/officeart/2016/7/layout/BasicLinearProcessNumbered"/>
    <dgm:cxn modelId="{5E7EDFAC-4BA4-7343-9226-53552008391B}" type="presParOf" srcId="{D4793B16-F9ED-534D-99DC-F28770F39B01}" destId="{D694F43C-F5E7-3B44-A374-45C6BF542A68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854765E-D624-4EE6-A58E-7B29286CBD96}" type="doc">
      <dgm:prSet loTypeId="urn:microsoft.com/office/officeart/2018/2/layout/IconLabelList" loCatId="icon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BCB9AA5-DA9D-4D99-A1AB-74F00763855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FR" sz="1800" b="1" cap="none" baseline="0">
              <a:latin typeface="+mn-lt"/>
            </a:rPr>
            <a:t>Bonne identification des besoins (ciblage/phasage)</a:t>
          </a:r>
          <a:endParaRPr lang="en-US" sz="1800" b="1" cap="none" baseline="0">
            <a:latin typeface="+mn-lt"/>
          </a:endParaRPr>
        </a:p>
      </dgm:t>
    </dgm:pt>
    <dgm:pt modelId="{F62112EC-2E99-46F9-849C-D69085E50176}" type="parTrans" cxnId="{AA36023E-1B91-4CA4-B4F6-03939B4C5561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68F26DBF-59D1-4B6C-B8F3-93610EC952F5}" type="sibTrans" cxnId="{AA36023E-1B91-4CA4-B4F6-03939B4C5561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EEA7FA6F-8B4E-4E0A-9F18-FDA2C67256C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FR" sz="1800" b="1" cap="none" baseline="0">
              <a:latin typeface="+mn-lt"/>
            </a:rPr>
            <a:t>Amélioration de l’accès des communautés aux services</a:t>
          </a:r>
          <a:endParaRPr lang="en-US" sz="1800" b="1" cap="none" baseline="0">
            <a:latin typeface="+mn-lt"/>
          </a:endParaRPr>
        </a:p>
      </dgm:t>
    </dgm:pt>
    <dgm:pt modelId="{EEA87F76-BEA9-4BA1-9C33-ECBA94F67234}" type="parTrans" cxnId="{31F1AF2C-89CE-4163-AE35-C346AF8C2DA3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DA1F89AF-9728-4B8B-9695-77ADE04C4C89}" type="sibTrans" cxnId="{31F1AF2C-89CE-4163-AE35-C346AF8C2DA3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3CE845CF-59C2-4777-A012-F5BCCDC4F58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FR" sz="1800" b="1" cap="none" baseline="0">
              <a:latin typeface="+mn-lt"/>
            </a:rPr>
            <a:t>Promotion du développement économique local</a:t>
          </a:r>
          <a:endParaRPr lang="en-US" sz="1800" b="1" cap="none" baseline="0">
            <a:latin typeface="+mn-lt"/>
          </a:endParaRPr>
        </a:p>
      </dgm:t>
    </dgm:pt>
    <dgm:pt modelId="{3350FE9B-07F9-4932-A90B-C7DE479B7209}" type="parTrans" cxnId="{24DF630C-8FAF-4E8B-A93E-1238D22F6D23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54F34395-4C43-400C-8E3B-59A677FEC676}" type="sibTrans" cxnId="{24DF630C-8FAF-4E8B-A93E-1238D22F6D23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52B3AE8F-2206-4997-BAA2-1AC1F361E28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FR" sz="1800" b="1" cap="none" baseline="0">
              <a:latin typeface="+mn-lt"/>
            </a:rPr>
            <a:t>Meilleure consommation des ressources </a:t>
          </a:r>
          <a:r>
            <a:rPr lang="fr-FR" sz="1800" b="0" cap="none" baseline="0">
              <a:latin typeface="+mn-lt"/>
            </a:rPr>
            <a:t>(délégation de la maîtrise d’ouvrage à la Communauté de base)</a:t>
          </a:r>
          <a:endParaRPr lang="en-US" sz="1800" b="0" cap="none" baseline="0">
            <a:latin typeface="+mn-lt"/>
          </a:endParaRPr>
        </a:p>
      </dgm:t>
    </dgm:pt>
    <dgm:pt modelId="{6A8E1511-6985-4882-A773-FABD91CD397B}" type="parTrans" cxnId="{8612C510-848E-40B0-B6FE-43DFB5480815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7D1B3021-876E-4E84-9346-7F42B5332161}" type="sibTrans" cxnId="{8612C510-848E-40B0-B6FE-43DFB5480815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053E2399-B063-44AB-B197-D5B4BDE4970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FR" sz="1800" b="1" cap="none" baseline="0">
              <a:latin typeface="+mn-lt"/>
            </a:rPr>
            <a:t>Loi/règlementation/stratégies nationales</a:t>
          </a:r>
          <a:endParaRPr lang="en-US" sz="1800" b="1" cap="none" baseline="0">
            <a:latin typeface="+mn-lt"/>
          </a:endParaRPr>
        </a:p>
      </dgm:t>
    </dgm:pt>
    <dgm:pt modelId="{3C5787F1-F62B-4E2A-91F8-74C405552F6C}" type="parTrans" cxnId="{9381C4F4-3DF4-43FF-B506-7D7CB4FBAA87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329C1E2D-53F9-49AF-9958-0AFEEC2B33E8}" type="sibTrans" cxnId="{9381C4F4-3DF4-43FF-B506-7D7CB4FBAA87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E1BABF7F-C833-4711-80A4-814DED7646B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FR" sz="1800" b="1" cap="none" baseline="0">
              <a:latin typeface="+mn-lt"/>
            </a:rPr>
            <a:t>Appropriation du processus de satisfaction des besoins par les communautés</a:t>
          </a:r>
          <a:endParaRPr lang="en-US" sz="1800" b="1" cap="none" baseline="0">
            <a:latin typeface="+mn-lt"/>
          </a:endParaRPr>
        </a:p>
      </dgm:t>
    </dgm:pt>
    <dgm:pt modelId="{29D91FC6-F663-4E7D-867D-0B256077C8A9}" type="parTrans" cxnId="{969D8187-DB0A-43B9-8204-C752F7C1DFEB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E7C29147-1EBE-4991-B9CC-EA19922AF690}" type="sibTrans" cxnId="{969D8187-DB0A-43B9-8204-C752F7C1DFEB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E785E978-0604-4686-91EF-8238E2ED8F6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FR" sz="1800" b="1" cap="none" baseline="0">
              <a:latin typeface="+mn-lt"/>
            </a:rPr>
            <a:t>Meilleure implication des parties prenantes</a:t>
          </a:r>
          <a:endParaRPr lang="en-US" sz="1800" b="1" cap="none" baseline="0">
            <a:latin typeface="+mn-lt"/>
          </a:endParaRPr>
        </a:p>
      </dgm:t>
    </dgm:pt>
    <dgm:pt modelId="{751E75C2-7814-4B83-87BE-EB7D6982EBB4}" type="parTrans" cxnId="{F3EE1D69-D20B-4C29-85C7-D222788D24F3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CF7529F2-F292-421F-A60E-427FD27A7813}" type="sibTrans" cxnId="{F3EE1D69-D20B-4C29-85C7-D222788D24F3}">
      <dgm:prSet/>
      <dgm:spPr/>
      <dgm:t>
        <a:bodyPr/>
        <a:lstStyle/>
        <a:p>
          <a:endParaRPr lang="en-US" sz="1800" baseline="0">
            <a:latin typeface="+mn-lt"/>
          </a:endParaRPr>
        </a:p>
      </dgm:t>
    </dgm:pt>
    <dgm:pt modelId="{F20F0BCE-E91C-41DF-9564-53FE36738FD8}" type="pres">
      <dgm:prSet presAssocID="{E854765E-D624-4EE6-A58E-7B29286CBD96}" presName="root" presStyleCnt="0">
        <dgm:presLayoutVars>
          <dgm:dir/>
          <dgm:resizeHandles val="exact"/>
        </dgm:presLayoutVars>
      </dgm:prSet>
      <dgm:spPr/>
    </dgm:pt>
    <dgm:pt modelId="{A7808EFE-8A93-4B0B-8BBA-B30B8632A350}" type="pres">
      <dgm:prSet presAssocID="{4BCB9AA5-DA9D-4D99-A1AB-74F007638551}" presName="compNode" presStyleCnt="0"/>
      <dgm:spPr/>
    </dgm:pt>
    <dgm:pt modelId="{9C0C0FC7-9098-486F-9ABA-F8B3CCCCDEF8}" type="pres">
      <dgm:prSet presAssocID="{4BCB9AA5-DA9D-4D99-A1AB-74F007638551}" presName="iconRect" presStyleLbl="node1" presStyleIdx="0" presStyleCnt="7" custScaleX="189082" custScaleY="16385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ye dropper"/>
        </a:ext>
      </dgm:extLst>
    </dgm:pt>
    <dgm:pt modelId="{943BF6E5-25C9-4325-8B9D-0AC737BD2D3C}" type="pres">
      <dgm:prSet presAssocID="{4BCB9AA5-DA9D-4D99-A1AB-74F007638551}" presName="spaceRect" presStyleCnt="0"/>
      <dgm:spPr/>
    </dgm:pt>
    <dgm:pt modelId="{5F7F48A9-FE45-4720-B817-9CA9510B3F22}" type="pres">
      <dgm:prSet presAssocID="{4BCB9AA5-DA9D-4D99-A1AB-74F007638551}" presName="textRect" presStyleLbl="revTx" presStyleIdx="0" presStyleCnt="7" custScaleX="390950">
        <dgm:presLayoutVars>
          <dgm:chMax val="1"/>
          <dgm:chPref val="1"/>
        </dgm:presLayoutVars>
      </dgm:prSet>
      <dgm:spPr/>
    </dgm:pt>
    <dgm:pt modelId="{13ED64D2-05C9-4292-926A-E9333ABB844B}" type="pres">
      <dgm:prSet presAssocID="{68F26DBF-59D1-4B6C-B8F3-93610EC952F5}" presName="sibTrans" presStyleCnt="0"/>
      <dgm:spPr/>
    </dgm:pt>
    <dgm:pt modelId="{9417E83A-B70C-4EC0-8BAD-60095F1EC576}" type="pres">
      <dgm:prSet presAssocID="{EEA7FA6F-8B4E-4E0A-9F18-FDA2C67256CC}" presName="compNode" presStyleCnt="0"/>
      <dgm:spPr/>
    </dgm:pt>
    <dgm:pt modelId="{2FF4520D-0AEC-4DEC-B9A4-F31925FEB3FE}" type="pres">
      <dgm:prSet presAssocID="{EEA7FA6F-8B4E-4E0A-9F18-FDA2C67256CC}" presName="iconRect" presStyleLbl="node1" presStyleIdx="1" presStyleCnt="7" custScaleX="217760" custScaleY="15022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0681856B-36C1-42EB-B238-67D05D6D897F}" type="pres">
      <dgm:prSet presAssocID="{EEA7FA6F-8B4E-4E0A-9F18-FDA2C67256CC}" presName="spaceRect" presStyleCnt="0"/>
      <dgm:spPr/>
    </dgm:pt>
    <dgm:pt modelId="{60F3FD06-139A-4FB4-B4B7-E6FCAF405874}" type="pres">
      <dgm:prSet presAssocID="{EEA7FA6F-8B4E-4E0A-9F18-FDA2C67256CC}" presName="textRect" presStyleLbl="revTx" presStyleIdx="1" presStyleCnt="7" custScaleX="330231">
        <dgm:presLayoutVars>
          <dgm:chMax val="1"/>
          <dgm:chPref val="1"/>
        </dgm:presLayoutVars>
      </dgm:prSet>
      <dgm:spPr/>
    </dgm:pt>
    <dgm:pt modelId="{BEB5EF2F-0E0E-4AE0-AC4A-0DD03C60D625}" type="pres">
      <dgm:prSet presAssocID="{DA1F89AF-9728-4B8B-9695-77ADE04C4C89}" presName="sibTrans" presStyleCnt="0"/>
      <dgm:spPr/>
    </dgm:pt>
    <dgm:pt modelId="{3F71EB35-4DC0-4D2F-AE8C-B62193CF5B6D}" type="pres">
      <dgm:prSet presAssocID="{3CE845CF-59C2-4777-A012-F5BCCDC4F58D}" presName="compNode" presStyleCnt="0"/>
      <dgm:spPr/>
    </dgm:pt>
    <dgm:pt modelId="{CEFFC328-D087-4896-8E4A-AD9473B07966}" type="pres">
      <dgm:prSet presAssocID="{3CE845CF-59C2-4777-A012-F5BCCDC4F58D}" presName="iconRect" presStyleLbl="node1" presStyleIdx="2" presStyleCnt="7" custScaleX="186569" custScaleY="18016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ièces"/>
        </a:ext>
      </dgm:extLst>
    </dgm:pt>
    <dgm:pt modelId="{898B0B87-C68D-4028-BFD1-1FB76B876653}" type="pres">
      <dgm:prSet presAssocID="{3CE845CF-59C2-4777-A012-F5BCCDC4F58D}" presName="spaceRect" presStyleCnt="0"/>
      <dgm:spPr/>
    </dgm:pt>
    <dgm:pt modelId="{10A9C35E-D0D9-4417-968A-0B225C4E075E}" type="pres">
      <dgm:prSet presAssocID="{3CE845CF-59C2-4777-A012-F5BCCDC4F58D}" presName="textRect" presStyleLbl="revTx" presStyleIdx="2" presStyleCnt="7" custScaleX="271019">
        <dgm:presLayoutVars>
          <dgm:chMax val="1"/>
          <dgm:chPref val="1"/>
        </dgm:presLayoutVars>
      </dgm:prSet>
      <dgm:spPr/>
    </dgm:pt>
    <dgm:pt modelId="{755BC0D8-4757-4A60-804E-9EE242F91490}" type="pres">
      <dgm:prSet presAssocID="{54F34395-4C43-400C-8E3B-59A677FEC676}" presName="sibTrans" presStyleCnt="0"/>
      <dgm:spPr/>
    </dgm:pt>
    <dgm:pt modelId="{29569E1A-DD3B-479B-8A9D-272556E42AFB}" type="pres">
      <dgm:prSet presAssocID="{52B3AE8F-2206-4997-BAA2-1AC1F361E281}" presName="compNode" presStyleCnt="0"/>
      <dgm:spPr/>
    </dgm:pt>
    <dgm:pt modelId="{3A0F0095-1332-4A20-984E-F89644AC42C8}" type="pres">
      <dgm:prSet presAssocID="{52B3AE8F-2206-4997-BAA2-1AC1F361E281}" presName="iconRect" presStyleLbl="node1" presStyleIdx="3" presStyleCnt="7" custScaleX="211863" custScaleY="190609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e"/>
        </a:ext>
      </dgm:extLst>
    </dgm:pt>
    <dgm:pt modelId="{96A6585A-10C5-44F9-84E8-51774F81B0B9}" type="pres">
      <dgm:prSet presAssocID="{52B3AE8F-2206-4997-BAA2-1AC1F361E281}" presName="spaceRect" presStyleCnt="0"/>
      <dgm:spPr/>
    </dgm:pt>
    <dgm:pt modelId="{8412833F-FE1F-4398-888F-9DADD36D333C}" type="pres">
      <dgm:prSet presAssocID="{52B3AE8F-2206-4997-BAA2-1AC1F361E281}" presName="textRect" presStyleLbl="revTx" presStyleIdx="3" presStyleCnt="7" custScaleX="266200" custLinFactNeighborX="4915" custLinFactNeighborY="-13135">
        <dgm:presLayoutVars>
          <dgm:chMax val="1"/>
          <dgm:chPref val="1"/>
        </dgm:presLayoutVars>
      </dgm:prSet>
      <dgm:spPr/>
    </dgm:pt>
    <dgm:pt modelId="{630B4636-E0BE-486D-8663-963E6067D61E}" type="pres">
      <dgm:prSet presAssocID="{7D1B3021-876E-4E84-9346-7F42B5332161}" presName="sibTrans" presStyleCnt="0"/>
      <dgm:spPr/>
    </dgm:pt>
    <dgm:pt modelId="{9C6BCB10-3D0C-4BB2-B8A4-6B2CA96998B2}" type="pres">
      <dgm:prSet presAssocID="{053E2399-B063-44AB-B197-D5B4BDE4970C}" presName="compNode" presStyleCnt="0"/>
      <dgm:spPr/>
    </dgm:pt>
    <dgm:pt modelId="{DF92650D-0508-44DD-9E9F-5181A8E64993}" type="pres">
      <dgm:prSet presAssocID="{053E2399-B063-44AB-B197-D5B4BDE4970C}" presName="iconRect" presStyleLbl="node1" presStyleIdx="4" presStyleCnt="7" custScaleX="172529" custScaleY="16139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teau d'officiel"/>
        </a:ext>
      </dgm:extLst>
    </dgm:pt>
    <dgm:pt modelId="{259CE624-F233-4FAA-92CF-631A3EAB5A47}" type="pres">
      <dgm:prSet presAssocID="{053E2399-B063-44AB-B197-D5B4BDE4970C}" presName="spaceRect" presStyleCnt="0"/>
      <dgm:spPr/>
    </dgm:pt>
    <dgm:pt modelId="{D549FF21-B2D3-41DC-9192-8BE37112EB67}" type="pres">
      <dgm:prSet presAssocID="{053E2399-B063-44AB-B197-D5B4BDE4970C}" presName="textRect" presStyleLbl="revTx" presStyleIdx="4" presStyleCnt="7" custScaleX="192377">
        <dgm:presLayoutVars>
          <dgm:chMax val="1"/>
          <dgm:chPref val="1"/>
        </dgm:presLayoutVars>
      </dgm:prSet>
      <dgm:spPr/>
    </dgm:pt>
    <dgm:pt modelId="{780A3520-A3B9-4CB7-BFD1-18660254ADFA}" type="pres">
      <dgm:prSet presAssocID="{329C1E2D-53F9-49AF-9958-0AFEEC2B33E8}" presName="sibTrans" presStyleCnt="0"/>
      <dgm:spPr/>
    </dgm:pt>
    <dgm:pt modelId="{81418F73-97A9-4CEF-B906-E7940E8172F0}" type="pres">
      <dgm:prSet presAssocID="{E1BABF7F-C833-4711-80A4-814DED7646B4}" presName="compNode" presStyleCnt="0"/>
      <dgm:spPr/>
    </dgm:pt>
    <dgm:pt modelId="{4FDB894D-4A24-4DA5-8C80-69AAE76BD9C8}" type="pres">
      <dgm:prSet presAssocID="{E1BABF7F-C833-4711-80A4-814DED7646B4}" presName="iconRect" presStyleLbl="node1" presStyleIdx="5" presStyleCnt="7" custScaleX="188803" custScaleY="174912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oignée de main"/>
        </a:ext>
      </dgm:extLst>
    </dgm:pt>
    <dgm:pt modelId="{1E2AC193-11CD-484F-8176-56399AFB8EB3}" type="pres">
      <dgm:prSet presAssocID="{E1BABF7F-C833-4711-80A4-814DED7646B4}" presName="spaceRect" presStyleCnt="0"/>
      <dgm:spPr/>
    </dgm:pt>
    <dgm:pt modelId="{5208FCB5-CFBE-427F-83DC-549CB0921211}" type="pres">
      <dgm:prSet presAssocID="{E1BABF7F-C833-4711-80A4-814DED7646B4}" presName="textRect" presStyleLbl="revTx" presStyleIdx="5" presStyleCnt="7" custScaleX="349015">
        <dgm:presLayoutVars>
          <dgm:chMax val="1"/>
          <dgm:chPref val="1"/>
        </dgm:presLayoutVars>
      </dgm:prSet>
      <dgm:spPr/>
    </dgm:pt>
    <dgm:pt modelId="{21CE3D23-141B-4D78-A00C-23B8DD379D85}" type="pres">
      <dgm:prSet presAssocID="{E7C29147-1EBE-4991-B9CC-EA19922AF690}" presName="sibTrans" presStyleCnt="0"/>
      <dgm:spPr/>
    </dgm:pt>
    <dgm:pt modelId="{3A361BE0-939A-45E1-9180-87F5BDC76C1D}" type="pres">
      <dgm:prSet presAssocID="{E785E978-0604-4686-91EF-8238E2ED8F61}" presName="compNode" presStyleCnt="0"/>
      <dgm:spPr/>
    </dgm:pt>
    <dgm:pt modelId="{B8B161F8-21AB-4B51-9486-82FE3E5FA691}" type="pres">
      <dgm:prSet presAssocID="{E785E978-0604-4686-91EF-8238E2ED8F61}" presName="iconRect" presStyleLbl="node1" presStyleIdx="6" presStyleCnt="7" custScaleX="146073" custScaleY="157803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che"/>
        </a:ext>
      </dgm:extLst>
    </dgm:pt>
    <dgm:pt modelId="{2121BB3E-5BC6-44E2-BDD3-D59AEC70010D}" type="pres">
      <dgm:prSet presAssocID="{E785E978-0604-4686-91EF-8238E2ED8F61}" presName="spaceRect" presStyleCnt="0"/>
      <dgm:spPr/>
    </dgm:pt>
    <dgm:pt modelId="{ED15F394-2189-4864-AFC8-03B9113B1FAC}" type="pres">
      <dgm:prSet presAssocID="{E785E978-0604-4686-91EF-8238E2ED8F61}" presName="textRect" presStyleLbl="revTx" presStyleIdx="6" presStyleCnt="7" custScaleX="238176">
        <dgm:presLayoutVars>
          <dgm:chMax val="1"/>
          <dgm:chPref val="1"/>
        </dgm:presLayoutVars>
      </dgm:prSet>
      <dgm:spPr/>
    </dgm:pt>
  </dgm:ptLst>
  <dgm:cxnLst>
    <dgm:cxn modelId="{24DF630C-8FAF-4E8B-A93E-1238D22F6D23}" srcId="{E854765E-D624-4EE6-A58E-7B29286CBD96}" destId="{3CE845CF-59C2-4777-A012-F5BCCDC4F58D}" srcOrd="2" destOrd="0" parTransId="{3350FE9B-07F9-4932-A90B-C7DE479B7209}" sibTransId="{54F34395-4C43-400C-8E3B-59A677FEC676}"/>
    <dgm:cxn modelId="{8612C510-848E-40B0-B6FE-43DFB5480815}" srcId="{E854765E-D624-4EE6-A58E-7B29286CBD96}" destId="{52B3AE8F-2206-4997-BAA2-1AC1F361E281}" srcOrd="3" destOrd="0" parTransId="{6A8E1511-6985-4882-A773-FABD91CD397B}" sibTransId="{7D1B3021-876E-4E84-9346-7F42B5332161}"/>
    <dgm:cxn modelId="{31F1AF2C-89CE-4163-AE35-C346AF8C2DA3}" srcId="{E854765E-D624-4EE6-A58E-7B29286CBD96}" destId="{EEA7FA6F-8B4E-4E0A-9F18-FDA2C67256CC}" srcOrd="1" destOrd="0" parTransId="{EEA87F76-BEA9-4BA1-9C33-ECBA94F67234}" sibTransId="{DA1F89AF-9728-4B8B-9695-77ADE04C4C89}"/>
    <dgm:cxn modelId="{9511613D-2215-FF4C-AB5A-40411083CF97}" type="presOf" srcId="{EEA7FA6F-8B4E-4E0A-9F18-FDA2C67256CC}" destId="{60F3FD06-139A-4FB4-B4B7-E6FCAF405874}" srcOrd="0" destOrd="0" presId="urn:microsoft.com/office/officeart/2018/2/layout/IconLabelList"/>
    <dgm:cxn modelId="{AA36023E-1B91-4CA4-B4F6-03939B4C5561}" srcId="{E854765E-D624-4EE6-A58E-7B29286CBD96}" destId="{4BCB9AA5-DA9D-4D99-A1AB-74F007638551}" srcOrd="0" destOrd="0" parTransId="{F62112EC-2E99-46F9-849C-D69085E50176}" sibTransId="{68F26DBF-59D1-4B6C-B8F3-93610EC952F5}"/>
    <dgm:cxn modelId="{206C4562-7D63-FC44-8638-214DE2E10EFD}" type="presOf" srcId="{E785E978-0604-4686-91EF-8238E2ED8F61}" destId="{ED15F394-2189-4864-AFC8-03B9113B1FAC}" srcOrd="0" destOrd="0" presId="urn:microsoft.com/office/officeart/2018/2/layout/IconLabelList"/>
    <dgm:cxn modelId="{F3EE1D69-D20B-4C29-85C7-D222788D24F3}" srcId="{E854765E-D624-4EE6-A58E-7B29286CBD96}" destId="{E785E978-0604-4686-91EF-8238E2ED8F61}" srcOrd="6" destOrd="0" parTransId="{751E75C2-7814-4B83-87BE-EB7D6982EBB4}" sibTransId="{CF7529F2-F292-421F-A60E-427FD27A7813}"/>
    <dgm:cxn modelId="{969D8187-DB0A-43B9-8204-C752F7C1DFEB}" srcId="{E854765E-D624-4EE6-A58E-7B29286CBD96}" destId="{E1BABF7F-C833-4711-80A4-814DED7646B4}" srcOrd="5" destOrd="0" parTransId="{29D91FC6-F663-4E7D-867D-0B256077C8A9}" sibTransId="{E7C29147-1EBE-4991-B9CC-EA19922AF690}"/>
    <dgm:cxn modelId="{1DE3C88D-87B3-8740-BA3F-9AF89C9A72AA}" type="presOf" srcId="{52B3AE8F-2206-4997-BAA2-1AC1F361E281}" destId="{8412833F-FE1F-4398-888F-9DADD36D333C}" srcOrd="0" destOrd="0" presId="urn:microsoft.com/office/officeart/2018/2/layout/IconLabelList"/>
    <dgm:cxn modelId="{7F79C4B0-0010-A140-82A3-A5F6C7184651}" type="presOf" srcId="{3CE845CF-59C2-4777-A012-F5BCCDC4F58D}" destId="{10A9C35E-D0D9-4417-968A-0B225C4E075E}" srcOrd="0" destOrd="0" presId="urn:microsoft.com/office/officeart/2018/2/layout/IconLabelList"/>
    <dgm:cxn modelId="{D2E34AD3-CA06-6543-9BAA-046324FE4C40}" type="presOf" srcId="{E854765E-D624-4EE6-A58E-7B29286CBD96}" destId="{F20F0BCE-E91C-41DF-9564-53FE36738FD8}" srcOrd="0" destOrd="0" presId="urn:microsoft.com/office/officeart/2018/2/layout/IconLabelList"/>
    <dgm:cxn modelId="{A31E23E8-0399-AA46-9A49-BF52EBD05762}" type="presOf" srcId="{E1BABF7F-C833-4711-80A4-814DED7646B4}" destId="{5208FCB5-CFBE-427F-83DC-549CB0921211}" srcOrd="0" destOrd="0" presId="urn:microsoft.com/office/officeart/2018/2/layout/IconLabelList"/>
    <dgm:cxn modelId="{059641E9-B179-3841-B947-54AC37F2D0C3}" type="presOf" srcId="{053E2399-B063-44AB-B197-D5B4BDE4970C}" destId="{D549FF21-B2D3-41DC-9192-8BE37112EB67}" srcOrd="0" destOrd="0" presId="urn:microsoft.com/office/officeart/2018/2/layout/IconLabelList"/>
    <dgm:cxn modelId="{D4C138F4-DDE0-F24E-9054-71737082A639}" type="presOf" srcId="{4BCB9AA5-DA9D-4D99-A1AB-74F007638551}" destId="{5F7F48A9-FE45-4720-B817-9CA9510B3F22}" srcOrd="0" destOrd="0" presId="urn:microsoft.com/office/officeart/2018/2/layout/IconLabelList"/>
    <dgm:cxn modelId="{9381C4F4-3DF4-43FF-B506-7D7CB4FBAA87}" srcId="{E854765E-D624-4EE6-A58E-7B29286CBD96}" destId="{053E2399-B063-44AB-B197-D5B4BDE4970C}" srcOrd="4" destOrd="0" parTransId="{3C5787F1-F62B-4E2A-91F8-74C405552F6C}" sibTransId="{329C1E2D-53F9-49AF-9958-0AFEEC2B33E8}"/>
    <dgm:cxn modelId="{FD395E20-D040-8E45-B840-31BAAD35FE8C}" type="presParOf" srcId="{F20F0BCE-E91C-41DF-9564-53FE36738FD8}" destId="{A7808EFE-8A93-4B0B-8BBA-B30B8632A350}" srcOrd="0" destOrd="0" presId="urn:microsoft.com/office/officeart/2018/2/layout/IconLabelList"/>
    <dgm:cxn modelId="{F246D0F1-E117-D14C-8A95-8D48318680CB}" type="presParOf" srcId="{A7808EFE-8A93-4B0B-8BBA-B30B8632A350}" destId="{9C0C0FC7-9098-486F-9ABA-F8B3CCCCDEF8}" srcOrd="0" destOrd="0" presId="urn:microsoft.com/office/officeart/2018/2/layout/IconLabelList"/>
    <dgm:cxn modelId="{6CC7D1B8-58DC-1A4C-B767-C14F2E4062EB}" type="presParOf" srcId="{A7808EFE-8A93-4B0B-8BBA-B30B8632A350}" destId="{943BF6E5-25C9-4325-8B9D-0AC737BD2D3C}" srcOrd="1" destOrd="0" presId="urn:microsoft.com/office/officeart/2018/2/layout/IconLabelList"/>
    <dgm:cxn modelId="{3E2B1642-6696-4C41-8477-960DF0526928}" type="presParOf" srcId="{A7808EFE-8A93-4B0B-8BBA-B30B8632A350}" destId="{5F7F48A9-FE45-4720-B817-9CA9510B3F22}" srcOrd="2" destOrd="0" presId="urn:microsoft.com/office/officeart/2018/2/layout/IconLabelList"/>
    <dgm:cxn modelId="{F1FB9078-68CB-754C-BE53-AEDBDB24B630}" type="presParOf" srcId="{F20F0BCE-E91C-41DF-9564-53FE36738FD8}" destId="{13ED64D2-05C9-4292-926A-E9333ABB844B}" srcOrd="1" destOrd="0" presId="urn:microsoft.com/office/officeart/2018/2/layout/IconLabelList"/>
    <dgm:cxn modelId="{40A29AE2-78EF-2F43-8AFC-55B9DFC625B7}" type="presParOf" srcId="{F20F0BCE-E91C-41DF-9564-53FE36738FD8}" destId="{9417E83A-B70C-4EC0-8BAD-60095F1EC576}" srcOrd="2" destOrd="0" presId="urn:microsoft.com/office/officeart/2018/2/layout/IconLabelList"/>
    <dgm:cxn modelId="{0B6E7579-200E-2D44-9047-7136AD66A452}" type="presParOf" srcId="{9417E83A-B70C-4EC0-8BAD-60095F1EC576}" destId="{2FF4520D-0AEC-4DEC-B9A4-F31925FEB3FE}" srcOrd="0" destOrd="0" presId="urn:microsoft.com/office/officeart/2018/2/layout/IconLabelList"/>
    <dgm:cxn modelId="{E61E42C7-6CCA-EB49-80F3-FB45963AA2B4}" type="presParOf" srcId="{9417E83A-B70C-4EC0-8BAD-60095F1EC576}" destId="{0681856B-36C1-42EB-B238-67D05D6D897F}" srcOrd="1" destOrd="0" presId="urn:microsoft.com/office/officeart/2018/2/layout/IconLabelList"/>
    <dgm:cxn modelId="{E584BC42-026F-C042-8D38-0CD2B0EC068A}" type="presParOf" srcId="{9417E83A-B70C-4EC0-8BAD-60095F1EC576}" destId="{60F3FD06-139A-4FB4-B4B7-E6FCAF405874}" srcOrd="2" destOrd="0" presId="urn:microsoft.com/office/officeart/2018/2/layout/IconLabelList"/>
    <dgm:cxn modelId="{CAD06459-5941-154A-9438-2AEA47178459}" type="presParOf" srcId="{F20F0BCE-E91C-41DF-9564-53FE36738FD8}" destId="{BEB5EF2F-0E0E-4AE0-AC4A-0DD03C60D625}" srcOrd="3" destOrd="0" presId="urn:microsoft.com/office/officeart/2018/2/layout/IconLabelList"/>
    <dgm:cxn modelId="{CF83ECAC-A5B5-F347-B0EE-84D835C11818}" type="presParOf" srcId="{F20F0BCE-E91C-41DF-9564-53FE36738FD8}" destId="{3F71EB35-4DC0-4D2F-AE8C-B62193CF5B6D}" srcOrd="4" destOrd="0" presId="urn:microsoft.com/office/officeart/2018/2/layout/IconLabelList"/>
    <dgm:cxn modelId="{1AB07C0A-7F22-1D4F-B1A4-DB8908A8859A}" type="presParOf" srcId="{3F71EB35-4DC0-4D2F-AE8C-B62193CF5B6D}" destId="{CEFFC328-D087-4896-8E4A-AD9473B07966}" srcOrd="0" destOrd="0" presId="urn:microsoft.com/office/officeart/2018/2/layout/IconLabelList"/>
    <dgm:cxn modelId="{CDDFE4BA-97E0-3A41-9F1F-3D7D6E92ED61}" type="presParOf" srcId="{3F71EB35-4DC0-4D2F-AE8C-B62193CF5B6D}" destId="{898B0B87-C68D-4028-BFD1-1FB76B876653}" srcOrd="1" destOrd="0" presId="urn:microsoft.com/office/officeart/2018/2/layout/IconLabelList"/>
    <dgm:cxn modelId="{2F858C38-79B2-374E-86CE-FA52A7982167}" type="presParOf" srcId="{3F71EB35-4DC0-4D2F-AE8C-B62193CF5B6D}" destId="{10A9C35E-D0D9-4417-968A-0B225C4E075E}" srcOrd="2" destOrd="0" presId="urn:microsoft.com/office/officeart/2018/2/layout/IconLabelList"/>
    <dgm:cxn modelId="{154019D1-42A3-1F45-ABF5-D01EB3E9C7F4}" type="presParOf" srcId="{F20F0BCE-E91C-41DF-9564-53FE36738FD8}" destId="{755BC0D8-4757-4A60-804E-9EE242F91490}" srcOrd="5" destOrd="0" presId="urn:microsoft.com/office/officeart/2018/2/layout/IconLabelList"/>
    <dgm:cxn modelId="{7920A3B5-B59C-DC4D-BCC3-8FF884848A96}" type="presParOf" srcId="{F20F0BCE-E91C-41DF-9564-53FE36738FD8}" destId="{29569E1A-DD3B-479B-8A9D-272556E42AFB}" srcOrd="6" destOrd="0" presId="urn:microsoft.com/office/officeart/2018/2/layout/IconLabelList"/>
    <dgm:cxn modelId="{3284ACBD-3A7D-5849-A7B1-59A0D6F7B9C2}" type="presParOf" srcId="{29569E1A-DD3B-479B-8A9D-272556E42AFB}" destId="{3A0F0095-1332-4A20-984E-F89644AC42C8}" srcOrd="0" destOrd="0" presId="urn:microsoft.com/office/officeart/2018/2/layout/IconLabelList"/>
    <dgm:cxn modelId="{90E88052-7E7C-D84F-9481-A95D5E190FE7}" type="presParOf" srcId="{29569E1A-DD3B-479B-8A9D-272556E42AFB}" destId="{96A6585A-10C5-44F9-84E8-51774F81B0B9}" srcOrd="1" destOrd="0" presId="urn:microsoft.com/office/officeart/2018/2/layout/IconLabelList"/>
    <dgm:cxn modelId="{8F7C1F73-F808-9C46-B757-ADFF9C649378}" type="presParOf" srcId="{29569E1A-DD3B-479B-8A9D-272556E42AFB}" destId="{8412833F-FE1F-4398-888F-9DADD36D333C}" srcOrd="2" destOrd="0" presId="urn:microsoft.com/office/officeart/2018/2/layout/IconLabelList"/>
    <dgm:cxn modelId="{C1786093-F9C2-B04F-AE13-057010844487}" type="presParOf" srcId="{F20F0BCE-E91C-41DF-9564-53FE36738FD8}" destId="{630B4636-E0BE-486D-8663-963E6067D61E}" srcOrd="7" destOrd="0" presId="urn:microsoft.com/office/officeart/2018/2/layout/IconLabelList"/>
    <dgm:cxn modelId="{53593B79-5E1D-7844-AD09-AF5D47BEFF5E}" type="presParOf" srcId="{F20F0BCE-E91C-41DF-9564-53FE36738FD8}" destId="{9C6BCB10-3D0C-4BB2-B8A4-6B2CA96998B2}" srcOrd="8" destOrd="0" presId="urn:microsoft.com/office/officeart/2018/2/layout/IconLabelList"/>
    <dgm:cxn modelId="{47C6FC27-033A-B543-9857-D61FD333BDD7}" type="presParOf" srcId="{9C6BCB10-3D0C-4BB2-B8A4-6B2CA96998B2}" destId="{DF92650D-0508-44DD-9E9F-5181A8E64993}" srcOrd="0" destOrd="0" presId="urn:microsoft.com/office/officeart/2018/2/layout/IconLabelList"/>
    <dgm:cxn modelId="{76F15E1A-04B6-4346-8530-2CDC22850205}" type="presParOf" srcId="{9C6BCB10-3D0C-4BB2-B8A4-6B2CA96998B2}" destId="{259CE624-F233-4FAA-92CF-631A3EAB5A47}" srcOrd="1" destOrd="0" presId="urn:microsoft.com/office/officeart/2018/2/layout/IconLabelList"/>
    <dgm:cxn modelId="{C45B7A40-593E-3043-9734-8DC19C63A51D}" type="presParOf" srcId="{9C6BCB10-3D0C-4BB2-B8A4-6B2CA96998B2}" destId="{D549FF21-B2D3-41DC-9192-8BE37112EB67}" srcOrd="2" destOrd="0" presId="urn:microsoft.com/office/officeart/2018/2/layout/IconLabelList"/>
    <dgm:cxn modelId="{6F3F6DE7-32D7-2B43-AC17-F8FC1A3ADC47}" type="presParOf" srcId="{F20F0BCE-E91C-41DF-9564-53FE36738FD8}" destId="{780A3520-A3B9-4CB7-BFD1-18660254ADFA}" srcOrd="9" destOrd="0" presId="urn:microsoft.com/office/officeart/2018/2/layout/IconLabelList"/>
    <dgm:cxn modelId="{F6BF17E4-9048-CB46-956E-F0A9B7FA4F87}" type="presParOf" srcId="{F20F0BCE-E91C-41DF-9564-53FE36738FD8}" destId="{81418F73-97A9-4CEF-B906-E7940E8172F0}" srcOrd="10" destOrd="0" presId="urn:microsoft.com/office/officeart/2018/2/layout/IconLabelList"/>
    <dgm:cxn modelId="{EDF04E8D-64FB-B346-8558-96644BB3AD76}" type="presParOf" srcId="{81418F73-97A9-4CEF-B906-E7940E8172F0}" destId="{4FDB894D-4A24-4DA5-8C80-69AAE76BD9C8}" srcOrd="0" destOrd="0" presId="urn:microsoft.com/office/officeart/2018/2/layout/IconLabelList"/>
    <dgm:cxn modelId="{8B36511F-1375-4341-B7A5-975420FF3DAE}" type="presParOf" srcId="{81418F73-97A9-4CEF-B906-E7940E8172F0}" destId="{1E2AC193-11CD-484F-8176-56399AFB8EB3}" srcOrd="1" destOrd="0" presId="urn:microsoft.com/office/officeart/2018/2/layout/IconLabelList"/>
    <dgm:cxn modelId="{4F93F3C3-E695-734E-B46C-6F3EECFF8FA0}" type="presParOf" srcId="{81418F73-97A9-4CEF-B906-E7940E8172F0}" destId="{5208FCB5-CFBE-427F-83DC-549CB0921211}" srcOrd="2" destOrd="0" presId="urn:microsoft.com/office/officeart/2018/2/layout/IconLabelList"/>
    <dgm:cxn modelId="{C77FFB62-D35F-0B40-A1EB-3DC03248D272}" type="presParOf" srcId="{F20F0BCE-E91C-41DF-9564-53FE36738FD8}" destId="{21CE3D23-141B-4D78-A00C-23B8DD379D85}" srcOrd="11" destOrd="0" presId="urn:microsoft.com/office/officeart/2018/2/layout/IconLabelList"/>
    <dgm:cxn modelId="{4C02D176-5627-5F4F-86A9-CB10808F5EC8}" type="presParOf" srcId="{F20F0BCE-E91C-41DF-9564-53FE36738FD8}" destId="{3A361BE0-939A-45E1-9180-87F5BDC76C1D}" srcOrd="12" destOrd="0" presId="urn:microsoft.com/office/officeart/2018/2/layout/IconLabelList"/>
    <dgm:cxn modelId="{BBE0E4C5-69F4-B841-907E-A56A89A8399D}" type="presParOf" srcId="{3A361BE0-939A-45E1-9180-87F5BDC76C1D}" destId="{B8B161F8-21AB-4B51-9486-82FE3E5FA691}" srcOrd="0" destOrd="0" presId="urn:microsoft.com/office/officeart/2018/2/layout/IconLabelList"/>
    <dgm:cxn modelId="{36FB4B34-D28D-914B-958B-C4E1F857D779}" type="presParOf" srcId="{3A361BE0-939A-45E1-9180-87F5BDC76C1D}" destId="{2121BB3E-5BC6-44E2-BDD3-D59AEC70010D}" srcOrd="1" destOrd="0" presId="urn:microsoft.com/office/officeart/2018/2/layout/IconLabelList"/>
    <dgm:cxn modelId="{5CEBD93F-BA96-4648-82D5-5059BE4E869A}" type="presParOf" srcId="{3A361BE0-939A-45E1-9180-87F5BDC76C1D}" destId="{ED15F394-2189-4864-AFC8-03B9113B1FA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606ED3D-0AAB-4D9D-9553-15FE08E58F8B}" type="doc">
      <dgm:prSet loTypeId="urn:microsoft.com/office/officeart/2005/8/layout/default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F711220-162A-474D-9460-F1F284A26305}">
      <dgm:prSet/>
      <dgm:spPr/>
      <dgm:t>
        <a:bodyPr/>
        <a:lstStyle/>
        <a:p>
          <a:pPr>
            <a:defRPr b="1"/>
          </a:pPr>
          <a:r>
            <a:rPr lang="fr-BJ" dirty="0"/>
            <a:t>Adoption d’une identité du développement à la base : AgeFIB</a:t>
          </a:r>
          <a:endParaRPr lang="en-US" dirty="0"/>
        </a:p>
      </dgm:t>
    </dgm:pt>
    <dgm:pt modelId="{5A4E6CB5-2A20-4AF3-820F-42B7F5CB85AB}" type="parTrans" cxnId="{5F2B40F7-B414-456E-9502-66F4CF34B6AA}">
      <dgm:prSet/>
      <dgm:spPr/>
      <dgm:t>
        <a:bodyPr/>
        <a:lstStyle/>
        <a:p>
          <a:endParaRPr lang="en-US"/>
        </a:p>
      </dgm:t>
    </dgm:pt>
    <dgm:pt modelId="{E8A4E09F-B022-4825-BE1B-131AB226FA79}" type="sibTrans" cxnId="{5F2B40F7-B414-456E-9502-66F4CF34B6AA}">
      <dgm:prSet phldrT="1" phldr="0"/>
      <dgm:spPr/>
      <dgm:t>
        <a:bodyPr/>
        <a:lstStyle/>
        <a:p>
          <a:endParaRPr lang="en-US"/>
        </a:p>
      </dgm:t>
    </dgm:pt>
    <dgm:pt modelId="{4CDC06C2-9D08-4684-9F30-FD8A982EA9EE}">
      <dgm:prSet/>
      <dgm:spPr/>
      <dgm:t>
        <a:bodyPr/>
        <a:lstStyle/>
        <a:p>
          <a:pPr>
            <a:defRPr b="1"/>
          </a:pPr>
          <a:r>
            <a:rPr lang="fr-BJ"/>
            <a:t>Adoption de la </a:t>
          </a:r>
          <a:r>
            <a:rPr lang="fr-FR" b="1"/>
            <a:t>loi sur la MOD, ADVADQ</a:t>
          </a:r>
          <a:endParaRPr lang="en-US"/>
        </a:p>
      </dgm:t>
    </dgm:pt>
    <dgm:pt modelId="{FF9A5F83-EE51-4722-94D4-6B92E4DA1BA7}" type="parTrans" cxnId="{85791B7D-E46B-465C-BA5D-6F7A6191C5BA}">
      <dgm:prSet/>
      <dgm:spPr/>
      <dgm:t>
        <a:bodyPr/>
        <a:lstStyle/>
        <a:p>
          <a:endParaRPr lang="en-US"/>
        </a:p>
      </dgm:t>
    </dgm:pt>
    <dgm:pt modelId="{40B76140-4152-401C-88DB-6F679953C9A1}" type="sibTrans" cxnId="{85791B7D-E46B-465C-BA5D-6F7A6191C5BA}">
      <dgm:prSet phldrT="2" phldr="0"/>
      <dgm:spPr/>
      <dgm:t>
        <a:bodyPr/>
        <a:lstStyle/>
        <a:p>
          <a:endParaRPr lang="en-US"/>
        </a:p>
      </dgm:t>
    </dgm:pt>
    <dgm:pt modelId="{8A1CA1C7-075C-451E-ADD9-FDEB63E5CB2A}">
      <dgm:prSet/>
      <dgm:spPr/>
      <dgm:t>
        <a:bodyPr/>
        <a:lstStyle/>
        <a:p>
          <a:pPr>
            <a:defRPr b="1"/>
          </a:pPr>
          <a:r>
            <a:rPr lang="fr-BJ"/>
            <a:t>Elaboration des directives du DCC</a:t>
          </a:r>
          <a:endParaRPr lang="en-US"/>
        </a:p>
      </dgm:t>
    </dgm:pt>
    <dgm:pt modelId="{17A154A0-CC79-4055-938E-155711F9EDB7}" type="parTrans" cxnId="{453A1734-B20D-453D-A635-043BF6242AC7}">
      <dgm:prSet/>
      <dgm:spPr/>
      <dgm:t>
        <a:bodyPr/>
        <a:lstStyle/>
        <a:p>
          <a:endParaRPr lang="en-US"/>
        </a:p>
      </dgm:t>
    </dgm:pt>
    <dgm:pt modelId="{B874DDE4-9884-4474-BE9D-AE09D936A925}" type="sibTrans" cxnId="{453A1734-B20D-453D-A635-043BF6242AC7}">
      <dgm:prSet phldrT="3" phldr="0"/>
      <dgm:spPr/>
      <dgm:t>
        <a:bodyPr/>
        <a:lstStyle/>
        <a:p>
          <a:endParaRPr lang="en-US"/>
        </a:p>
      </dgm:t>
    </dgm:pt>
    <dgm:pt modelId="{A0CE2DE0-360E-4B38-826E-3B98BEAE76DF}">
      <dgm:prSet/>
      <dgm:spPr/>
      <dgm:t>
        <a:bodyPr/>
        <a:lstStyle/>
        <a:p>
          <a:pPr>
            <a:defRPr b="1"/>
          </a:pPr>
          <a:r>
            <a:rPr lang="fr-BJ"/>
            <a:t>Standardisation des outils</a:t>
          </a:r>
          <a:endParaRPr lang="en-US"/>
        </a:p>
      </dgm:t>
    </dgm:pt>
    <dgm:pt modelId="{6BAB6758-02C6-413F-97D4-6AC266B1D243}" type="parTrans" cxnId="{2F953397-6516-405B-902A-BD8712174EE4}">
      <dgm:prSet/>
      <dgm:spPr/>
      <dgm:t>
        <a:bodyPr/>
        <a:lstStyle/>
        <a:p>
          <a:endParaRPr lang="en-US"/>
        </a:p>
      </dgm:t>
    </dgm:pt>
    <dgm:pt modelId="{E9187CA0-30C0-46F6-924D-B403E59064FD}" type="sibTrans" cxnId="{2F953397-6516-405B-902A-BD8712174EE4}">
      <dgm:prSet phldrT="4" phldr="0"/>
      <dgm:spPr/>
      <dgm:t>
        <a:bodyPr/>
        <a:lstStyle/>
        <a:p>
          <a:endParaRPr lang="en-US"/>
        </a:p>
      </dgm:t>
    </dgm:pt>
    <dgm:pt modelId="{F05A051C-3B0F-4CDA-94FE-3599490B4499}">
      <dgm:prSet/>
      <dgm:spPr/>
      <dgm:t>
        <a:bodyPr/>
        <a:lstStyle/>
        <a:p>
          <a:pPr>
            <a:defRPr b="1"/>
          </a:pPr>
          <a:r>
            <a:rPr lang="fr-BJ"/>
            <a:t>Différenciation des communes</a:t>
          </a:r>
          <a:endParaRPr lang="en-US"/>
        </a:p>
      </dgm:t>
    </dgm:pt>
    <dgm:pt modelId="{69448499-DB48-4E3F-91B3-08987E1947A2}" type="parTrans" cxnId="{58899806-4E67-4023-AE7D-55C9554EE69A}">
      <dgm:prSet/>
      <dgm:spPr/>
      <dgm:t>
        <a:bodyPr/>
        <a:lstStyle/>
        <a:p>
          <a:endParaRPr lang="en-US"/>
        </a:p>
      </dgm:t>
    </dgm:pt>
    <dgm:pt modelId="{9DEDDCE4-52B7-4E91-9BC2-ADC66A69022D}" type="sibTrans" cxnId="{58899806-4E67-4023-AE7D-55C9554EE69A}">
      <dgm:prSet phldrT="5" phldr="0"/>
      <dgm:spPr/>
      <dgm:t>
        <a:bodyPr/>
        <a:lstStyle/>
        <a:p>
          <a:endParaRPr lang="en-US"/>
        </a:p>
      </dgm:t>
    </dgm:pt>
    <dgm:pt modelId="{AEBD7BB9-4028-435B-8418-74C44233E318}">
      <dgm:prSet/>
      <dgm:spPr/>
      <dgm:t>
        <a:bodyPr/>
        <a:lstStyle/>
        <a:p>
          <a:pPr>
            <a:defRPr b="1"/>
          </a:pPr>
          <a:r>
            <a:rPr lang="fr-BJ" b="1"/>
            <a:t>Elabration des outils opérationnels</a:t>
          </a:r>
          <a:endParaRPr lang="en-US"/>
        </a:p>
      </dgm:t>
    </dgm:pt>
    <dgm:pt modelId="{A47AF427-664F-48D3-8C85-F6E7B0020B03}" type="parTrans" cxnId="{D91719E1-0C9A-4691-ABEB-464664153716}">
      <dgm:prSet/>
      <dgm:spPr/>
      <dgm:t>
        <a:bodyPr/>
        <a:lstStyle/>
        <a:p>
          <a:endParaRPr lang="en-US"/>
        </a:p>
      </dgm:t>
    </dgm:pt>
    <dgm:pt modelId="{4C51F268-B50D-461D-997E-741B03B3BE47}" type="sibTrans" cxnId="{D91719E1-0C9A-4691-ABEB-464664153716}">
      <dgm:prSet phldrT="6" phldr="0"/>
      <dgm:spPr/>
      <dgm:t>
        <a:bodyPr/>
        <a:lstStyle/>
        <a:p>
          <a:endParaRPr lang="en-US"/>
        </a:p>
      </dgm:t>
    </dgm:pt>
    <dgm:pt modelId="{BF7C8905-638F-4ABF-9617-8E26A0CA213C}">
      <dgm:prSet/>
      <dgm:spPr/>
      <dgm:t>
        <a:bodyPr/>
        <a:lstStyle/>
        <a:p>
          <a:r>
            <a:rPr lang="fr-BJ"/>
            <a:t>Elaboration des outils</a:t>
          </a:r>
          <a:endParaRPr lang="en-US"/>
        </a:p>
      </dgm:t>
    </dgm:pt>
    <dgm:pt modelId="{49CCBFB7-39AB-458B-B5FE-0014CB8C0D46}" type="parTrans" cxnId="{AB42213A-0DF2-4435-AAC4-D5EAD49FB315}">
      <dgm:prSet/>
      <dgm:spPr/>
      <dgm:t>
        <a:bodyPr/>
        <a:lstStyle/>
        <a:p>
          <a:endParaRPr lang="en-US"/>
        </a:p>
      </dgm:t>
    </dgm:pt>
    <dgm:pt modelId="{1D067820-3BDD-42F9-B64B-FEF1CC5F40F9}" type="sibTrans" cxnId="{AB42213A-0DF2-4435-AAC4-D5EAD49FB315}">
      <dgm:prSet/>
      <dgm:spPr/>
      <dgm:t>
        <a:bodyPr/>
        <a:lstStyle/>
        <a:p>
          <a:endParaRPr lang="en-US"/>
        </a:p>
      </dgm:t>
    </dgm:pt>
    <dgm:pt modelId="{382164EE-2DFF-4A71-BAA4-DDFCB2A4B648}">
      <dgm:prSet/>
      <dgm:spPr/>
      <dgm:t>
        <a:bodyPr/>
        <a:lstStyle/>
        <a:p>
          <a:r>
            <a:rPr lang="fr-BJ"/>
            <a:t>Adoption de la technique de construction avec les ACS : pour les ouvrages verticaux</a:t>
          </a:r>
          <a:endParaRPr lang="en-US"/>
        </a:p>
      </dgm:t>
    </dgm:pt>
    <dgm:pt modelId="{BC7DB6E7-45EE-4386-8274-60249A3F9B41}" type="parTrans" cxnId="{565B3FE2-912F-463D-B47C-60181D48A37F}">
      <dgm:prSet/>
      <dgm:spPr/>
      <dgm:t>
        <a:bodyPr/>
        <a:lstStyle/>
        <a:p>
          <a:endParaRPr lang="en-US"/>
        </a:p>
      </dgm:t>
    </dgm:pt>
    <dgm:pt modelId="{A640C82A-F0F9-4E7C-A6AE-FD4FB8085ABA}" type="sibTrans" cxnId="{565B3FE2-912F-463D-B47C-60181D48A37F}">
      <dgm:prSet/>
      <dgm:spPr/>
      <dgm:t>
        <a:bodyPr/>
        <a:lstStyle/>
        <a:p>
          <a:endParaRPr lang="en-US"/>
        </a:p>
      </dgm:t>
    </dgm:pt>
    <dgm:pt modelId="{035343A4-7067-4C60-9BF9-CA2A96A98982}">
      <dgm:prSet/>
      <dgm:spPr/>
      <dgm:t>
        <a:bodyPr/>
        <a:lstStyle/>
        <a:p>
          <a:pPr>
            <a:defRPr b="1"/>
          </a:pPr>
          <a:r>
            <a:rPr lang="fr-FR"/>
            <a:t>Opérationnalisation de la politique holistique de protection sociale par le </a:t>
          </a:r>
          <a:r>
            <a:rPr lang="fr-BJ"/>
            <a:t>DCC (ARCH, ANPS, GUPS)</a:t>
          </a:r>
          <a:endParaRPr lang="en-US"/>
        </a:p>
      </dgm:t>
    </dgm:pt>
    <dgm:pt modelId="{D6A526B5-51D9-4804-9E5D-5A6450648CED}" type="parTrans" cxnId="{76AC3089-9817-4B01-929A-BB0EAD74390A}">
      <dgm:prSet/>
      <dgm:spPr/>
      <dgm:t>
        <a:bodyPr/>
        <a:lstStyle/>
        <a:p>
          <a:endParaRPr lang="en-US"/>
        </a:p>
      </dgm:t>
    </dgm:pt>
    <dgm:pt modelId="{C44F72E6-75EF-477F-A1C4-D722F6502166}" type="sibTrans" cxnId="{76AC3089-9817-4B01-929A-BB0EAD74390A}">
      <dgm:prSet phldrT="7" phldr="0"/>
      <dgm:spPr/>
      <dgm:t>
        <a:bodyPr/>
        <a:lstStyle/>
        <a:p>
          <a:endParaRPr lang="en-US"/>
        </a:p>
      </dgm:t>
    </dgm:pt>
    <dgm:pt modelId="{5E23AD1F-6A85-42CE-BE5A-5EA0EE75C615}">
      <dgm:prSet/>
      <dgm:spPr/>
      <dgm:t>
        <a:bodyPr/>
        <a:lstStyle/>
        <a:p>
          <a:pPr>
            <a:defRPr b="1"/>
          </a:pPr>
          <a:r>
            <a:rPr lang="fr-BJ"/>
            <a:t>Intitutionalisation financière du DCC</a:t>
          </a:r>
          <a:endParaRPr lang="en-US"/>
        </a:p>
      </dgm:t>
    </dgm:pt>
    <dgm:pt modelId="{3D2308FE-5A39-4129-BAB0-6541F3E98417}" type="parTrans" cxnId="{F1504D1B-972F-4683-BF00-ED4EB02F790F}">
      <dgm:prSet/>
      <dgm:spPr/>
      <dgm:t>
        <a:bodyPr/>
        <a:lstStyle/>
        <a:p>
          <a:endParaRPr lang="en-US"/>
        </a:p>
      </dgm:t>
    </dgm:pt>
    <dgm:pt modelId="{B663EA33-BF1A-468A-B5FD-F7E580597669}" type="sibTrans" cxnId="{F1504D1B-972F-4683-BF00-ED4EB02F790F}">
      <dgm:prSet phldrT="8" phldr="0"/>
      <dgm:spPr/>
      <dgm:t>
        <a:bodyPr/>
        <a:lstStyle/>
        <a:p>
          <a:endParaRPr lang="en-US"/>
        </a:p>
      </dgm:t>
    </dgm:pt>
    <dgm:pt modelId="{F6324410-9F8C-0143-B8DE-ACB47AAADC57}" type="pres">
      <dgm:prSet presAssocID="{B606ED3D-0AAB-4D9D-9553-15FE08E58F8B}" presName="diagram" presStyleCnt="0">
        <dgm:presLayoutVars>
          <dgm:dir/>
          <dgm:resizeHandles val="exact"/>
        </dgm:presLayoutVars>
      </dgm:prSet>
      <dgm:spPr/>
    </dgm:pt>
    <dgm:pt modelId="{6CC137DE-EC15-C24F-8AC9-A34AC7C2C0F7}" type="pres">
      <dgm:prSet presAssocID="{1F711220-162A-474D-9460-F1F284A26305}" presName="node" presStyleLbl="node1" presStyleIdx="0" presStyleCnt="8">
        <dgm:presLayoutVars>
          <dgm:bulletEnabled val="1"/>
        </dgm:presLayoutVars>
      </dgm:prSet>
      <dgm:spPr/>
    </dgm:pt>
    <dgm:pt modelId="{AF52A482-D12A-6C41-8837-692F66E5DED5}" type="pres">
      <dgm:prSet presAssocID="{E8A4E09F-B022-4825-BE1B-131AB226FA79}" presName="sibTrans" presStyleCnt="0"/>
      <dgm:spPr/>
    </dgm:pt>
    <dgm:pt modelId="{126EE3DD-5B74-3E4D-AEB7-2EBC562A4E65}" type="pres">
      <dgm:prSet presAssocID="{4CDC06C2-9D08-4684-9F30-FD8A982EA9EE}" presName="node" presStyleLbl="node1" presStyleIdx="1" presStyleCnt="8">
        <dgm:presLayoutVars>
          <dgm:bulletEnabled val="1"/>
        </dgm:presLayoutVars>
      </dgm:prSet>
      <dgm:spPr/>
    </dgm:pt>
    <dgm:pt modelId="{6E52DCD7-F3EB-A546-8E0A-311245C2D55E}" type="pres">
      <dgm:prSet presAssocID="{40B76140-4152-401C-88DB-6F679953C9A1}" presName="sibTrans" presStyleCnt="0"/>
      <dgm:spPr/>
    </dgm:pt>
    <dgm:pt modelId="{71049088-FDE2-784C-A883-39E1A4714858}" type="pres">
      <dgm:prSet presAssocID="{8A1CA1C7-075C-451E-ADD9-FDEB63E5CB2A}" presName="node" presStyleLbl="node1" presStyleIdx="2" presStyleCnt="8">
        <dgm:presLayoutVars>
          <dgm:bulletEnabled val="1"/>
        </dgm:presLayoutVars>
      </dgm:prSet>
      <dgm:spPr/>
    </dgm:pt>
    <dgm:pt modelId="{0198B2C0-846C-F14F-8BA9-C2AFF557599E}" type="pres">
      <dgm:prSet presAssocID="{B874DDE4-9884-4474-BE9D-AE09D936A925}" presName="sibTrans" presStyleCnt="0"/>
      <dgm:spPr/>
    </dgm:pt>
    <dgm:pt modelId="{98BDB2FE-F9AC-D342-952E-156C1343A58D}" type="pres">
      <dgm:prSet presAssocID="{A0CE2DE0-360E-4B38-826E-3B98BEAE76DF}" presName="node" presStyleLbl="node1" presStyleIdx="3" presStyleCnt="8">
        <dgm:presLayoutVars>
          <dgm:bulletEnabled val="1"/>
        </dgm:presLayoutVars>
      </dgm:prSet>
      <dgm:spPr/>
    </dgm:pt>
    <dgm:pt modelId="{C220AF2A-2644-5C4C-B1C8-02FC20470CE2}" type="pres">
      <dgm:prSet presAssocID="{E9187CA0-30C0-46F6-924D-B403E59064FD}" presName="sibTrans" presStyleCnt="0"/>
      <dgm:spPr/>
    </dgm:pt>
    <dgm:pt modelId="{40F85341-F2C3-644C-BCCC-C9FAF18191B6}" type="pres">
      <dgm:prSet presAssocID="{F05A051C-3B0F-4CDA-94FE-3599490B4499}" presName="node" presStyleLbl="node1" presStyleIdx="4" presStyleCnt="8">
        <dgm:presLayoutVars>
          <dgm:bulletEnabled val="1"/>
        </dgm:presLayoutVars>
      </dgm:prSet>
      <dgm:spPr/>
    </dgm:pt>
    <dgm:pt modelId="{3CC30CE7-C881-1A49-AD8A-F8E3D8353AD9}" type="pres">
      <dgm:prSet presAssocID="{9DEDDCE4-52B7-4E91-9BC2-ADC66A69022D}" presName="sibTrans" presStyleCnt="0"/>
      <dgm:spPr/>
    </dgm:pt>
    <dgm:pt modelId="{F8B94C41-E27C-F243-AA62-F90DCAB77DF8}" type="pres">
      <dgm:prSet presAssocID="{AEBD7BB9-4028-435B-8418-74C44233E318}" presName="node" presStyleLbl="node1" presStyleIdx="5" presStyleCnt="8">
        <dgm:presLayoutVars>
          <dgm:bulletEnabled val="1"/>
        </dgm:presLayoutVars>
      </dgm:prSet>
      <dgm:spPr/>
    </dgm:pt>
    <dgm:pt modelId="{514531B4-67D5-0945-8DF7-98C0B3A79BDA}" type="pres">
      <dgm:prSet presAssocID="{4C51F268-B50D-461D-997E-741B03B3BE47}" presName="sibTrans" presStyleCnt="0"/>
      <dgm:spPr/>
    </dgm:pt>
    <dgm:pt modelId="{3E537A29-B1AA-CE45-A8F8-8B7438E64D0E}" type="pres">
      <dgm:prSet presAssocID="{035343A4-7067-4C60-9BF9-CA2A96A98982}" presName="node" presStyleLbl="node1" presStyleIdx="6" presStyleCnt="8">
        <dgm:presLayoutVars>
          <dgm:bulletEnabled val="1"/>
        </dgm:presLayoutVars>
      </dgm:prSet>
      <dgm:spPr/>
    </dgm:pt>
    <dgm:pt modelId="{A5F9899F-8C2C-9F48-AA9A-D138B8BD55B1}" type="pres">
      <dgm:prSet presAssocID="{C44F72E6-75EF-477F-A1C4-D722F6502166}" presName="sibTrans" presStyleCnt="0"/>
      <dgm:spPr/>
    </dgm:pt>
    <dgm:pt modelId="{51B959EC-4EE1-AA40-A4C8-31040D33DF04}" type="pres">
      <dgm:prSet presAssocID="{5E23AD1F-6A85-42CE-BE5A-5EA0EE75C615}" presName="node" presStyleLbl="node1" presStyleIdx="7" presStyleCnt="8">
        <dgm:presLayoutVars>
          <dgm:bulletEnabled val="1"/>
        </dgm:presLayoutVars>
      </dgm:prSet>
      <dgm:spPr/>
    </dgm:pt>
  </dgm:ptLst>
  <dgm:cxnLst>
    <dgm:cxn modelId="{58899806-4E67-4023-AE7D-55C9554EE69A}" srcId="{B606ED3D-0AAB-4D9D-9553-15FE08E58F8B}" destId="{F05A051C-3B0F-4CDA-94FE-3599490B4499}" srcOrd="4" destOrd="0" parTransId="{69448499-DB48-4E3F-91B3-08987E1947A2}" sibTransId="{9DEDDCE4-52B7-4E91-9BC2-ADC66A69022D}"/>
    <dgm:cxn modelId="{F1504D1B-972F-4683-BF00-ED4EB02F790F}" srcId="{B606ED3D-0AAB-4D9D-9553-15FE08E58F8B}" destId="{5E23AD1F-6A85-42CE-BE5A-5EA0EE75C615}" srcOrd="7" destOrd="0" parTransId="{3D2308FE-5A39-4129-BAB0-6541F3E98417}" sibTransId="{B663EA33-BF1A-468A-B5FD-F7E580597669}"/>
    <dgm:cxn modelId="{B2C7EE20-70B8-7249-8629-6DFC5BE3083A}" type="presOf" srcId="{8A1CA1C7-075C-451E-ADD9-FDEB63E5CB2A}" destId="{71049088-FDE2-784C-A883-39E1A4714858}" srcOrd="0" destOrd="0" presId="urn:microsoft.com/office/officeart/2005/8/layout/default"/>
    <dgm:cxn modelId="{453A1734-B20D-453D-A635-043BF6242AC7}" srcId="{B606ED3D-0AAB-4D9D-9553-15FE08E58F8B}" destId="{8A1CA1C7-075C-451E-ADD9-FDEB63E5CB2A}" srcOrd="2" destOrd="0" parTransId="{17A154A0-CC79-4055-938E-155711F9EDB7}" sibTransId="{B874DDE4-9884-4474-BE9D-AE09D936A925}"/>
    <dgm:cxn modelId="{AB42213A-0DF2-4435-AAC4-D5EAD49FB315}" srcId="{AEBD7BB9-4028-435B-8418-74C44233E318}" destId="{BF7C8905-638F-4ABF-9617-8E26A0CA213C}" srcOrd="0" destOrd="0" parTransId="{49CCBFB7-39AB-458B-B5FE-0014CB8C0D46}" sibTransId="{1D067820-3BDD-42F9-B64B-FEF1CC5F40F9}"/>
    <dgm:cxn modelId="{AF93EB5C-B53D-BD43-BE18-B1CFED60B820}" type="presOf" srcId="{F05A051C-3B0F-4CDA-94FE-3599490B4499}" destId="{40F85341-F2C3-644C-BCCC-C9FAF18191B6}" srcOrd="0" destOrd="0" presId="urn:microsoft.com/office/officeart/2005/8/layout/default"/>
    <dgm:cxn modelId="{41A7AF48-C49B-0647-8E13-F53B0B528B38}" type="presOf" srcId="{A0CE2DE0-360E-4B38-826E-3B98BEAE76DF}" destId="{98BDB2FE-F9AC-D342-952E-156C1343A58D}" srcOrd="0" destOrd="0" presId="urn:microsoft.com/office/officeart/2005/8/layout/default"/>
    <dgm:cxn modelId="{5FC2524D-3A38-3648-856B-8BB2D6902A25}" type="presOf" srcId="{035343A4-7067-4C60-9BF9-CA2A96A98982}" destId="{3E537A29-B1AA-CE45-A8F8-8B7438E64D0E}" srcOrd="0" destOrd="0" presId="urn:microsoft.com/office/officeart/2005/8/layout/default"/>
    <dgm:cxn modelId="{85791B7D-E46B-465C-BA5D-6F7A6191C5BA}" srcId="{B606ED3D-0AAB-4D9D-9553-15FE08E58F8B}" destId="{4CDC06C2-9D08-4684-9F30-FD8A982EA9EE}" srcOrd="1" destOrd="0" parTransId="{FF9A5F83-EE51-4722-94D4-6B92E4DA1BA7}" sibTransId="{40B76140-4152-401C-88DB-6F679953C9A1}"/>
    <dgm:cxn modelId="{641B947F-04AC-0C40-97F0-5241FAA79EBF}" type="presOf" srcId="{BF7C8905-638F-4ABF-9617-8E26A0CA213C}" destId="{F8B94C41-E27C-F243-AA62-F90DCAB77DF8}" srcOrd="0" destOrd="1" presId="urn:microsoft.com/office/officeart/2005/8/layout/default"/>
    <dgm:cxn modelId="{ECFCB583-B5AE-8145-B0BB-655DBF39C17F}" type="presOf" srcId="{B606ED3D-0AAB-4D9D-9553-15FE08E58F8B}" destId="{F6324410-9F8C-0143-B8DE-ACB47AAADC57}" srcOrd="0" destOrd="0" presId="urn:microsoft.com/office/officeart/2005/8/layout/default"/>
    <dgm:cxn modelId="{76AC3089-9817-4B01-929A-BB0EAD74390A}" srcId="{B606ED3D-0AAB-4D9D-9553-15FE08E58F8B}" destId="{035343A4-7067-4C60-9BF9-CA2A96A98982}" srcOrd="6" destOrd="0" parTransId="{D6A526B5-51D9-4804-9E5D-5A6450648CED}" sibTransId="{C44F72E6-75EF-477F-A1C4-D722F6502166}"/>
    <dgm:cxn modelId="{2F953397-6516-405B-902A-BD8712174EE4}" srcId="{B606ED3D-0AAB-4D9D-9553-15FE08E58F8B}" destId="{A0CE2DE0-360E-4B38-826E-3B98BEAE76DF}" srcOrd="3" destOrd="0" parTransId="{6BAB6758-02C6-413F-97D4-6AC266B1D243}" sibTransId="{E9187CA0-30C0-46F6-924D-B403E59064FD}"/>
    <dgm:cxn modelId="{2AA29E97-09D1-8648-961A-8779B01FCB6E}" type="presOf" srcId="{382164EE-2DFF-4A71-BAA4-DDFCB2A4B648}" destId="{F8B94C41-E27C-F243-AA62-F90DCAB77DF8}" srcOrd="0" destOrd="2" presId="urn:microsoft.com/office/officeart/2005/8/layout/default"/>
    <dgm:cxn modelId="{530FD1B9-6781-A341-BB6E-5818F516A6D6}" type="presOf" srcId="{4CDC06C2-9D08-4684-9F30-FD8A982EA9EE}" destId="{126EE3DD-5B74-3E4D-AEB7-2EBC562A4E65}" srcOrd="0" destOrd="0" presId="urn:microsoft.com/office/officeart/2005/8/layout/default"/>
    <dgm:cxn modelId="{D45833C5-DF41-674F-BB48-FEBA8F443ACC}" type="presOf" srcId="{AEBD7BB9-4028-435B-8418-74C44233E318}" destId="{F8B94C41-E27C-F243-AA62-F90DCAB77DF8}" srcOrd="0" destOrd="0" presId="urn:microsoft.com/office/officeart/2005/8/layout/default"/>
    <dgm:cxn modelId="{C88D77D8-FD6F-E645-988F-BC4B957D6104}" type="presOf" srcId="{5E23AD1F-6A85-42CE-BE5A-5EA0EE75C615}" destId="{51B959EC-4EE1-AA40-A4C8-31040D33DF04}" srcOrd="0" destOrd="0" presId="urn:microsoft.com/office/officeart/2005/8/layout/default"/>
    <dgm:cxn modelId="{D91719E1-0C9A-4691-ABEB-464664153716}" srcId="{B606ED3D-0AAB-4D9D-9553-15FE08E58F8B}" destId="{AEBD7BB9-4028-435B-8418-74C44233E318}" srcOrd="5" destOrd="0" parTransId="{A47AF427-664F-48D3-8C85-F6E7B0020B03}" sibTransId="{4C51F268-B50D-461D-997E-741B03B3BE47}"/>
    <dgm:cxn modelId="{565B3FE2-912F-463D-B47C-60181D48A37F}" srcId="{AEBD7BB9-4028-435B-8418-74C44233E318}" destId="{382164EE-2DFF-4A71-BAA4-DDFCB2A4B648}" srcOrd="1" destOrd="0" parTransId="{BC7DB6E7-45EE-4386-8274-60249A3F9B41}" sibTransId="{A640C82A-F0F9-4E7C-A6AE-FD4FB8085ABA}"/>
    <dgm:cxn modelId="{D3917CEC-9EFA-C546-8376-E70E9B05DF0B}" type="presOf" srcId="{1F711220-162A-474D-9460-F1F284A26305}" destId="{6CC137DE-EC15-C24F-8AC9-A34AC7C2C0F7}" srcOrd="0" destOrd="0" presId="urn:microsoft.com/office/officeart/2005/8/layout/default"/>
    <dgm:cxn modelId="{5F2B40F7-B414-456E-9502-66F4CF34B6AA}" srcId="{B606ED3D-0AAB-4D9D-9553-15FE08E58F8B}" destId="{1F711220-162A-474D-9460-F1F284A26305}" srcOrd="0" destOrd="0" parTransId="{5A4E6CB5-2A20-4AF3-820F-42B7F5CB85AB}" sibTransId="{E8A4E09F-B022-4825-BE1B-131AB226FA79}"/>
    <dgm:cxn modelId="{73827920-4ED7-7C49-A81E-DFB4A4693C2D}" type="presParOf" srcId="{F6324410-9F8C-0143-B8DE-ACB47AAADC57}" destId="{6CC137DE-EC15-C24F-8AC9-A34AC7C2C0F7}" srcOrd="0" destOrd="0" presId="urn:microsoft.com/office/officeart/2005/8/layout/default"/>
    <dgm:cxn modelId="{9C17F67E-8392-8644-A72F-08658330A479}" type="presParOf" srcId="{F6324410-9F8C-0143-B8DE-ACB47AAADC57}" destId="{AF52A482-D12A-6C41-8837-692F66E5DED5}" srcOrd="1" destOrd="0" presId="urn:microsoft.com/office/officeart/2005/8/layout/default"/>
    <dgm:cxn modelId="{56116FAC-FC4C-2F43-841A-6C4854E9ACA7}" type="presParOf" srcId="{F6324410-9F8C-0143-B8DE-ACB47AAADC57}" destId="{126EE3DD-5B74-3E4D-AEB7-2EBC562A4E65}" srcOrd="2" destOrd="0" presId="urn:microsoft.com/office/officeart/2005/8/layout/default"/>
    <dgm:cxn modelId="{F0502A93-BF13-EC40-A448-6949D20C4313}" type="presParOf" srcId="{F6324410-9F8C-0143-B8DE-ACB47AAADC57}" destId="{6E52DCD7-F3EB-A546-8E0A-311245C2D55E}" srcOrd="3" destOrd="0" presId="urn:microsoft.com/office/officeart/2005/8/layout/default"/>
    <dgm:cxn modelId="{AC789C8E-DA3A-1148-A2A7-84217EEF0F54}" type="presParOf" srcId="{F6324410-9F8C-0143-B8DE-ACB47AAADC57}" destId="{71049088-FDE2-784C-A883-39E1A4714858}" srcOrd="4" destOrd="0" presId="urn:microsoft.com/office/officeart/2005/8/layout/default"/>
    <dgm:cxn modelId="{B89685B2-73C1-DC41-894B-F57ADAC3EB6F}" type="presParOf" srcId="{F6324410-9F8C-0143-B8DE-ACB47AAADC57}" destId="{0198B2C0-846C-F14F-8BA9-C2AFF557599E}" srcOrd="5" destOrd="0" presId="urn:microsoft.com/office/officeart/2005/8/layout/default"/>
    <dgm:cxn modelId="{04B4B43D-F35E-5149-AE50-59237A0BB4C4}" type="presParOf" srcId="{F6324410-9F8C-0143-B8DE-ACB47AAADC57}" destId="{98BDB2FE-F9AC-D342-952E-156C1343A58D}" srcOrd="6" destOrd="0" presId="urn:microsoft.com/office/officeart/2005/8/layout/default"/>
    <dgm:cxn modelId="{64E9C120-AA54-944A-8FD2-AF213FCD66F5}" type="presParOf" srcId="{F6324410-9F8C-0143-B8DE-ACB47AAADC57}" destId="{C220AF2A-2644-5C4C-B1C8-02FC20470CE2}" srcOrd="7" destOrd="0" presId="urn:microsoft.com/office/officeart/2005/8/layout/default"/>
    <dgm:cxn modelId="{29AA5D08-70AF-DA41-9915-7A0425AD20F2}" type="presParOf" srcId="{F6324410-9F8C-0143-B8DE-ACB47AAADC57}" destId="{40F85341-F2C3-644C-BCCC-C9FAF18191B6}" srcOrd="8" destOrd="0" presId="urn:microsoft.com/office/officeart/2005/8/layout/default"/>
    <dgm:cxn modelId="{CD9DF14C-53BA-A84D-891D-1461C676D52C}" type="presParOf" srcId="{F6324410-9F8C-0143-B8DE-ACB47AAADC57}" destId="{3CC30CE7-C881-1A49-AD8A-F8E3D8353AD9}" srcOrd="9" destOrd="0" presId="urn:microsoft.com/office/officeart/2005/8/layout/default"/>
    <dgm:cxn modelId="{02C18AD6-E11D-0D49-9D32-F62FAB1F3061}" type="presParOf" srcId="{F6324410-9F8C-0143-B8DE-ACB47AAADC57}" destId="{F8B94C41-E27C-F243-AA62-F90DCAB77DF8}" srcOrd="10" destOrd="0" presId="urn:microsoft.com/office/officeart/2005/8/layout/default"/>
    <dgm:cxn modelId="{95C42F99-4111-F040-A735-E79B7F9B7229}" type="presParOf" srcId="{F6324410-9F8C-0143-B8DE-ACB47AAADC57}" destId="{514531B4-67D5-0945-8DF7-98C0B3A79BDA}" srcOrd="11" destOrd="0" presId="urn:microsoft.com/office/officeart/2005/8/layout/default"/>
    <dgm:cxn modelId="{DAF30E04-7D15-D94A-8C8C-440CA6BADDC4}" type="presParOf" srcId="{F6324410-9F8C-0143-B8DE-ACB47AAADC57}" destId="{3E537A29-B1AA-CE45-A8F8-8B7438E64D0E}" srcOrd="12" destOrd="0" presId="urn:microsoft.com/office/officeart/2005/8/layout/default"/>
    <dgm:cxn modelId="{831F7FFC-4407-8243-9217-1B13E488044C}" type="presParOf" srcId="{F6324410-9F8C-0143-B8DE-ACB47AAADC57}" destId="{A5F9899F-8C2C-9F48-AA9A-D138B8BD55B1}" srcOrd="13" destOrd="0" presId="urn:microsoft.com/office/officeart/2005/8/layout/default"/>
    <dgm:cxn modelId="{50ABFD6B-F703-E746-8005-46F9A0143EC8}" type="presParOf" srcId="{F6324410-9F8C-0143-B8DE-ACB47AAADC57}" destId="{51B959EC-4EE1-AA40-A4C8-31040D33DF04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E4E9B91C-A12B-4BAA-832A-2E52CB8079BC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F2477E2-2132-48B2-AD9D-9095D8B7D408}">
      <dgm:prSet/>
      <dgm:spPr/>
      <dgm:t>
        <a:bodyPr/>
        <a:lstStyle/>
        <a:p>
          <a:pPr>
            <a:defRPr b="1"/>
          </a:pPr>
          <a:r>
            <a:rPr lang="fr-BJ" dirty="0"/>
            <a:t>Faible niveau d’écoute des acteurs de développement à tous les niveaux </a:t>
          </a:r>
          <a:r>
            <a:rPr lang="fr-BJ" b="0" dirty="0"/>
            <a:t>(horizontalement et tranversalement)</a:t>
          </a:r>
          <a:endParaRPr lang="en-US" b="0" dirty="0"/>
        </a:p>
      </dgm:t>
    </dgm:pt>
    <dgm:pt modelId="{254D3111-F525-46F3-9EE6-DAACB287C56B}" type="parTrans" cxnId="{300E89B8-151B-43F4-AF53-6E4E519C4FAD}">
      <dgm:prSet/>
      <dgm:spPr/>
      <dgm:t>
        <a:bodyPr/>
        <a:lstStyle/>
        <a:p>
          <a:endParaRPr lang="en-US"/>
        </a:p>
      </dgm:t>
    </dgm:pt>
    <dgm:pt modelId="{4CA30DE5-C58B-41E4-A0AA-F6C7ECF735BA}" type="sibTrans" cxnId="{300E89B8-151B-43F4-AF53-6E4E519C4FAD}">
      <dgm:prSet/>
      <dgm:spPr/>
      <dgm:t>
        <a:bodyPr/>
        <a:lstStyle/>
        <a:p>
          <a:endParaRPr lang="en-US"/>
        </a:p>
      </dgm:t>
    </dgm:pt>
    <dgm:pt modelId="{440E19C7-4351-4B5A-85AC-DBD8D0D83713}">
      <dgm:prSet/>
      <dgm:spPr/>
      <dgm:t>
        <a:bodyPr/>
        <a:lstStyle/>
        <a:p>
          <a:pPr>
            <a:defRPr b="1"/>
          </a:pPr>
          <a:r>
            <a:rPr lang="fr-BJ"/>
            <a:t>Confusion dans l’utilsation des termilogies de développement </a:t>
          </a:r>
          <a:endParaRPr lang="en-US"/>
        </a:p>
      </dgm:t>
    </dgm:pt>
    <dgm:pt modelId="{DF2F28FD-ED7F-4537-B13B-1E4AEA32B3D9}" type="parTrans" cxnId="{633EEF0B-4272-4575-8395-8D9C5BF6B72D}">
      <dgm:prSet/>
      <dgm:spPr/>
      <dgm:t>
        <a:bodyPr/>
        <a:lstStyle/>
        <a:p>
          <a:endParaRPr lang="en-US"/>
        </a:p>
      </dgm:t>
    </dgm:pt>
    <dgm:pt modelId="{6AABF9B5-22F9-4D71-9A50-C3A696934745}" type="sibTrans" cxnId="{633EEF0B-4272-4575-8395-8D9C5BF6B72D}">
      <dgm:prSet/>
      <dgm:spPr/>
      <dgm:t>
        <a:bodyPr/>
        <a:lstStyle/>
        <a:p>
          <a:endParaRPr lang="en-US"/>
        </a:p>
      </dgm:t>
    </dgm:pt>
    <dgm:pt modelId="{AC85D8C7-60E2-4660-9CA2-0EF135516FF7}">
      <dgm:prSet/>
      <dgm:spPr/>
      <dgm:t>
        <a:bodyPr/>
        <a:lstStyle/>
        <a:p>
          <a:r>
            <a:rPr lang="fr-FR"/>
            <a:t>S</a:t>
          </a:r>
          <a:r>
            <a:rPr lang="fr-BJ"/>
            <a:t>ous-projet versus ouvrages</a:t>
          </a:r>
          <a:endParaRPr lang="en-US"/>
        </a:p>
      </dgm:t>
    </dgm:pt>
    <dgm:pt modelId="{1B39188B-14ED-4DF0-8413-849CEDED126F}" type="parTrans" cxnId="{CD64C4A0-B744-456D-8D72-613F32D07D8A}">
      <dgm:prSet/>
      <dgm:spPr/>
      <dgm:t>
        <a:bodyPr/>
        <a:lstStyle/>
        <a:p>
          <a:endParaRPr lang="en-US"/>
        </a:p>
      </dgm:t>
    </dgm:pt>
    <dgm:pt modelId="{F63263C8-07C2-49D5-951C-95BAECD15320}" type="sibTrans" cxnId="{CD64C4A0-B744-456D-8D72-613F32D07D8A}">
      <dgm:prSet/>
      <dgm:spPr/>
      <dgm:t>
        <a:bodyPr/>
        <a:lstStyle/>
        <a:p>
          <a:endParaRPr lang="en-US"/>
        </a:p>
      </dgm:t>
    </dgm:pt>
    <dgm:pt modelId="{73DD03A5-7D4F-4D1C-84B1-569237120D41}">
      <dgm:prSet/>
      <dgm:spPr/>
      <dgm:t>
        <a:bodyPr/>
        <a:lstStyle/>
        <a:p>
          <a:r>
            <a:rPr lang="fr-FR"/>
            <a:t>M</a:t>
          </a:r>
          <a:r>
            <a:rPr lang="fr-BJ"/>
            <a:t>archés versus ouvrages (études, travaux, équipement)</a:t>
          </a:r>
          <a:endParaRPr lang="en-US"/>
        </a:p>
      </dgm:t>
    </dgm:pt>
    <dgm:pt modelId="{AE214A68-8C60-4028-A4A5-9384B79384D5}" type="parTrans" cxnId="{BB959B0A-CFAE-4CB0-80E9-CBEC5D68603C}">
      <dgm:prSet/>
      <dgm:spPr/>
      <dgm:t>
        <a:bodyPr/>
        <a:lstStyle/>
        <a:p>
          <a:endParaRPr lang="en-US"/>
        </a:p>
      </dgm:t>
    </dgm:pt>
    <dgm:pt modelId="{CBBF5F03-36A2-427B-862C-7A69B1635A0B}" type="sibTrans" cxnId="{BB959B0A-CFAE-4CB0-80E9-CBEC5D68603C}">
      <dgm:prSet/>
      <dgm:spPr/>
      <dgm:t>
        <a:bodyPr/>
        <a:lstStyle/>
        <a:p>
          <a:endParaRPr lang="en-US"/>
        </a:p>
      </dgm:t>
    </dgm:pt>
    <dgm:pt modelId="{1C094BC9-8C3E-41C9-B3E1-7394594C958B}">
      <dgm:prSet/>
      <dgm:spPr/>
      <dgm:t>
        <a:bodyPr/>
        <a:lstStyle/>
        <a:p>
          <a:r>
            <a:rPr lang="fr-FR"/>
            <a:t>D</a:t>
          </a:r>
          <a:r>
            <a:rPr lang="fr-BJ"/>
            <a:t>éveloppement à la base versus Développement communautaire</a:t>
          </a:r>
          <a:endParaRPr lang="en-US"/>
        </a:p>
      </dgm:t>
    </dgm:pt>
    <dgm:pt modelId="{510DF754-47DA-43D7-9A95-B97E145B2E38}" type="parTrans" cxnId="{881B942D-07B0-414D-8802-91F741BFC22E}">
      <dgm:prSet/>
      <dgm:spPr/>
      <dgm:t>
        <a:bodyPr/>
        <a:lstStyle/>
        <a:p>
          <a:endParaRPr lang="en-US"/>
        </a:p>
      </dgm:t>
    </dgm:pt>
    <dgm:pt modelId="{4F33F569-0179-42EF-8386-074DDC94F4AF}" type="sibTrans" cxnId="{881B942D-07B0-414D-8802-91F741BFC22E}">
      <dgm:prSet/>
      <dgm:spPr/>
      <dgm:t>
        <a:bodyPr/>
        <a:lstStyle/>
        <a:p>
          <a:endParaRPr lang="en-US"/>
        </a:p>
      </dgm:t>
    </dgm:pt>
    <dgm:pt modelId="{DFBAD536-F71F-416A-83BF-97EE32D6E397}">
      <dgm:prSet/>
      <dgm:spPr/>
      <dgm:t>
        <a:bodyPr/>
        <a:lstStyle/>
        <a:p>
          <a:pPr>
            <a:defRPr b="1"/>
          </a:pPr>
          <a:r>
            <a:rPr lang="fr-BJ"/>
            <a:t>Gouvernance (organisationnelle et financière)</a:t>
          </a:r>
          <a:endParaRPr lang="en-US"/>
        </a:p>
      </dgm:t>
    </dgm:pt>
    <dgm:pt modelId="{6B4373AF-AC37-419E-BB74-70F0970C7875}" type="parTrans" cxnId="{24BED491-6085-4C2C-9A00-5F274180CDAE}">
      <dgm:prSet/>
      <dgm:spPr/>
      <dgm:t>
        <a:bodyPr/>
        <a:lstStyle/>
        <a:p>
          <a:endParaRPr lang="en-US"/>
        </a:p>
      </dgm:t>
    </dgm:pt>
    <dgm:pt modelId="{E7F1FFDC-5743-4F44-BBF2-973653E7F654}" type="sibTrans" cxnId="{24BED491-6085-4C2C-9A00-5F274180CDAE}">
      <dgm:prSet/>
      <dgm:spPr/>
      <dgm:t>
        <a:bodyPr/>
        <a:lstStyle/>
        <a:p>
          <a:endParaRPr lang="en-US"/>
        </a:p>
      </dgm:t>
    </dgm:pt>
    <dgm:pt modelId="{CC2EEBEF-D79C-4E33-8728-A8414C053756}" type="pres">
      <dgm:prSet presAssocID="{E4E9B91C-A12B-4BAA-832A-2E52CB8079BC}" presName="root" presStyleCnt="0">
        <dgm:presLayoutVars>
          <dgm:dir/>
          <dgm:resizeHandles val="exact"/>
        </dgm:presLayoutVars>
      </dgm:prSet>
      <dgm:spPr/>
    </dgm:pt>
    <dgm:pt modelId="{8169D2F0-6D2B-4945-BF5A-73A05FA2672C}" type="pres">
      <dgm:prSet presAssocID="{2F2477E2-2132-48B2-AD9D-9095D8B7D408}" presName="compNode" presStyleCnt="0"/>
      <dgm:spPr/>
    </dgm:pt>
    <dgm:pt modelId="{082B8A4D-EBA8-41BC-99C1-09C696A48C0B}" type="pres">
      <dgm:prSet presAssocID="{2F2477E2-2132-48B2-AD9D-9095D8B7D40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érarchie"/>
        </a:ext>
      </dgm:extLst>
    </dgm:pt>
    <dgm:pt modelId="{3BA3106A-FE36-4CAD-B1DE-0D20553915C5}" type="pres">
      <dgm:prSet presAssocID="{2F2477E2-2132-48B2-AD9D-9095D8B7D408}" presName="iconSpace" presStyleCnt="0"/>
      <dgm:spPr/>
    </dgm:pt>
    <dgm:pt modelId="{758C2E75-683A-4CAD-AD7E-46E6BCE7F247}" type="pres">
      <dgm:prSet presAssocID="{2F2477E2-2132-48B2-AD9D-9095D8B7D408}" presName="parTx" presStyleLbl="revTx" presStyleIdx="0" presStyleCnt="6">
        <dgm:presLayoutVars>
          <dgm:chMax val="0"/>
          <dgm:chPref val="0"/>
        </dgm:presLayoutVars>
      </dgm:prSet>
      <dgm:spPr/>
    </dgm:pt>
    <dgm:pt modelId="{70E98F8E-CD84-485D-9480-3EEDCB4F8DBA}" type="pres">
      <dgm:prSet presAssocID="{2F2477E2-2132-48B2-AD9D-9095D8B7D408}" presName="txSpace" presStyleCnt="0"/>
      <dgm:spPr/>
    </dgm:pt>
    <dgm:pt modelId="{D884F48D-93EA-4A54-8142-8D4CC1607242}" type="pres">
      <dgm:prSet presAssocID="{2F2477E2-2132-48B2-AD9D-9095D8B7D408}" presName="desTx" presStyleLbl="revTx" presStyleIdx="1" presStyleCnt="6">
        <dgm:presLayoutVars/>
      </dgm:prSet>
      <dgm:spPr/>
    </dgm:pt>
    <dgm:pt modelId="{6A64AAFC-9E5D-4B84-A048-A79B0C3F4E8A}" type="pres">
      <dgm:prSet presAssocID="{4CA30DE5-C58B-41E4-A0AA-F6C7ECF735BA}" presName="sibTrans" presStyleCnt="0"/>
      <dgm:spPr/>
    </dgm:pt>
    <dgm:pt modelId="{040B43B4-5AFC-40EC-9372-943291DD4EBD}" type="pres">
      <dgm:prSet presAssocID="{440E19C7-4351-4B5A-85AC-DBD8D0D83713}" presName="compNode" presStyleCnt="0"/>
      <dgm:spPr/>
    </dgm:pt>
    <dgm:pt modelId="{EDC55897-F25E-4DA7-BD8E-0BFC61A5DAFA}" type="pres">
      <dgm:prSet presAssocID="{440E19C7-4351-4B5A-85AC-DBD8D0D8371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vres"/>
        </a:ext>
      </dgm:extLst>
    </dgm:pt>
    <dgm:pt modelId="{683F07B4-E667-40B9-B123-6DE85BA6BBD9}" type="pres">
      <dgm:prSet presAssocID="{440E19C7-4351-4B5A-85AC-DBD8D0D83713}" presName="iconSpace" presStyleCnt="0"/>
      <dgm:spPr/>
    </dgm:pt>
    <dgm:pt modelId="{1AD1BC18-0D7F-49FA-93DE-E3E567DE019B}" type="pres">
      <dgm:prSet presAssocID="{440E19C7-4351-4B5A-85AC-DBD8D0D83713}" presName="parTx" presStyleLbl="revTx" presStyleIdx="2" presStyleCnt="6">
        <dgm:presLayoutVars>
          <dgm:chMax val="0"/>
          <dgm:chPref val="0"/>
        </dgm:presLayoutVars>
      </dgm:prSet>
      <dgm:spPr/>
    </dgm:pt>
    <dgm:pt modelId="{0124FA77-A13F-4761-A327-7D250C249AF1}" type="pres">
      <dgm:prSet presAssocID="{440E19C7-4351-4B5A-85AC-DBD8D0D83713}" presName="txSpace" presStyleCnt="0"/>
      <dgm:spPr/>
    </dgm:pt>
    <dgm:pt modelId="{83A57CF4-A4B7-44C2-922F-D090263FDF95}" type="pres">
      <dgm:prSet presAssocID="{440E19C7-4351-4B5A-85AC-DBD8D0D83713}" presName="desTx" presStyleLbl="revTx" presStyleIdx="3" presStyleCnt="6">
        <dgm:presLayoutVars/>
      </dgm:prSet>
      <dgm:spPr/>
    </dgm:pt>
    <dgm:pt modelId="{CBC35472-6740-4B96-8774-534786CB59BB}" type="pres">
      <dgm:prSet presAssocID="{6AABF9B5-22F9-4D71-9A50-C3A696934745}" presName="sibTrans" presStyleCnt="0"/>
      <dgm:spPr/>
    </dgm:pt>
    <dgm:pt modelId="{092F323C-F8FA-4F0E-9365-F7A6660B63A5}" type="pres">
      <dgm:prSet presAssocID="{DFBAD536-F71F-416A-83BF-97EE32D6E397}" presName="compNode" presStyleCnt="0"/>
      <dgm:spPr/>
    </dgm:pt>
    <dgm:pt modelId="{CDAFFD11-69B3-48CE-9FB5-27261B931116}" type="pres">
      <dgm:prSet presAssocID="{DFBAD536-F71F-416A-83BF-97EE32D6E39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éunion"/>
        </a:ext>
      </dgm:extLst>
    </dgm:pt>
    <dgm:pt modelId="{357764E2-EED4-4DE7-9E2C-FDCBF22B2926}" type="pres">
      <dgm:prSet presAssocID="{DFBAD536-F71F-416A-83BF-97EE32D6E397}" presName="iconSpace" presStyleCnt="0"/>
      <dgm:spPr/>
    </dgm:pt>
    <dgm:pt modelId="{E9C98415-9F32-43D6-AE03-C54B7AF8D83F}" type="pres">
      <dgm:prSet presAssocID="{DFBAD536-F71F-416A-83BF-97EE32D6E397}" presName="parTx" presStyleLbl="revTx" presStyleIdx="4" presStyleCnt="6">
        <dgm:presLayoutVars>
          <dgm:chMax val="0"/>
          <dgm:chPref val="0"/>
        </dgm:presLayoutVars>
      </dgm:prSet>
      <dgm:spPr/>
    </dgm:pt>
    <dgm:pt modelId="{F4470358-CD88-4A06-847A-07519F84CF2B}" type="pres">
      <dgm:prSet presAssocID="{DFBAD536-F71F-416A-83BF-97EE32D6E397}" presName="txSpace" presStyleCnt="0"/>
      <dgm:spPr/>
    </dgm:pt>
    <dgm:pt modelId="{A3B5FAB2-5E86-4CEB-9795-52E35B0F0DF9}" type="pres">
      <dgm:prSet presAssocID="{DFBAD536-F71F-416A-83BF-97EE32D6E397}" presName="desTx" presStyleLbl="revTx" presStyleIdx="5" presStyleCnt="6">
        <dgm:presLayoutVars/>
      </dgm:prSet>
      <dgm:spPr/>
    </dgm:pt>
  </dgm:ptLst>
  <dgm:cxnLst>
    <dgm:cxn modelId="{BB959B0A-CFAE-4CB0-80E9-CBEC5D68603C}" srcId="{440E19C7-4351-4B5A-85AC-DBD8D0D83713}" destId="{73DD03A5-7D4F-4D1C-84B1-569237120D41}" srcOrd="1" destOrd="0" parTransId="{AE214A68-8C60-4028-A4A5-9384B79384D5}" sibTransId="{CBBF5F03-36A2-427B-862C-7A69B1635A0B}"/>
    <dgm:cxn modelId="{F70D020B-0EF4-4DB1-B415-C0094439EB9F}" type="presOf" srcId="{440E19C7-4351-4B5A-85AC-DBD8D0D83713}" destId="{1AD1BC18-0D7F-49FA-93DE-E3E567DE019B}" srcOrd="0" destOrd="0" presId="urn:microsoft.com/office/officeart/2018/2/layout/IconLabelDescriptionList"/>
    <dgm:cxn modelId="{633EEF0B-4272-4575-8395-8D9C5BF6B72D}" srcId="{E4E9B91C-A12B-4BAA-832A-2E52CB8079BC}" destId="{440E19C7-4351-4B5A-85AC-DBD8D0D83713}" srcOrd="1" destOrd="0" parTransId="{DF2F28FD-ED7F-4537-B13B-1E4AEA32B3D9}" sibTransId="{6AABF9B5-22F9-4D71-9A50-C3A696934745}"/>
    <dgm:cxn modelId="{881B942D-07B0-414D-8802-91F741BFC22E}" srcId="{440E19C7-4351-4B5A-85AC-DBD8D0D83713}" destId="{1C094BC9-8C3E-41C9-B3E1-7394594C958B}" srcOrd="2" destOrd="0" parTransId="{510DF754-47DA-43D7-9A95-B97E145B2E38}" sibTransId="{4F33F569-0179-42EF-8386-074DDC94F4AF}"/>
    <dgm:cxn modelId="{16C8737C-161D-4F62-8387-98772BAF14C5}" type="presOf" srcId="{1C094BC9-8C3E-41C9-B3E1-7394594C958B}" destId="{83A57CF4-A4B7-44C2-922F-D090263FDF95}" srcOrd="0" destOrd="2" presId="urn:microsoft.com/office/officeart/2018/2/layout/IconLabelDescriptionList"/>
    <dgm:cxn modelId="{24BED491-6085-4C2C-9A00-5F274180CDAE}" srcId="{E4E9B91C-A12B-4BAA-832A-2E52CB8079BC}" destId="{DFBAD536-F71F-416A-83BF-97EE32D6E397}" srcOrd="2" destOrd="0" parTransId="{6B4373AF-AC37-419E-BB74-70F0970C7875}" sibTransId="{E7F1FFDC-5743-4F44-BBF2-973653E7F654}"/>
    <dgm:cxn modelId="{51011E9D-57E5-4D54-8550-974A21A42F0B}" type="presOf" srcId="{AC85D8C7-60E2-4660-9CA2-0EF135516FF7}" destId="{83A57CF4-A4B7-44C2-922F-D090263FDF95}" srcOrd="0" destOrd="0" presId="urn:microsoft.com/office/officeart/2018/2/layout/IconLabelDescriptionList"/>
    <dgm:cxn modelId="{CD64C4A0-B744-456D-8D72-613F32D07D8A}" srcId="{440E19C7-4351-4B5A-85AC-DBD8D0D83713}" destId="{AC85D8C7-60E2-4660-9CA2-0EF135516FF7}" srcOrd="0" destOrd="0" parTransId="{1B39188B-14ED-4DF0-8413-849CEDED126F}" sibTransId="{F63263C8-07C2-49D5-951C-95BAECD15320}"/>
    <dgm:cxn modelId="{300E89B8-151B-43F4-AF53-6E4E519C4FAD}" srcId="{E4E9B91C-A12B-4BAA-832A-2E52CB8079BC}" destId="{2F2477E2-2132-48B2-AD9D-9095D8B7D408}" srcOrd="0" destOrd="0" parTransId="{254D3111-F525-46F3-9EE6-DAACB287C56B}" sibTransId="{4CA30DE5-C58B-41E4-A0AA-F6C7ECF735BA}"/>
    <dgm:cxn modelId="{6016D1DA-02E5-448B-9981-CCCD9AF56ACE}" type="presOf" srcId="{2F2477E2-2132-48B2-AD9D-9095D8B7D408}" destId="{758C2E75-683A-4CAD-AD7E-46E6BCE7F247}" srcOrd="0" destOrd="0" presId="urn:microsoft.com/office/officeart/2018/2/layout/IconLabelDescriptionList"/>
    <dgm:cxn modelId="{756A92EF-1938-4085-9B81-F311967B6112}" type="presOf" srcId="{E4E9B91C-A12B-4BAA-832A-2E52CB8079BC}" destId="{CC2EEBEF-D79C-4E33-8728-A8414C053756}" srcOrd="0" destOrd="0" presId="urn:microsoft.com/office/officeart/2018/2/layout/IconLabelDescriptionList"/>
    <dgm:cxn modelId="{CF0CA4EF-8DE8-4A3E-9B76-B7A86911790A}" type="presOf" srcId="{DFBAD536-F71F-416A-83BF-97EE32D6E397}" destId="{E9C98415-9F32-43D6-AE03-C54B7AF8D83F}" srcOrd="0" destOrd="0" presId="urn:microsoft.com/office/officeart/2018/2/layout/IconLabelDescriptionList"/>
    <dgm:cxn modelId="{F027E2F1-6AF8-4C1B-BD1F-3066D62EE2A9}" type="presOf" srcId="{73DD03A5-7D4F-4D1C-84B1-569237120D41}" destId="{83A57CF4-A4B7-44C2-922F-D090263FDF95}" srcOrd="0" destOrd="1" presId="urn:microsoft.com/office/officeart/2018/2/layout/IconLabelDescriptionList"/>
    <dgm:cxn modelId="{E0CE9795-991B-4891-83EC-2AFD29F2898E}" type="presParOf" srcId="{CC2EEBEF-D79C-4E33-8728-A8414C053756}" destId="{8169D2F0-6D2B-4945-BF5A-73A05FA2672C}" srcOrd="0" destOrd="0" presId="urn:microsoft.com/office/officeart/2018/2/layout/IconLabelDescriptionList"/>
    <dgm:cxn modelId="{FB7D184F-538E-49C6-8212-F0F1FD210062}" type="presParOf" srcId="{8169D2F0-6D2B-4945-BF5A-73A05FA2672C}" destId="{082B8A4D-EBA8-41BC-99C1-09C696A48C0B}" srcOrd="0" destOrd="0" presId="urn:microsoft.com/office/officeart/2018/2/layout/IconLabelDescriptionList"/>
    <dgm:cxn modelId="{8AAF21C8-3EC6-478C-BB37-B8883C3F0ACF}" type="presParOf" srcId="{8169D2F0-6D2B-4945-BF5A-73A05FA2672C}" destId="{3BA3106A-FE36-4CAD-B1DE-0D20553915C5}" srcOrd="1" destOrd="0" presId="urn:microsoft.com/office/officeart/2018/2/layout/IconLabelDescriptionList"/>
    <dgm:cxn modelId="{7DB95A44-0E5F-41AF-AABA-B6AA67425A37}" type="presParOf" srcId="{8169D2F0-6D2B-4945-BF5A-73A05FA2672C}" destId="{758C2E75-683A-4CAD-AD7E-46E6BCE7F247}" srcOrd="2" destOrd="0" presId="urn:microsoft.com/office/officeart/2018/2/layout/IconLabelDescriptionList"/>
    <dgm:cxn modelId="{3222C8E1-A1F5-41ED-86EA-4941F5C45957}" type="presParOf" srcId="{8169D2F0-6D2B-4945-BF5A-73A05FA2672C}" destId="{70E98F8E-CD84-485D-9480-3EEDCB4F8DBA}" srcOrd="3" destOrd="0" presId="urn:microsoft.com/office/officeart/2018/2/layout/IconLabelDescriptionList"/>
    <dgm:cxn modelId="{942151EB-1D17-4CA6-9ADE-244F87D8E3D3}" type="presParOf" srcId="{8169D2F0-6D2B-4945-BF5A-73A05FA2672C}" destId="{D884F48D-93EA-4A54-8142-8D4CC1607242}" srcOrd="4" destOrd="0" presId="urn:microsoft.com/office/officeart/2018/2/layout/IconLabelDescriptionList"/>
    <dgm:cxn modelId="{3281D555-7BF4-4A29-B4EF-0BA665CCF175}" type="presParOf" srcId="{CC2EEBEF-D79C-4E33-8728-A8414C053756}" destId="{6A64AAFC-9E5D-4B84-A048-A79B0C3F4E8A}" srcOrd="1" destOrd="0" presId="urn:microsoft.com/office/officeart/2018/2/layout/IconLabelDescriptionList"/>
    <dgm:cxn modelId="{E30BB360-9C12-408B-92D0-B038522543FF}" type="presParOf" srcId="{CC2EEBEF-D79C-4E33-8728-A8414C053756}" destId="{040B43B4-5AFC-40EC-9372-943291DD4EBD}" srcOrd="2" destOrd="0" presId="urn:microsoft.com/office/officeart/2018/2/layout/IconLabelDescriptionList"/>
    <dgm:cxn modelId="{38C4C8DB-12ED-41EB-AC64-1304194C0312}" type="presParOf" srcId="{040B43B4-5AFC-40EC-9372-943291DD4EBD}" destId="{EDC55897-F25E-4DA7-BD8E-0BFC61A5DAFA}" srcOrd="0" destOrd="0" presId="urn:microsoft.com/office/officeart/2018/2/layout/IconLabelDescriptionList"/>
    <dgm:cxn modelId="{78C9506A-BD88-4B82-84EC-90DA37C419BC}" type="presParOf" srcId="{040B43B4-5AFC-40EC-9372-943291DD4EBD}" destId="{683F07B4-E667-40B9-B123-6DE85BA6BBD9}" srcOrd="1" destOrd="0" presId="urn:microsoft.com/office/officeart/2018/2/layout/IconLabelDescriptionList"/>
    <dgm:cxn modelId="{956F6122-722C-4611-AD59-9CA17C344557}" type="presParOf" srcId="{040B43B4-5AFC-40EC-9372-943291DD4EBD}" destId="{1AD1BC18-0D7F-49FA-93DE-E3E567DE019B}" srcOrd="2" destOrd="0" presId="urn:microsoft.com/office/officeart/2018/2/layout/IconLabelDescriptionList"/>
    <dgm:cxn modelId="{A22D0190-3300-41E0-B255-3815D5AE243E}" type="presParOf" srcId="{040B43B4-5AFC-40EC-9372-943291DD4EBD}" destId="{0124FA77-A13F-4761-A327-7D250C249AF1}" srcOrd="3" destOrd="0" presId="urn:microsoft.com/office/officeart/2018/2/layout/IconLabelDescriptionList"/>
    <dgm:cxn modelId="{D7A657A7-4A4A-4A3D-8775-58461ECF14FD}" type="presParOf" srcId="{040B43B4-5AFC-40EC-9372-943291DD4EBD}" destId="{83A57CF4-A4B7-44C2-922F-D090263FDF95}" srcOrd="4" destOrd="0" presId="urn:microsoft.com/office/officeart/2018/2/layout/IconLabelDescriptionList"/>
    <dgm:cxn modelId="{177EF45D-05C1-4084-88F8-4A5E3CB4D309}" type="presParOf" srcId="{CC2EEBEF-D79C-4E33-8728-A8414C053756}" destId="{CBC35472-6740-4B96-8774-534786CB59BB}" srcOrd="3" destOrd="0" presId="urn:microsoft.com/office/officeart/2018/2/layout/IconLabelDescriptionList"/>
    <dgm:cxn modelId="{F09E3E09-3638-4227-A9DD-DD44B4433681}" type="presParOf" srcId="{CC2EEBEF-D79C-4E33-8728-A8414C053756}" destId="{092F323C-F8FA-4F0E-9365-F7A6660B63A5}" srcOrd="4" destOrd="0" presId="urn:microsoft.com/office/officeart/2018/2/layout/IconLabelDescriptionList"/>
    <dgm:cxn modelId="{F8D564C1-A1C4-4719-9123-435278002E79}" type="presParOf" srcId="{092F323C-F8FA-4F0E-9365-F7A6660B63A5}" destId="{CDAFFD11-69B3-48CE-9FB5-27261B931116}" srcOrd="0" destOrd="0" presId="urn:microsoft.com/office/officeart/2018/2/layout/IconLabelDescriptionList"/>
    <dgm:cxn modelId="{BE77565C-A15C-44C4-B3CD-FE6B5C58377C}" type="presParOf" srcId="{092F323C-F8FA-4F0E-9365-F7A6660B63A5}" destId="{357764E2-EED4-4DE7-9E2C-FDCBF22B2926}" srcOrd="1" destOrd="0" presId="urn:microsoft.com/office/officeart/2018/2/layout/IconLabelDescriptionList"/>
    <dgm:cxn modelId="{A88EF5E7-E3FF-47F4-AADB-1C4C16D93D52}" type="presParOf" srcId="{092F323C-F8FA-4F0E-9365-F7A6660B63A5}" destId="{E9C98415-9F32-43D6-AE03-C54B7AF8D83F}" srcOrd="2" destOrd="0" presId="urn:microsoft.com/office/officeart/2018/2/layout/IconLabelDescriptionList"/>
    <dgm:cxn modelId="{0F24F49D-12A2-43DF-B9BE-AC985B491F90}" type="presParOf" srcId="{092F323C-F8FA-4F0E-9365-F7A6660B63A5}" destId="{F4470358-CD88-4A06-847A-07519F84CF2B}" srcOrd="3" destOrd="0" presId="urn:microsoft.com/office/officeart/2018/2/layout/IconLabelDescriptionList"/>
    <dgm:cxn modelId="{16E4F1F8-FD4E-4A43-AAAD-092AB8AF2FE7}" type="presParOf" srcId="{092F323C-F8FA-4F0E-9365-F7A6660B63A5}" destId="{A3B5FAB2-5E86-4CEB-9795-52E35B0F0DF9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12EA461-0596-4964-8DB3-68C7B2C2710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E4E3E4B-5E90-4047-A2E6-07B0E00091C7}">
      <dgm:prSet/>
      <dgm:spPr/>
      <dgm:t>
        <a:bodyPr/>
        <a:lstStyle/>
        <a:p>
          <a:pPr>
            <a:lnSpc>
              <a:spcPct val="100000"/>
            </a:lnSpc>
          </a:pPr>
          <a:r>
            <a:rPr lang="fr-BJ" b="1" dirty="0"/>
            <a:t>Elaborer la stratégie de cohésion sociale</a:t>
          </a:r>
          <a:endParaRPr lang="en-US" b="1" dirty="0"/>
        </a:p>
      </dgm:t>
    </dgm:pt>
    <dgm:pt modelId="{8D475B09-E547-49F9-849F-89A43FA4C171}" type="parTrans" cxnId="{9CAB60E4-D995-4D52-9AFB-E0ABD52F91CE}">
      <dgm:prSet/>
      <dgm:spPr/>
      <dgm:t>
        <a:bodyPr/>
        <a:lstStyle/>
        <a:p>
          <a:endParaRPr lang="en-US"/>
        </a:p>
      </dgm:t>
    </dgm:pt>
    <dgm:pt modelId="{9BC5BBDC-BBE2-4D15-87CA-A21EF8EE259E}" type="sibTrans" cxnId="{9CAB60E4-D995-4D52-9AFB-E0ABD52F91CE}">
      <dgm:prSet/>
      <dgm:spPr/>
      <dgm:t>
        <a:bodyPr/>
        <a:lstStyle/>
        <a:p>
          <a:endParaRPr lang="en-US"/>
        </a:p>
      </dgm:t>
    </dgm:pt>
    <dgm:pt modelId="{8176DE7A-201A-4E98-ABDC-DD56935DA7A2}">
      <dgm:prSet/>
      <dgm:spPr/>
      <dgm:t>
        <a:bodyPr/>
        <a:lstStyle/>
        <a:p>
          <a:pPr>
            <a:lnSpc>
              <a:spcPct val="100000"/>
            </a:lnSpc>
          </a:pPr>
          <a:r>
            <a:rPr lang="fr-FR" b="1" dirty="0"/>
            <a:t>D</a:t>
          </a:r>
          <a:r>
            <a:rPr lang="fr-BJ" b="1" dirty="0"/>
            <a:t>évelopper l’ académie du DCC</a:t>
          </a:r>
          <a:endParaRPr lang="en-US" b="1" dirty="0"/>
        </a:p>
      </dgm:t>
    </dgm:pt>
    <dgm:pt modelId="{F9F63DDE-44EC-4FF2-91E8-3A9EEBD0DDDC}" type="parTrans" cxnId="{88150C7F-F12D-4269-B6A6-9FCAF9D4CA9F}">
      <dgm:prSet/>
      <dgm:spPr/>
      <dgm:t>
        <a:bodyPr/>
        <a:lstStyle/>
        <a:p>
          <a:endParaRPr lang="en-US"/>
        </a:p>
      </dgm:t>
    </dgm:pt>
    <dgm:pt modelId="{C03B5638-00C0-41CB-8F87-EE77E13875B1}" type="sibTrans" cxnId="{88150C7F-F12D-4269-B6A6-9FCAF9D4CA9F}">
      <dgm:prSet/>
      <dgm:spPr/>
      <dgm:t>
        <a:bodyPr/>
        <a:lstStyle/>
        <a:p>
          <a:endParaRPr lang="en-US"/>
        </a:p>
      </dgm:t>
    </dgm:pt>
    <dgm:pt modelId="{3E94E047-EC5F-43D8-8590-25464806F7A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J" sz="2200" b="1" dirty="0"/>
            <a:t>Institutionnaliser l’approche du DCC</a:t>
          </a:r>
          <a:endParaRPr lang="en-US" sz="2000" b="0" dirty="0"/>
        </a:p>
      </dgm:t>
    </dgm:pt>
    <dgm:pt modelId="{446571F9-4856-45C4-87DD-7BE1525F3B1F}" type="parTrans" cxnId="{60C9E65F-A864-459F-9306-2AEC28511B8E}">
      <dgm:prSet/>
      <dgm:spPr/>
      <dgm:t>
        <a:bodyPr/>
        <a:lstStyle/>
        <a:p>
          <a:endParaRPr lang="en-US"/>
        </a:p>
      </dgm:t>
    </dgm:pt>
    <dgm:pt modelId="{2164BA70-88B9-46BF-8B59-7DA2E4E6F7BB}" type="sibTrans" cxnId="{60C9E65F-A864-459F-9306-2AEC28511B8E}">
      <dgm:prSet/>
      <dgm:spPr/>
      <dgm:t>
        <a:bodyPr/>
        <a:lstStyle/>
        <a:p>
          <a:endParaRPr lang="en-US"/>
        </a:p>
      </dgm:t>
    </dgm:pt>
    <dgm:pt modelId="{44D3B940-E382-C642-BCBC-6B4B34C98CC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fr-BJ" sz="2200" b="1" dirty="0"/>
            <a:t> </a:t>
          </a:r>
          <a:r>
            <a:rPr lang="fr-BJ" sz="2000" b="0" dirty="0"/>
            <a:t>Institutionnalisation de la mobilisation du financement pour le DCC</a:t>
          </a:r>
          <a:endParaRPr lang="en-US" sz="2000" b="0" dirty="0"/>
        </a:p>
      </dgm:t>
    </dgm:pt>
    <dgm:pt modelId="{F34A1CD3-8C92-EC4C-A30E-6B130AE148B5}" type="parTrans" cxnId="{5444062A-0802-3847-BD16-4CAB390C73AB}">
      <dgm:prSet/>
      <dgm:spPr/>
      <dgm:t>
        <a:bodyPr/>
        <a:lstStyle/>
        <a:p>
          <a:endParaRPr lang="fr-FR"/>
        </a:p>
      </dgm:t>
    </dgm:pt>
    <dgm:pt modelId="{472D1303-611E-1D4D-B3C2-C649F4F39B49}" type="sibTrans" cxnId="{5444062A-0802-3847-BD16-4CAB390C73AB}">
      <dgm:prSet/>
      <dgm:spPr/>
      <dgm:t>
        <a:bodyPr/>
        <a:lstStyle/>
        <a:p>
          <a:endParaRPr lang="fr-FR"/>
        </a:p>
      </dgm:t>
    </dgm:pt>
    <dgm:pt modelId="{2598DE05-87C9-440F-981B-319B0632B9B5}" type="pres">
      <dgm:prSet presAssocID="{A12EA461-0596-4964-8DB3-68C7B2C27104}" presName="root" presStyleCnt="0">
        <dgm:presLayoutVars>
          <dgm:dir/>
          <dgm:resizeHandles val="exact"/>
        </dgm:presLayoutVars>
      </dgm:prSet>
      <dgm:spPr/>
    </dgm:pt>
    <dgm:pt modelId="{DF545C6B-491A-4ADF-B3E9-81B11C8F30BA}" type="pres">
      <dgm:prSet presAssocID="{8E4E3E4B-5E90-4047-A2E6-07B0E00091C7}" presName="compNode" presStyleCnt="0"/>
      <dgm:spPr/>
    </dgm:pt>
    <dgm:pt modelId="{ACF6D6D3-FFA4-42AF-BAF2-790EF2503B69}" type="pres">
      <dgm:prSet presAssocID="{8E4E3E4B-5E90-4047-A2E6-07B0E00091C7}" presName="bgRect" presStyleLbl="bgShp" presStyleIdx="0" presStyleCnt="3"/>
      <dgm:spPr/>
    </dgm:pt>
    <dgm:pt modelId="{132FBE4B-50A9-461C-8996-BA2099F3E68C}" type="pres">
      <dgm:prSet presAssocID="{8E4E3E4B-5E90-4047-A2E6-07B0E00091C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e"/>
        </a:ext>
      </dgm:extLst>
    </dgm:pt>
    <dgm:pt modelId="{8DFAAD23-94F6-4317-93C1-1E117C302B99}" type="pres">
      <dgm:prSet presAssocID="{8E4E3E4B-5E90-4047-A2E6-07B0E00091C7}" presName="spaceRect" presStyleCnt="0"/>
      <dgm:spPr/>
    </dgm:pt>
    <dgm:pt modelId="{882C282C-6469-45BA-AEBB-D6D66FB8C2F6}" type="pres">
      <dgm:prSet presAssocID="{8E4E3E4B-5E90-4047-A2E6-07B0E00091C7}" presName="parTx" presStyleLbl="revTx" presStyleIdx="0" presStyleCnt="4">
        <dgm:presLayoutVars>
          <dgm:chMax val="0"/>
          <dgm:chPref val="0"/>
        </dgm:presLayoutVars>
      </dgm:prSet>
      <dgm:spPr/>
    </dgm:pt>
    <dgm:pt modelId="{81275100-393F-4FC5-A4F7-1441346126EA}" type="pres">
      <dgm:prSet presAssocID="{9BC5BBDC-BBE2-4D15-87CA-A21EF8EE259E}" presName="sibTrans" presStyleCnt="0"/>
      <dgm:spPr/>
    </dgm:pt>
    <dgm:pt modelId="{D538AB9A-4EB0-44B8-859D-E3C5436496A7}" type="pres">
      <dgm:prSet presAssocID="{8176DE7A-201A-4E98-ABDC-DD56935DA7A2}" presName="compNode" presStyleCnt="0"/>
      <dgm:spPr/>
    </dgm:pt>
    <dgm:pt modelId="{F0F0A978-B125-4076-A5A8-4821FB32D8F8}" type="pres">
      <dgm:prSet presAssocID="{8176DE7A-201A-4E98-ABDC-DD56935DA7A2}" presName="bgRect" presStyleLbl="bgShp" presStyleIdx="1" presStyleCnt="3"/>
      <dgm:spPr/>
    </dgm:pt>
    <dgm:pt modelId="{361869D5-78D6-4080-8F72-0162AF9F3AD3}" type="pres">
      <dgm:prSet presAssocID="{8176DE7A-201A-4E98-ABDC-DD56935DA7A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École"/>
        </a:ext>
      </dgm:extLst>
    </dgm:pt>
    <dgm:pt modelId="{EB4223C6-6FFD-49FD-84AE-F365A42E149F}" type="pres">
      <dgm:prSet presAssocID="{8176DE7A-201A-4E98-ABDC-DD56935DA7A2}" presName="spaceRect" presStyleCnt="0"/>
      <dgm:spPr/>
    </dgm:pt>
    <dgm:pt modelId="{576C3A09-C8D7-4444-AF4D-DD5CD7DF180D}" type="pres">
      <dgm:prSet presAssocID="{8176DE7A-201A-4E98-ABDC-DD56935DA7A2}" presName="parTx" presStyleLbl="revTx" presStyleIdx="1" presStyleCnt="4">
        <dgm:presLayoutVars>
          <dgm:chMax val="0"/>
          <dgm:chPref val="0"/>
        </dgm:presLayoutVars>
      </dgm:prSet>
      <dgm:spPr/>
    </dgm:pt>
    <dgm:pt modelId="{8B40917D-F705-4FF2-8B87-4C7FCB4E7603}" type="pres">
      <dgm:prSet presAssocID="{C03B5638-00C0-41CB-8F87-EE77E13875B1}" presName="sibTrans" presStyleCnt="0"/>
      <dgm:spPr/>
    </dgm:pt>
    <dgm:pt modelId="{C2CC330C-25A1-42B0-85BD-2C9B7E5D022B}" type="pres">
      <dgm:prSet presAssocID="{3E94E047-EC5F-43D8-8590-25464806F7A0}" presName="compNode" presStyleCnt="0"/>
      <dgm:spPr/>
    </dgm:pt>
    <dgm:pt modelId="{55C608D1-7489-4217-B5D8-EA7865FE99BA}" type="pres">
      <dgm:prSet presAssocID="{3E94E047-EC5F-43D8-8590-25464806F7A0}" presName="bgRect" presStyleLbl="bgShp" presStyleIdx="2" presStyleCnt="3"/>
      <dgm:spPr/>
    </dgm:pt>
    <dgm:pt modelId="{A6CD6DF7-5CDF-4037-8E5E-D69521133A40}" type="pres">
      <dgm:prSet presAssocID="{3E94E047-EC5F-43D8-8590-25464806F7A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que"/>
        </a:ext>
      </dgm:extLst>
    </dgm:pt>
    <dgm:pt modelId="{B59FC55F-1E5E-492B-AC91-0D885F8451B4}" type="pres">
      <dgm:prSet presAssocID="{3E94E047-EC5F-43D8-8590-25464806F7A0}" presName="spaceRect" presStyleCnt="0"/>
      <dgm:spPr/>
    </dgm:pt>
    <dgm:pt modelId="{88F22DC4-D390-4AB3-A8F1-F6E4A8EFEF46}" type="pres">
      <dgm:prSet presAssocID="{3E94E047-EC5F-43D8-8590-25464806F7A0}" presName="parTx" presStyleLbl="revTx" presStyleIdx="2" presStyleCnt="4" custScaleX="110253">
        <dgm:presLayoutVars>
          <dgm:chMax val="0"/>
          <dgm:chPref val="0"/>
        </dgm:presLayoutVars>
      </dgm:prSet>
      <dgm:spPr/>
    </dgm:pt>
    <dgm:pt modelId="{58C1E601-5008-F84C-B942-1351D5756624}" type="pres">
      <dgm:prSet presAssocID="{3E94E047-EC5F-43D8-8590-25464806F7A0}" presName="desTx" presStyleLbl="revTx" presStyleIdx="3" presStyleCnt="4" custScaleX="146049" custLinFactNeighborX="-10174" custLinFactNeighborY="2689">
        <dgm:presLayoutVars/>
      </dgm:prSet>
      <dgm:spPr/>
    </dgm:pt>
  </dgm:ptLst>
  <dgm:cxnLst>
    <dgm:cxn modelId="{5444062A-0802-3847-BD16-4CAB390C73AB}" srcId="{3E94E047-EC5F-43D8-8590-25464806F7A0}" destId="{44D3B940-E382-C642-BCBC-6B4B34C98CC7}" srcOrd="0" destOrd="0" parTransId="{F34A1CD3-8C92-EC4C-A30E-6B130AE148B5}" sibTransId="{472D1303-611E-1D4D-B3C2-C649F4F39B49}"/>
    <dgm:cxn modelId="{60C9E65F-A864-459F-9306-2AEC28511B8E}" srcId="{A12EA461-0596-4964-8DB3-68C7B2C27104}" destId="{3E94E047-EC5F-43D8-8590-25464806F7A0}" srcOrd="2" destOrd="0" parTransId="{446571F9-4856-45C4-87DD-7BE1525F3B1F}" sibTransId="{2164BA70-88B9-46BF-8B59-7DA2E4E6F7BB}"/>
    <dgm:cxn modelId="{88150C7F-F12D-4269-B6A6-9FCAF9D4CA9F}" srcId="{A12EA461-0596-4964-8DB3-68C7B2C27104}" destId="{8176DE7A-201A-4E98-ABDC-DD56935DA7A2}" srcOrd="1" destOrd="0" parTransId="{F9F63DDE-44EC-4FF2-91E8-3A9EEBD0DDDC}" sibTransId="{C03B5638-00C0-41CB-8F87-EE77E13875B1}"/>
    <dgm:cxn modelId="{0518B591-D1B8-4781-BA5D-51793ACBDDF4}" type="presOf" srcId="{A12EA461-0596-4964-8DB3-68C7B2C27104}" destId="{2598DE05-87C9-440F-981B-319B0632B9B5}" srcOrd="0" destOrd="0" presId="urn:microsoft.com/office/officeart/2018/2/layout/IconVerticalSolidList"/>
    <dgm:cxn modelId="{D2428C93-42A5-4FE7-A082-044BAB3BB4A0}" type="presOf" srcId="{8176DE7A-201A-4E98-ABDC-DD56935DA7A2}" destId="{576C3A09-C8D7-4444-AF4D-DD5CD7DF180D}" srcOrd="0" destOrd="0" presId="urn:microsoft.com/office/officeart/2018/2/layout/IconVerticalSolidList"/>
    <dgm:cxn modelId="{7BD730B6-3677-5D40-BB41-D678AC205119}" type="presOf" srcId="{44D3B940-E382-C642-BCBC-6B4B34C98CC7}" destId="{58C1E601-5008-F84C-B942-1351D5756624}" srcOrd="0" destOrd="0" presId="urn:microsoft.com/office/officeart/2018/2/layout/IconVerticalSolidList"/>
    <dgm:cxn modelId="{FBDFDABD-F675-4579-B7EA-68CD36E8FF2B}" type="presOf" srcId="{8E4E3E4B-5E90-4047-A2E6-07B0E00091C7}" destId="{882C282C-6469-45BA-AEBB-D6D66FB8C2F6}" srcOrd="0" destOrd="0" presId="urn:microsoft.com/office/officeart/2018/2/layout/IconVerticalSolidList"/>
    <dgm:cxn modelId="{9CAB60E4-D995-4D52-9AFB-E0ABD52F91CE}" srcId="{A12EA461-0596-4964-8DB3-68C7B2C27104}" destId="{8E4E3E4B-5E90-4047-A2E6-07B0E00091C7}" srcOrd="0" destOrd="0" parTransId="{8D475B09-E547-49F9-849F-89A43FA4C171}" sibTransId="{9BC5BBDC-BBE2-4D15-87CA-A21EF8EE259E}"/>
    <dgm:cxn modelId="{E1D613FF-CAB1-46B0-871D-3E2AC1C5EE13}" type="presOf" srcId="{3E94E047-EC5F-43D8-8590-25464806F7A0}" destId="{88F22DC4-D390-4AB3-A8F1-F6E4A8EFEF46}" srcOrd="0" destOrd="0" presId="urn:microsoft.com/office/officeart/2018/2/layout/IconVerticalSolidList"/>
    <dgm:cxn modelId="{8EA09703-FED4-4CBB-8E18-DE3669637BA1}" type="presParOf" srcId="{2598DE05-87C9-440F-981B-319B0632B9B5}" destId="{DF545C6B-491A-4ADF-B3E9-81B11C8F30BA}" srcOrd="0" destOrd="0" presId="urn:microsoft.com/office/officeart/2018/2/layout/IconVerticalSolidList"/>
    <dgm:cxn modelId="{2187F7AF-51E0-4423-8689-9893BED0DF99}" type="presParOf" srcId="{DF545C6B-491A-4ADF-B3E9-81B11C8F30BA}" destId="{ACF6D6D3-FFA4-42AF-BAF2-790EF2503B69}" srcOrd="0" destOrd="0" presId="urn:microsoft.com/office/officeart/2018/2/layout/IconVerticalSolidList"/>
    <dgm:cxn modelId="{29DFC1CF-7FEB-47CB-BE75-B4A0DCC3B0F8}" type="presParOf" srcId="{DF545C6B-491A-4ADF-B3E9-81B11C8F30BA}" destId="{132FBE4B-50A9-461C-8996-BA2099F3E68C}" srcOrd="1" destOrd="0" presId="urn:microsoft.com/office/officeart/2018/2/layout/IconVerticalSolidList"/>
    <dgm:cxn modelId="{62FFEA7C-61F6-47DE-83C7-91955F51D862}" type="presParOf" srcId="{DF545C6B-491A-4ADF-B3E9-81B11C8F30BA}" destId="{8DFAAD23-94F6-4317-93C1-1E117C302B99}" srcOrd="2" destOrd="0" presId="urn:microsoft.com/office/officeart/2018/2/layout/IconVerticalSolidList"/>
    <dgm:cxn modelId="{7ED04240-E9FA-4A2B-AF32-8FE5746AD0EE}" type="presParOf" srcId="{DF545C6B-491A-4ADF-B3E9-81B11C8F30BA}" destId="{882C282C-6469-45BA-AEBB-D6D66FB8C2F6}" srcOrd="3" destOrd="0" presId="urn:microsoft.com/office/officeart/2018/2/layout/IconVerticalSolidList"/>
    <dgm:cxn modelId="{E933EBA1-54DC-45FE-B52A-49CAA7D51832}" type="presParOf" srcId="{2598DE05-87C9-440F-981B-319B0632B9B5}" destId="{81275100-393F-4FC5-A4F7-1441346126EA}" srcOrd="1" destOrd="0" presId="urn:microsoft.com/office/officeart/2018/2/layout/IconVerticalSolidList"/>
    <dgm:cxn modelId="{DC7C9A3D-8B4C-4577-A53F-2CBC5DEFC7B4}" type="presParOf" srcId="{2598DE05-87C9-440F-981B-319B0632B9B5}" destId="{D538AB9A-4EB0-44B8-859D-E3C5436496A7}" srcOrd="2" destOrd="0" presId="urn:microsoft.com/office/officeart/2018/2/layout/IconVerticalSolidList"/>
    <dgm:cxn modelId="{5C38D4E9-A328-443E-B132-514DE6AC81D0}" type="presParOf" srcId="{D538AB9A-4EB0-44B8-859D-E3C5436496A7}" destId="{F0F0A978-B125-4076-A5A8-4821FB32D8F8}" srcOrd="0" destOrd="0" presId="urn:microsoft.com/office/officeart/2018/2/layout/IconVerticalSolidList"/>
    <dgm:cxn modelId="{5E54602C-7561-4E35-9071-3510E6D2E30F}" type="presParOf" srcId="{D538AB9A-4EB0-44B8-859D-E3C5436496A7}" destId="{361869D5-78D6-4080-8F72-0162AF9F3AD3}" srcOrd="1" destOrd="0" presId="urn:microsoft.com/office/officeart/2018/2/layout/IconVerticalSolidList"/>
    <dgm:cxn modelId="{9D484A3E-F6AD-4DAF-A247-244075F8FB7D}" type="presParOf" srcId="{D538AB9A-4EB0-44B8-859D-E3C5436496A7}" destId="{EB4223C6-6FFD-49FD-84AE-F365A42E149F}" srcOrd="2" destOrd="0" presId="urn:microsoft.com/office/officeart/2018/2/layout/IconVerticalSolidList"/>
    <dgm:cxn modelId="{12711939-8B86-4843-AEA8-ECDD6A550076}" type="presParOf" srcId="{D538AB9A-4EB0-44B8-859D-E3C5436496A7}" destId="{576C3A09-C8D7-4444-AF4D-DD5CD7DF180D}" srcOrd="3" destOrd="0" presId="urn:microsoft.com/office/officeart/2018/2/layout/IconVerticalSolidList"/>
    <dgm:cxn modelId="{F9DCA8C0-1E0A-402A-BEC6-D6BC7C159845}" type="presParOf" srcId="{2598DE05-87C9-440F-981B-319B0632B9B5}" destId="{8B40917D-F705-4FF2-8B87-4C7FCB4E7603}" srcOrd="3" destOrd="0" presId="urn:microsoft.com/office/officeart/2018/2/layout/IconVerticalSolidList"/>
    <dgm:cxn modelId="{9E9E4A00-4664-44B9-8EDC-D0FDA3BE4A24}" type="presParOf" srcId="{2598DE05-87C9-440F-981B-319B0632B9B5}" destId="{C2CC330C-25A1-42B0-85BD-2C9B7E5D022B}" srcOrd="4" destOrd="0" presId="urn:microsoft.com/office/officeart/2018/2/layout/IconVerticalSolidList"/>
    <dgm:cxn modelId="{5180F93E-31AF-4F46-842E-3CE7C891FD72}" type="presParOf" srcId="{C2CC330C-25A1-42B0-85BD-2C9B7E5D022B}" destId="{55C608D1-7489-4217-B5D8-EA7865FE99BA}" srcOrd="0" destOrd="0" presId="urn:microsoft.com/office/officeart/2018/2/layout/IconVerticalSolidList"/>
    <dgm:cxn modelId="{84B5CC13-2433-4DE2-A587-CE18AF7350DB}" type="presParOf" srcId="{C2CC330C-25A1-42B0-85BD-2C9B7E5D022B}" destId="{A6CD6DF7-5CDF-4037-8E5E-D69521133A40}" srcOrd="1" destOrd="0" presId="urn:microsoft.com/office/officeart/2018/2/layout/IconVerticalSolidList"/>
    <dgm:cxn modelId="{3A5E073E-E0B6-47C8-B433-668309141E11}" type="presParOf" srcId="{C2CC330C-25A1-42B0-85BD-2C9B7E5D022B}" destId="{B59FC55F-1E5E-492B-AC91-0D885F8451B4}" srcOrd="2" destOrd="0" presId="urn:microsoft.com/office/officeart/2018/2/layout/IconVerticalSolidList"/>
    <dgm:cxn modelId="{A4233F76-2A79-4D74-8968-8E94A3892A53}" type="presParOf" srcId="{C2CC330C-25A1-42B0-85BD-2C9B7E5D022B}" destId="{88F22DC4-D390-4AB3-A8F1-F6E4A8EFEF46}" srcOrd="3" destOrd="0" presId="urn:microsoft.com/office/officeart/2018/2/layout/IconVerticalSolidList"/>
    <dgm:cxn modelId="{1B7F34E2-667F-A340-885F-1DA33262694C}" type="presParOf" srcId="{C2CC330C-25A1-42B0-85BD-2C9B7E5D022B}" destId="{58C1E601-5008-F84C-B942-1351D5756624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4B564F-6B8E-4579-A75C-A3E4E0AF08FB}">
      <dsp:nvSpPr>
        <dsp:cNvPr id="0" name=""/>
        <dsp:cNvSpPr/>
      </dsp:nvSpPr>
      <dsp:spPr>
        <a:xfrm>
          <a:off x="0" y="15378"/>
          <a:ext cx="8910844" cy="11378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BD04AD-D487-4998-8648-0440B92B8B9A}">
      <dsp:nvSpPr>
        <dsp:cNvPr id="0" name=""/>
        <dsp:cNvSpPr/>
      </dsp:nvSpPr>
      <dsp:spPr>
        <a:xfrm>
          <a:off x="344206" y="271399"/>
          <a:ext cx="625830" cy="625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A09666A-4857-4183-88C3-5E97D8B886BE}">
      <dsp:nvSpPr>
        <dsp:cNvPr id="0" name=""/>
        <dsp:cNvSpPr/>
      </dsp:nvSpPr>
      <dsp:spPr>
        <a:xfrm>
          <a:off x="1314244" y="15378"/>
          <a:ext cx="4009879" cy="1137873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25" tIns="120425" rIns="120425" bIns="12042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J" sz="2400" b="1" kern="1200" dirty="0"/>
            <a:t>Contexte de l’avènement du Bénin en DCC</a:t>
          </a:r>
          <a:endParaRPr lang="en-US" sz="2400" b="1" kern="1200" dirty="0"/>
        </a:p>
      </dsp:txBody>
      <dsp:txXfrm>
        <a:off x="1314244" y="15378"/>
        <a:ext cx="4009879" cy="1137873"/>
      </dsp:txXfrm>
    </dsp:sp>
    <dsp:sp modelId="{D8E0DBB0-1A5D-2546-8C62-9998F9938C7F}">
      <dsp:nvSpPr>
        <dsp:cNvPr id="0" name=""/>
        <dsp:cNvSpPr/>
      </dsp:nvSpPr>
      <dsp:spPr>
        <a:xfrm>
          <a:off x="5324124" y="15378"/>
          <a:ext cx="3584149" cy="1137873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25" tIns="120425" rIns="120425" bIns="120425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0" kern="1200" dirty="0" err="1"/>
            <a:t>Genèse</a:t>
          </a:r>
          <a:r>
            <a:rPr lang="en-US" sz="2000" b="0" kern="1200" dirty="0"/>
            <a:t> </a:t>
          </a:r>
        </a:p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0" kern="1200" dirty="0"/>
            <a:t>Instruments </a:t>
          </a:r>
          <a:r>
            <a:rPr lang="en-US" sz="2000" b="0" kern="1200" dirty="0" err="1"/>
            <a:t>d’arrimage</a:t>
          </a:r>
          <a:endParaRPr lang="en-US" sz="2000" b="0" kern="1200" dirty="0"/>
        </a:p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0" kern="1200" dirty="0"/>
            <a:t>Grandes actions </a:t>
          </a:r>
          <a:r>
            <a:rPr lang="en-US" sz="2000" b="0" kern="1200" dirty="0" err="1"/>
            <a:t>conduites</a:t>
          </a:r>
          <a:endParaRPr lang="en-US" sz="2000" b="0" kern="1200" dirty="0"/>
        </a:p>
      </dsp:txBody>
      <dsp:txXfrm>
        <a:off x="5324124" y="15378"/>
        <a:ext cx="3584149" cy="1137873"/>
      </dsp:txXfrm>
    </dsp:sp>
    <dsp:sp modelId="{F55BC955-880B-4680-80D5-61ED411D7490}">
      <dsp:nvSpPr>
        <dsp:cNvPr id="0" name=""/>
        <dsp:cNvSpPr/>
      </dsp:nvSpPr>
      <dsp:spPr>
        <a:xfrm>
          <a:off x="0" y="1437720"/>
          <a:ext cx="8910844" cy="11378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C26A69-3D56-4AD6-A95F-BFD15CEAA8CF}">
      <dsp:nvSpPr>
        <dsp:cNvPr id="0" name=""/>
        <dsp:cNvSpPr/>
      </dsp:nvSpPr>
      <dsp:spPr>
        <a:xfrm>
          <a:off x="344206" y="1693742"/>
          <a:ext cx="625830" cy="625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D7D62E2-16B7-49DA-8A08-2D3188CFACAD}">
      <dsp:nvSpPr>
        <dsp:cNvPr id="0" name=""/>
        <dsp:cNvSpPr/>
      </dsp:nvSpPr>
      <dsp:spPr>
        <a:xfrm>
          <a:off x="1314244" y="1437720"/>
          <a:ext cx="7594028" cy="1137873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25" tIns="120425" rIns="120425" bIns="12042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J" sz="2400" b="1" kern="1200"/>
            <a:t>Images du DCC</a:t>
          </a:r>
          <a:endParaRPr lang="en-US" sz="2400" b="1" kern="1200" dirty="0"/>
        </a:p>
      </dsp:txBody>
      <dsp:txXfrm>
        <a:off x="1314244" y="1437720"/>
        <a:ext cx="7594028" cy="1137873"/>
      </dsp:txXfrm>
    </dsp:sp>
    <dsp:sp modelId="{65553630-CA21-471D-961D-1D6240807511}">
      <dsp:nvSpPr>
        <dsp:cNvPr id="0" name=""/>
        <dsp:cNvSpPr/>
      </dsp:nvSpPr>
      <dsp:spPr>
        <a:xfrm>
          <a:off x="0" y="2860063"/>
          <a:ext cx="8910844" cy="11378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8B4F2C-B009-4C49-9EC7-4762C3146742}">
      <dsp:nvSpPr>
        <dsp:cNvPr id="0" name=""/>
        <dsp:cNvSpPr/>
      </dsp:nvSpPr>
      <dsp:spPr>
        <a:xfrm>
          <a:off x="344206" y="3116084"/>
          <a:ext cx="625830" cy="6258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FB86B9-2799-400F-9215-C7A382EFBD82}">
      <dsp:nvSpPr>
        <dsp:cNvPr id="0" name=""/>
        <dsp:cNvSpPr/>
      </dsp:nvSpPr>
      <dsp:spPr>
        <a:xfrm>
          <a:off x="1314244" y="2860063"/>
          <a:ext cx="7594028" cy="1137873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25" tIns="120425" rIns="120425" bIns="12042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J" sz="2400" b="1" kern="1200"/>
            <a:t>Concepts</a:t>
          </a:r>
          <a:endParaRPr lang="en-US" sz="2400" b="1" kern="1200" dirty="0"/>
        </a:p>
      </dsp:txBody>
      <dsp:txXfrm>
        <a:off x="1314244" y="2860063"/>
        <a:ext cx="7594028" cy="1137873"/>
      </dsp:txXfrm>
    </dsp:sp>
    <dsp:sp modelId="{6F87F624-7456-4260-850C-8D62D6215967}">
      <dsp:nvSpPr>
        <dsp:cNvPr id="0" name=""/>
        <dsp:cNvSpPr/>
      </dsp:nvSpPr>
      <dsp:spPr>
        <a:xfrm>
          <a:off x="0" y="4282405"/>
          <a:ext cx="8910844" cy="11378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0A1644-80B3-424F-8EAD-B1A87681E568}">
      <dsp:nvSpPr>
        <dsp:cNvPr id="0" name=""/>
        <dsp:cNvSpPr/>
      </dsp:nvSpPr>
      <dsp:spPr>
        <a:xfrm>
          <a:off x="344206" y="4538427"/>
          <a:ext cx="625830" cy="6258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C34A380-C9C6-4390-96CA-B64DEE9FC645}">
      <dsp:nvSpPr>
        <dsp:cNvPr id="0" name=""/>
        <dsp:cNvSpPr/>
      </dsp:nvSpPr>
      <dsp:spPr>
        <a:xfrm>
          <a:off x="1314244" y="4282405"/>
          <a:ext cx="7594028" cy="1137873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25" tIns="120425" rIns="120425" bIns="12042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J" sz="2400" b="1" kern="1200"/>
            <a:t>Liens DCC et Cohésion sociale</a:t>
          </a:r>
          <a:endParaRPr lang="en-US" sz="2400" b="1" kern="1200" dirty="0"/>
        </a:p>
      </dsp:txBody>
      <dsp:txXfrm>
        <a:off x="1314244" y="4282405"/>
        <a:ext cx="7594028" cy="1137873"/>
      </dsp:txXfrm>
    </dsp:sp>
    <dsp:sp modelId="{551950D8-B39B-4571-8918-024FBBFE72EB}">
      <dsp:nvSpPr>
        <dsp:cNvPr id="0" name=""/>
        <dsp:cNvSpPr/>
      </dsp:nvSpPr>
      <dsp:spPr>
        <a:xfrm>
          <a:off x="0" y="5680238"/>
          <a:ext cx="8910844" cy="11378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7FC871-11BB-426A-B889-30F8E50E60E7}">
      <dsp:nvSpPr>
        <dsp:cNvPr id="0" name=""/>
        <dsp:cNvSpPr/>
      </dsp:nvSpPr>
      <dsp:spPr>
        <a:xfrm>
          <a:off x="344206" y="5960769"/>
          <a:ext cx="625830" cy="62583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49D8BF-8BFE-4DEA-9F89-037B331C5371}">
      <dsp:nvSpPr>
        <dsp:cNvPr id="0" name=""/>
        <dsp:cNvSpPr/>
      </dsp:nvSpPr>
      <dsp:spPr>
        <a:xfrm>
          <a:off x="1086680" y="5713429"/>
          <a:ext cx="2420444" cy="1137873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25" tIns="120425" rIns="120425" bIns="12042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J" sz="2400" b="1" kern="1200" dirty="0"/>
            <a:t>Importance et </a:t>
          </a:r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J" sz="2400" b="1" kern="1200" dirty="0"/>
            <a:t>défis du DCC</a:t>
          </a:r>
          <a:endParaRPr lang="en-US" sz="2400" b="1" kern="1200" dirty="0"/>
        </a:p>
      </dsp:txBody>
      <dsp:txXfrm>
        <a:off x="1086680" y="5713429"/>
        <a:ext cx="2420444" cy="1137873"/>
      </dsp:txXfrm>
    </dsp:sp>
    <dsp:sp modelId="{C2940409-01EF-4BDB-AD2A-B7B60089EA1E}">
      <dsp:nvSpPr>
        <dsp:cNvPr id="0" name=""/>
        <dsp:cNvSpPr/>
      </dsp:nvSpPr>
      <dsp:spPr>
        <a:xfrm>
          <a:off x="3805546" y="5680238"/>
          <a:ext cx="5105297" cy="1137873"/>
        </a:xfrm>
        <a:prstGeom prst="rect">
          <a:avLst/>
        </a:prstGeom>
        <a:noFill/>
        <a:ln w="1270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425" tIns="120425" rIns="120425" bIns="120425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400" i="1" kern="1200" dirty="0"/>
            <a:t>P</a:t>
          </a:r>
          <a:r>
            <a:rPr lang="fr-BJ" sz="2400" i="1" kern="1200" dirty="0"/>
            <a:t>articipation</a:t>
          </a:r>
          <a:endParaRPr lang="en-US" sz="2400" i="1" kern="1200" dirty="0"/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400" i="1" kern="1200" dirty="0"/>
            <a:t>I</a:t>
          </a:r>
          <a:r>
            <a:rPr lang="fr-BJ" sz="2400" i="1" kern="1200" dirty="0"/>
            <a:t>mplication  au DL</a:t>
          </a:r>
          <a:endParaRPr lang="en-US" sz="2400" i="1" kern="1200" dirty="0"/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i="1" kern="1200" dirty="0"/>
            <a:t>Succès, </a:t>
          </a:r>
          <a:r>
            <a:rPr lang="en-US" sz="2400" i="1" kern="1200" dirty="0" err="1"/>
            <a:t>insuffisances</a:t>
          </a:r>
          <a:r>
            <a:rPr lang="en-US" sz="2400" i="1" kern="1200" dirty="0"/>
            <a:t>, </a:t>
          </a:r>
          <a:r>
            <a:rPr lang="en-US" sz="2400" i="1" kern="1200" dirty="0" err="1"/>
            <a:t>défis</a:t>
          </a:r>
          <a:endParaRPr lang="en-US" sz="2400" i="1" kern="1200" dirty="0"/>
        </a:p>
      </dsp:txBody>
      <dsp:txXfrm>
        <a:off x="3805546" y="5680238"/>
        <a:ext cx="5105297" cy="11378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D2FDC-783C-4507-BB4B-B4B00811BA3B}">
      <dsp:nvSpPr>
        <dsp:cNvPr id="0" name=""/>
        <dsp:cNvSpPr/>
      </dsp:nvSpPr>
      <dsp:spPr>
        <a:xfrm>
          <a:off x="2568889" y="497308"/>
          <a:ext cx="915714" cy="91571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B1E40B-71DC-441D-83BB-A736895B11C8}">
      <dsp:nvSpPr>
        <dsp:cNvPr id="0" name=""/>
        <dsp:cNvSpPr/>
      </dsp:nvSpPr>
      <dsp:spPr>
        <a:xfrm>
          <a:off x="2764041" y="692461"/>
          <a:ext cx="525410" cy="52541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ECC474-DFFC-447B-A6B4-C936ED6FFB11}">
      <dsp:nvSpPr>
        <dsp:cNvPr id="0" name=""/>
        <dsp:cNvSpPr/>
      </dsp:nvSpPr>
      <dsp:spPr>
        <a:xfrm>
          <a:off x="1563532" y="1698246"/>
          <a:ext cx="2926429" cy="722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BJ" sz="2400" b="1" kern="1200" cap="none" baseline="0" dirty="0"/>
            <a:t>Instruments d’arrimage</a:t>
          </a:r>
          <a:endParaRPr lang="en-US" sz="2400" b="1" kern="1200" cap="none" baseline="0" dirty="0"/>
        </a:p>
      </dsp:txBody>
      <dsp:txXfrm>
        <a:off x="1563532" y="1698246"/>
        <a:ext cx="2926429" cy="722227"/>
      </dsp:txXfrm>
    </dsp:sp>
    <dsp:sp modelId="{D42FFD51-7770-49B9-A6E7-0E37DAB02ADE}">
      <dsp:nvSpPr>
        <dsp:cNvPr id="0" name=""/>
        <dsp:cNvSpPr/>
      </dsp:nvSpPr>
      <dsp:spPr>
        <a:xfrm>
          <a:off x="5465538" y="439041"/>
          <a:ext cx="915714" cy="91571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F71DB1-D93D-46F0-95FD-FABA68741503}">
      <dsp:nvSpPr>
        <dsp:cNvPr id="0" name=""/>
        <dsp:cNvSpPr/>
      </dsp:nvSpPr>
      <dsp:spPr>
        <a:xfrm>
          <a:off x="5494433" y="692461"/>
          <a:ext cx="525410" cy="52541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B6CDCD-0DE7-4870-B062-660C955A8104}">
      <dsp:nvSpPr>
        <dsp:cNvPr id="0" name=""/>
        <dsp:cNvSpPr/>
      </dsp:nvSpPr>
      <dsp:spPr>
        <a:xfrm>
          <a:off x="4752666" y="1698246"/>
          <a:ext cx="2008943" cy="722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BJ" sz="2400" b="1" kern="1200" cap="none" baseline="0"/>
            <a:t>Elaboration des directives</a:t>
          </a:r>
          <a:endParaRPr lang="en-US" sz="2400" b="1" kern="1200" cap="none" baseline="0" dirty="0"/>
        </a:p>
      </dsp:txBody>
      <dsp:txXfrm>
        <a:off x="4752666" y="1698246"/>
        <a:ext cx="2008943" cy="722227"/>
      </dsp:txXfrm>
    </dsp:sp>
    <dsp:sp modelId="{E1987D09-A4A6-4716-ABCD-29C725D73641}">
      <dsp:nvSpPr>
        <dsp:cNvPr id="0" name=""/>
        <dsp:cNvSpPr/>
      </dsp:nvSpPr>
      <dsp:spPr>
        <a:xfrm>
          <a:off x="8432542" y="497308"/>
          <a:ext cx="915714" cy="91571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186EF2-E550-4C3D-9902-58D70F661A68}">
      <dsp:nvSpPr>
        <dsp:cNvPr id="0" name=""/>
        <dsp:cNvSpPr/>
      </dsp:nvSpPr>
      <dsp:spPr>
        <a:xfrm>
          <a:off x="8627694" y="692461"/>
          <a:ext cx="525410" cy="52541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34BE07-E191-48EC-A5B9-0EF5E1BC6DDE}">
      <dsp:nvSpPr>
        <dsp:cNvPr id="0" name=""/>
        <dsp:cNvSpPr/>
      </dsp:nvSpPr>
      <dsp:spPr>
        <a:xfrm>
          <a:off x="7024315" y="1698246"/>
          <a:ext cx="3732168" cy="722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b="1" kern="1200" cap="none" baseline="0" dirty="0"/>
            <a:t>Description du cycle des investissements</a:t>
          </a:r>
        </a:p>
      </dsp:txBody>
      <dsp:txXfrm>
        <a:off x="7024315" y="1698246"/>
        <a:ext cx="3732168" cy="722227"/>
      </dsp:txXfrm>
    </dsp:sp>
    <dsp:sp modelId="{99C34F58-EC54-461E-A6D3-7A60C819527C}">
      <dsp:nvSpPr>
        <dsp:cNvPr id="0" name=""/>
        <dsp:cNvSpPr/>
      </dsp:nvSpPr>
      <dsp:spPr>
        <a:xfrm>
          <a:off x="1360723" y="2795766"/>
          <a:ext cx="915714" cy="91571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95303F-CC1E-4A81-98C1-7DC0D58EAD9A}">
      <dsp:nvSpPr>
        <dsp:cNvPr id="0" name=""/>
        <dsp:cNvSpPr/>
      </dsp:nvSpPr>
      <dsp:spPr>
        <a:xfrm>
          <a:off x="1555876" y="2990919"/>
          <a:ext cx="525410" cy="52541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2E894E-DF17-4FE8-953A-1AA524F4B035}">
      <dsp:nvSpPr>
        <dsp:cNvPr id="0" name=""/>
        <dsp:cNvSpPr/>
      </dsp:nvSpPr>
      <dsp:spPr>
        <a:xfrm>
          <a:off x="2959" y="3996704"/>
          <a:ext cx="3631244" cy="722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BJ" sz="2400" b="1" kern="1200" cap="none" baseline="0" dirty="0"/>
            <a:t>Conception du dispositif de mise en oeuvre</a:t>
          </a:r>
          <a:endParaRPr lang="en-US" sz="2400" b="1" kern="1200" cap="none" baseline="0" dirty="0"/>
        </a:p>
      </dsp:txBody>
      <dsp:txXfrm>
        <a:off x="2959" y="3996704"/>
        <a:ext cx="3631244" cy="722227"/>
      </dsp:txXfrm>
    </dsp:sp>
    <dsp:sp modelId="{C3BA6734-59A7-4968-8872-8E7D416EA12A}">
      <dsp:nvSpPr>
        <dsp:cNvPr id="0" name=""/>
        <dsp:cNvSpPr/>
      </dsp:nvSpPr>
      <dsp:spPr>
        <a:xfrm>
          <a:off x="5806654" y="2795766"/>
          <a:ext cx="915714" cy="91571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006A90-894D-4227-A072-982E5BFBEBDA}">
      <dsp:nvSpPr>
        <dsp:cNvPr id="0" name=""/>
        <dsp:cNvSpPr/>
      </dsp:nvSpPr>
      <dsp:spPr>
        <a:xfrm>
          <a:off x="6001807" y="2990919"/>
          <a:ext cx="525410" cy="52541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16D1FB-5089-4AC9-9228-868C8C2EF9DF}">
      <dsp:nvSpPr>
        <dsp:cNvPr id="0" name=""/>
        <dsp:cNvSpPr/>
      </dsp:nvSpPr>
      <dsp:spPr>
        <a:xfrm>
          <a:off x="3896908" y="3996704"/>
          <a:ext cx="4735206" cy="722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b="1" kern="1200" cap="none" baseline="0" dirty="0"/>
            <a:t>Identification des zones/</a:t>
          </a:r>
          <a:r>
            <a:rPr lang="en-US" sz="2400" b="1" kern="1200" cap="none" baseline="0" dirty="0" err="1"/>
            <a:t>domaines</a:t>
          </a:r>
          <a:r>
            <a:rPr lang="en-US" sz="2400" b="1" kern="1200" cap="none" baseline="0" dirty="0"/>
            <a:t>/</a:t>
          </a:r>
          <a:r>
            <a:rPr lang="en-US" sz="2400" b="1" kern="1200" cap="none" baseline="0" dirty="0" err="1"/>
            <a:t>secteurs</a:t>
          </a:r>
          <a:r>
            <a:rPr lang="en-US" sz="2400" b="1" kern="1200" cap="none" baseline="0" dirty="0"/>
            <a:t> d'intervention</a:t>
          </a:r>
        </a:p>
      </dsp:txBody>
      <dsp:txXfrm>
        <a:off x="3896908" y="3996704"/>
        <a:ext cx="4735206" cy="722227"/>
      </dsp:txXfrm>
    </dsp:sp>
    <dsp:sp modelId="{B23BD9C0-02DD-4C63-A738-DAE4AF34CF66}">
      <dsp:nvSpPr>
        <dsp:cNvPr id="0" name=""/>
        <dsp:cNvSpPr/>
      </dsp:nvSpPr>
      <dsp:spPr>
        <a:xfrm>
          <a:off x="10148081" y="2795766"/>
          <a:ext cx="915714" cy="91571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90C476-100C-46F5-B0E3-23A47A88AF14}">
      <dsp:nvSpPr>
        <dsp:cNvPr id="0" name=""/>
        <dsp:cNvSpPr/>
      </dsp:nvSpPr>
      <dsp:spPr>
        <a:xfrm>
          <a:off x="10343233" y="2990919"/>
          <a:ext cx="525410" cy="52541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C08048-AEF8-4DD4-80A5-667A5FC05BBB}">
      <dsp:nvSpPr>
        <dsp:cNvPr id="0" name=""/>
        <dsp:cNvSpPr/>
      </dsp:nvSpPr>
      <dsp:spPr>
        <a:xfrm>
          <a:off x="8894820" y="3996704"/>
          <a:ext cx="3422236" cy="7222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BJ" sz="2400" b="1" kern="1200" cap="none" baseline="0"/>
            <a:t>Conception des outils/instruments</a:t>
          </a:r>
          <a:endParaRPr lang="en-US" sz="2400" b="1" kern="1200" cap="none" baseline="0"/>
        </a:p>
      </dsp:txBody>
      <dsp:txXfrm>
        <a:off x="8894820" y="3996704"/>
        <a:ext cx="3422236" cy="7222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2EA609-A241-6443-A92E-B91BF8E1F095}">
      <dsp:nvSpPr>
        <dsp:cNvPr id="0" name=""/>
        <dsp:cNvSpPr/>
      </dsp:nvSpPr>
      <dsp:spPr>
        <a:xfrm>
          <a:off x="0" y="67950"/>
          <a:ext cx="4839812" cy="558561"/>
        </a:xfrm>
        <a:prstGeom prst="roundRect">
          <a:avLst>
            <a:gd name="adj" fmla="val 10000"/>
          </a:avLst>
        </a:prstGeom>
        <a:solidFill>
          <a:srgbClr val="0000FF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b="1" kern="1200"/>
            <a:t>Lois et textes règlementaire</a:t>
          </a:r>
        </a:p>
      </dsp:txBody>
      <dsp:txXfrm>
        <a:off x="16360" y="84310"/>
        <a:ext cx="4807092" cy="525841"/>
      </dsp:txXfrm>
    </dsp:sp>
    <dsp:sp modelId="{56821348-8F1C-9A43-B523-7E9A9D555B8E}">
      <dsp:nvSpPr>
        <dsp:cNvPr id="0" name=""/>
        <dsp:cNvSpPr/>
      </dsp:nvSpPr>
      <dsp:spPr>
        <a:xfrm>
          <a:off x="483981" y="626511"/>
          <a:ext cx="557646" cy="4333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3315"/>
              </a:lnTo>
              <a:lnTo>
                <a:pt x="557646" y="433315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EAAD3E-8DD3-0441-A089-D184A78DC531}">
      <dsp:nvSpPr>
        <dsp:cNvPr id="0" name=""/>
        <dsp:cNvSpPr/>
      </dsp:nvSpPr>
      <dsp:spPr>
        <a:xfrm>
          <a:off x="1041627" y="780545"/>
          <a:ext cx="4050401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b="1" kern="1200" dirty="0"/>
            <a:t>Loi n° 2005-07 du 08 Avril 2005, loi modifiant la loi N° la loi 2001-07 du 9 mai 2001maîtrise d’ouvrage déléguée</a:t>
          </a:r>
        </a:p>
      </dsp:txBody>
      <dsp:txXfrm>
        <a:off x="1057987" y="796905"/>
        <a:ext cx="4017681" cy="525841"/>
      </dsp:txXfrm>
    </dsp:sp>
    <dsp:sp modelId="{BED478EB-225A-EF4B-BA23-0571A37BCC0D}">
      <dsp:nvSpPr>
        <dsp:cNvPr id="0" name=""/>
        <dsp:cNvSpPr/>
      </dsp:nvSpPr>
      <dsp:spPr>
        <a:xfrm>
          <a:off x="483981" y="626511"/>
          <a:ext cx="486499" cy="10822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2291"/>
              </a:lnTo>
              <a:lnTo>
                <a:pt x="486499" y="1082291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A4020B-3967-3B4A-9179-9EAC42DB849C}">
      <dsp:nvSpPr>
        <dsp:cNvPr id="0" name=""/>
        <dsp:cNvSpPr/>
      </dsp:nvSpPr>
      <dsp:spPr>
        <a:xfrm>
          <a:off x="970480" y="1466889"/>
          <a:ext cx="3875728" cy="4838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88232"/>
              <a:satOff val="-1718"/>
              <a:lumOff val="-28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Loi N° 2001-07 de 09 mai 2001 portant maîtrise d’ouvrage public en République du Bénin</a:t>
          </a:r>
        </a:p>
      </dsp:txBody>
      <dsp:txXfrm>
        <a:off x="984651" y="1481060"/>
        <a:ext cx="3847386" cy="455483"/>
      </dsp:txXfrm>
    </dsp:sp>
    <dsp:sp modelId="{294B5355-135D-0E46-B8F9-49F87022AE9C}">
      <dsp:nvSpPr>
        <dsp:cNvPr id="0" name=""/>
        <dsp:cNvSpPr/>
      </dsp:nvSpPr>
      <dsp:spPr>
        <a:xfrm>
          <a:off x="483981" y="626511"/>
          <a:ext cx="486499" cy="17431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3125"/>
              </a:lnTo>
              <a:lnTo>
                <a:pt x="486499" y="1743125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A42BD4-4099-0348-B86D-30B4F122E240}">
      <dsp:nvSpPr>
        <dsp:cNvPr id="0" name=""/>
        <dsp:cNvSpPr/>
      </dsp:nvSpPr>
      <dsp:spPr>
        <a:xfrm>
          <a:off x="970480" y="2090355"/>
          <a:ext cx="4234244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776463"/>
              <a:satOff val="-3436"/>
              <a:lumOff val="-577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La loi N° 2017-04 du 19 octobre 2017 portant Code des Marchés Publics en République du Bénin</a:t>
          </a:r>
        </a:p>
      </dsp:txBody>
      <dsp:txXfrm>
        <a:off x="986840" y="2106715"/>
        <a:ext cx="4201524" cy="525841"/>
      </dsp:txXfrm>
    </dsp:sp>
    <dsp:sp modelId="{08BD7743-55AA-FE48-80FC-389F07142CFD}">
      <dsp:nvSpPr>
        <dsp:cNvPr id="0" name=""/>
        <dsp:cNvSpPr/>
      </dsp:nvSpPr>
      <dsp:spPr>
        <a:xfrm>
          <a:off x="483981" y="626511"/>
          <a:ext cx="486499" cy="24413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1326"/>
              </a:lnTo>
              <a:lnTo>
                <a:pt x="486499" y="2441326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09787C-3D41-194E-947A-715B042CFA8B}">
      <dsp:nvSpPr>
        <dsp:cNvPr id="0" name=""/>
        <dsp:cNvSpPr/>
      </dsp:nvSpPr>
      <dsp:spPr>
        <a:xfrm>
          <a:off x="970480" y="2788557"/>
          <a:ext cx="2168612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164695"/>
              <a:satOff val="-5153"/>
              <a:lumOff val="-86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/>
            <a:t>Lois sur la décentralisation et textes d’application</a:t>
          </a:r>
        </a:p>
      </dsp:txBody>
      <dsp:txXfrm>
        <a:off x="986840" y="2804917"/>
        <a:ext cx="2135892" cy="525841"/>
      </dsp:txXfrm>
    </dsp:sp>
    <dsp:sp modelId="{0A3469E5-6F1F-9C46-B8EA-9A6E268EA00C}">
      <dsp:nvSpPr>
        <dsp:cNvPr id="0" name=""/>
        <dsp:cNvSpPr/>
      </dsp:nvSpPr>
      <dsp:spPr>
        <a:xfrm>
          <a:off x="483981" y="626511"/>
          <a:ext cx="486499" cy="33615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61501"/>
              </a:lnTo>
              <a:lnTo>
                <a:pt x="486499" y="3361501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B073E5-C2BD-B841-A4C8-8EE9F59E09EF}">
      <dsp:nvSpPr>
        <dsp:cNvPr id="0" name=""/>
        <dsp:cNvSpPr/>
      </dsp:nvSpPr>
      <dsp:spPr>
        <a:xfrm>
          <a:off x="970480" y="3486759"/>
          <a:ext cx="3633107" cy="10025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552926"/>
              <a:satOff val="-6871"/>
              <a:lumOff val="-1154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Décret N° 2008-274 du 19 mai 2008 portant création, attribution, organisation et fonctionnement de la Commission Nationale des Finances Locales – CONAFIL</a:t>
          </a:r>
        </a:p>
      </dsp:txBody>
      <dsp:txXfrm>
        <a:off x="999842" y="3516121"/>
        <a:ext cx="3574383" cy="943782"/>
      </dsp:txXfrm>
    </dsp:sp>
    <dsp:sp modelId="{1AEB048B-D24D-E64D-9FDF-2C9DB64DA8F6}">
      <dsp:nvSpPr>
        <dsp:cNvPr id="0" name=""/>
        <dsp:cNvSpPr/>
      </dsp:nvSpPr>
      <dsp:spPr>
        <a:xfrm>
          <a:off x="4984405" y="65486"/>
          <a:ext cx="2542002" cy="558561"/>
        </a:xfrm>
        <a:prstGeom prst="roundRect">
          <a:avLst>
            <a:gd name="adj" fmla="val 10000"/>
          </a:avLst>
        </a:prstGeom>
        <a:solidFill>
          <a:srgbClr val="0080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b="1" kern="1200" dirty="0"/>
            <a:t>Instruments stratégiques</a:t>
          </a:r>
        </a:p>
      </dsp:txBody>
      <dsp:txXfrm>
        <a:off x="5000765" y="81846"/>
        <a:ext cx="2509282" cy="525841"/>
      </dsp:txXfrm>
    </dsp:sp>
    <dsp:sp modelId="{9B085DE4-DDE0-5B4D-81A5-B4D225873D2B}">
      <dsp:nvSpPr>
        <dsp:cNvPr id="0" name=""/>
        <dsp:cNvSpPr/>
      </dsp:nvSpPr>
      <dsp:spPr>
        <a:xfrm>
          <a:off x="5238606" y="624048"/>
          <a:ext cx="197150" cy="4199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9962"/>
              </a:lnTo>
              <a:lnTo>
                <a:pt x="197150" y="41996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14D684-97F7-7746-973F-EA03DF6ED65A}">
      <dsp:nvSpPr>
        <dsp:cNvPr id="0" name=""/>
        <dsp:cNvSpPr/>
      </dsp:nvSpPr>
      <dsp:spPr>
        <a:xfrm>
          <a:off x="5435757" y="779607"/>
          <a:ext cx="1105960" cy="5288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941158"/>
              <a:satOff val="-8589"/>
              <a:lumOff val="-144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PONADEC</a:t>
          </a:r>
        </a:p>
      </dsp:txBody>
      <dsp:txXfrm>
        <a:off x="5451245" y="795095"/>
        <a:ext cx="1074984" cy="497830"/>
      </dsp:txXfrm>
    </dsp:sp>
    <dsp:sp modelId="{FDD92625-97E2-8B46-A476-C33F49C4114D}">
      <dsp:nvSpPr>
        <dsp:cNvPr id="0" name=""/>
        <dsp:cNvSpPr/>
      </dsp:nvSpPr>
      <dsp:spPr>
        <a:xfrm>
          <a:off x="5238606" y="624048"/>
          <a:ext cx="158391" cy="11748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4805"/>
              </a:lnTo>
              <a:lnTo>
                <a:pt x="158391" y="1174805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F6C2D3-F14D-DA4D-996A-DF3E7AB2CB4B}">
      <dsp:nvSpPr>
        <dsp:cNvPr id="0" name=""/>
        <dsp:cNvSpPr/>
      </dsp:nvSpPr>
      <dsp:spPr>
        <a:xfrm>
          <a:off x="5396997" y="1519573"/>
          <a:ext cx="1240453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2329389"/>
              <a:satOff val="-10307"/>
              <a:lumOff val="-173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Politiques sectoriels</a:t>
          </a:r>
        </a:p>
      </dsp:txBody>
      <dsp:txXfrm>
        <a:off x="5413357" y="1535933"/>
        <a:ext cx="1207733" cy="525841"/>
      </dsp:txXfrm>
    </dsp:sp>
    <dsp:sp modelId="{205F2706-85E7-E044-AB79-E012D5B5EBFE}">
      <dsp:nvSpPr>
        <dsp:cNvPr id="0" name=""/>
        <dsp:cNvSpPr/>
      </dsp:nvSpPr>
      <dsp:spPr>
        <a:xfrm>
          <a:off x="5238606" y="624048"/>
          <a:ext cx="391405" cy="17905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0569"/>
              </a:lnTo>
              <a:lnTo>
                <a:pt x="391405" y="1790569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73C905-4278-8D40-AEC4-13AFF028B48A}">
      <dsp:nvSpPr>
        <dsp:cNvPr id="0" name=""/>
        <dsp:cNvSpPr/>
      </dsp:nvSpPr>
      <dsp:spPr>
        <a:xfrm>
          <a:off x="5630011" y="2135336"/>
          <a:ext cx="1790882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2717621"/>
              <a:satOff val="-12024"/>
              <a:lumOff val="-2019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Directives du DCC</a:t>
          </a:r>
        </a:p>
      </dsp:txBody>
      <dsp:txXfrm>
        <a:off x="5646371" y="2151696"/>
        <a:ext cx="1758162" cy="525841"/>
      </dsp:txXfrm>
    </dsp:sp>
    <dsp:sp modelId="{F8B4D7DC-3E4F-2F45-87FA-935AEAE14281}">
      <dsp:nvSpPr>
        <dsp:cNvPr id="0" name=""/>
        <dsp:cNvSpPr/>
      </dsp:nvSpPr>
      <dsp:spPr>
        <a:xfrm>
          <a:off x="5238606" y="624048"/>
          <a:ext cx="189107" cy="25852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85223"/>
              </a:lnTo>
              <a:lnTo>
                <a:pt x="189107" y="2585223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6C67F4-DE72-6B48-8D1B-C96B2BA82242}">
      <dsp:nvSpPr>
        <dsp:cNvPr id="0" name=""/>
        <dsp:cNvSpPr/>
      </dsp:nvSpPr>
      <dsp:spPr>
        <a:xfrm>
          <a:off x="5427713" y="2929991"/>
          <a:ext cx="1416109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105853"/>
              <a:satOff val="-13742"/>
              <a:lumOff val="-2307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/>
            <a:t>PND 2018-2025</a:t>
          </a:r>
        </a:p>
      </dsp:txBody>
      <dsp:txXfrm>
        <a:off x="5444073" y="2946351"/>
        <a:ext cx="1383389" cy="525841"/>
      </dsp:txXfrm>
    </dsp:sp>
    <dsp:sp modelId="{33179B2D-6AD1-6548-BFF8-0D42A1F64D71}">
      <dsp:nvSpPr>
        <dsp:cNvPr id="0" name=""/>
        <dsp:cNvSpPr/>
      </dsp:nvSpPr>
      <dsp:spPr>
        <a:xfrm>
          <a:off x="5238606" y="624048"/>
          <a:ext cx="224489" cy="32370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37048"/>
              </a:lnTo>
              <a:lnTo>
                <a:pt x="224489" y="3237048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EEA9B4-2B3E-4C44-A599-31EF08C61BA5}">
      <dsp:nvSpPr>
        <dsp:cNvPr id="0" name=""/>
        <dsp:cNvSpPr/>
      </dsp:nvSpPr>
      <dsp:spPr>
        <a:xfrm>
          <a:off x="5463095" y="3581815"/>
          <a:ext cx="1277863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494084"/>
              <a:satOff val="-15460"/>
              <a:lumOff val="-2596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/>
            <a:t>Cartes sectorielles</a:t>
          </a:r>
        </a:p>
      </dsp:txBody>
      <dsp:txXfrm>
        <a:off x="5479455" y="3598175"/>
        <a:ext cx="1245143" cy="525841"/>
      </dsp:txXfrm>
    </dsp:sp>
    <dsp:sp modelId="{CA70F60D-1F15-5743-BA0E-FF51A417C66E}">
      <dsp:nvSpPr>
        <dsp:cNvPr id="0" name=""/>
        <dsp:cNvSpPr/>
      </dsp:nvSpPr>
      <dsp:spPr>
        <a:xfrm>
          <a:off x="7597937" y="87175"/>
          <a:ext cx="4127769" cy="5585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6599937"/>
                <a:satOff val="-29202"/>
                <a:lumOff val="-490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599937"/>
                <a:satOff val="-29202"/>
                <a:lumOff val="-490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599937"/>
                <a:satOff val="-29202"/>
                <a:lumOff val="-490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Instruments opérationnels</a:t>
          </a:r>
        </a:p>
      </dsp:txBody>
      <dsp:txXfrm>
        <a:off x="7614297" y="103535"/>
        <a:ext cx="4095049" cy="525841"/>
      </dsp:txXfrm>
    </dsp:sp>
    <dsp:sp modelId="{B26216BA-0099-694F-832B-267FD1AFA816}">
      <dsp:nvSpPr>
        <dsp:cNvPr id="0" name=""/>
        <dsp:cNvSpPr/>
      </dsp:nvSpPr>
      <dsp:spPr>
        <a:xfrm>
          <a:off x="8010714" y="645737"/>
          <a:ext cx="757733" cy="4022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2231"/>
              </a:lnTo>
              <a:lnTo>
                <a:pt x="757733" y="402231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97FAEC-198B-2E49-8306-3041BFF9C3FA}">
      <dsp:nvSpPr>
        <dsp:cNvPr id="0" name=""/>
        <dsp:cNvSpPr/>
      </dsp:nvSpPr>
      <dsp:spPr>
        <a:xfrm>
          <a:off x="8768447" y="768687"/>
          <a:ext cx="1690761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882316"/>
              <a:satOff val="-17178"/>
              <a:lumOff val="-2884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Statuts et RI standards (MDGL)</a:t>
          </a:r>
        </a:p>
      </dsp:txBody>
      <dsp:txXfrm>
        <a:off x="8784807" y="785047"/>
        <a:ext cx="1658041" cy="525841"/>
      </dsp:txXfrm>
    </dsp:sp>
    <dsp:sp modelId="{F60DAE3C-0E61-1343-9C3F-0B88986DAF8B}">
      <dsp:nvSpPr>
        <dsp:cNvPr id="0" name=""/>
        <dsp:cNvSpPr/>
      </dsp:nvSpPr>
      <dsp:spPr>
        <a:xfrm>
          <a:off x="8010714" y="645737"/>
          <a:ext cx="757733" cy="11004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00433"/>
              </a:lnTo>
              <a:lnTo>
                <a:pt x="757733" y="1100433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D06543-2A36-2341-B205-080295B87687}">
      <dsp:nvSpPr>
        <dsp:cNvPr id="0" name=""/>
        <dsp:cNvSpPr/>
      </dsp:nvSpPr>
      <dsp:spPr>
        <a:xfrm>
          <a:off x="8768447" y="1466889"/>
          <a:ext cx="1771435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270547"/>
              <a:satOff val="-18895"/>
              <a:lumOff val="-317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Manuel de procédures du FADeC</a:t>
          </a:r>
        </a:p>
      </dsp:txBody>
      <dsp:txXfrm>
        <a:off x="8784807" y="1483249"/>
        <a:ext cx="1738715" cy="525841"/>
      </dsp:txXfrm>
    </dsp:sp>
    <dsp:sp modelId="{7C332F77-5FF6-DB47-A497-910B270690BB}">
      <dsp:nvSpPr>
        <dsp:cNvPr id="0" name=""/>
        <dsp:cNvSpPr/>
      </dsp:nvSpPr>
      <dsp:spPr>
        <a:xfrm>
          <a:off x="8010714" y="645737"/>
          <a:ext cx="757733" cy="17986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8634"/>
              </a:lnTo>
              <a:lnTo>
                <a:pt x="757733" y="1798634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B8B06B-DDCD-AA4A-AED6-DB7B81786D71}">
      <dsp:nvSpPr>
        <dsp:cNvPr id="0" name=""/>
        <dsp:cNvSpPr/>
      </dsp:nvSpPr>
      <dsp:spPr>
        <a:xfrm>
          <a:off x="8768447" y="2165091"/>
          <a:ext cx="1698482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658779"/>
              <a:satOff val="-20613"/>
              <a:lumOff val="-346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Instruments de RC</a:t>
          </a:r>
        </a:p>
      </dsp:txBody>
      <dsp:txXfrm>
        <a:off x="8784807" y="2181451"/>
        <a:ext cx="1665762" cy="525841"/>
      </dsp:txXfrm>
    </dsp:sp>
    <dsp:sp modelId="{5F68A90A-6DE7-8C41-A8E2-4A58F6290AB6}">
      <dsp:nvSpPr>
        <dsp:cNvPr id="0" name=""/>
        <dsp:cNvSpPr/>
      </dsp:nvSpPr>
      <dsp:spPr>
        <a:xfrm>
          <a:off x="8010714" y="645737"/>
          <a:ext cx="757733" cy="24968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96836"/>
              </a:lnTo>
              <a:lnTo>
                <a:pt x="757733" y="2496836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2B48E5-E138-C54F-9037-60979D63F287}">
      <dsp:nvSpPr>
        <dsp:cNvPr id="0" name=""/>
        <dsp:cNvSpPr/>
      </dsp:nvSpPr>
      <dsp:spPr>
        <a:xfrm>
          <a:off x="8768447" y="2863293"/>
          <a:ext cx="2111809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5047011"/>
              <a:satOff val="-22331"/>
              <a:lumOff val="-3749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Accord de subvention CONAFIL-Communes</a:t>
          </a:r>
        </a:p>
      </dsp:txBody>
      <dsp:txXfrm>
        <a:off x="8784807" y="2879653"/>
        <a:ext cx="2079089" cy="525841"/>
      </dsp:txXfrm>
    </dsp:sp>
    <dsp:sp modelId="{5C4D79C3-5619-C949-AACB-EDC14957AEDA}">
      <dsp:nvSpPr>
        <dsp:cNvPr id="0" name=""/>
        <dsp:cNvSpPr/>
      </dsp:nvSpPr>
      <dsp:spPr>
        <a:xfrm>
          <a:off x="8010714" y="645737"/>
          <a:ext cx="757733" cy="31950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95038"/>
              </a:lnTo>
              <a:lnTo>
                <a:pt x="757733" y="3195038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E0E99E-A055-3546-B694-0F936EE519CD}">
      <dsp:nvSpPr>
        <dsp:cNvPr id="0" name=""/>
        <dsp:cNvSpPr/>
      </dsp:nvSpPr>
      <dsp:spPr>
        <a:xfrm>
          <a:off x="8768447" y="3561495"/>
          <a:ext cx="2052503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5435242"/>
              <a:satOff val="-24049"/>
              <a:lumOff val="-403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Accord de subvention communautaire</a:t>
          </a:r>
        </a:p>
      </dsp:txBody>
      <dsp:txXfrm>
        <a:off x="8784807" y="3577855"/>
        <a:ext cx="2019783" cy="525841"/>
      </dsp:txXfrm>
    </dsp:sp>
    <dsp:sp modelId="{64431006-2AC2-F941-919E-76C87B2529DE}">
      <dsp:nvSpPr>
        <dsp:cNvPr id="0" name=""/>
        <dsp:cNvSpPr/>
      </dsp:nvSpPr>
      <dsp:spPr>
        <a:xfrm>
          <a:off x="8010714" y="645737"/>
          <a:ext cx="757733" cy="38932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93240"/>
              </a:lnTo>
              <a:lnTo>
                <a:pt x="757733" y="3893240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6A3A86-5BDD-A149-947E-A28196AEEC35}">
      <dsp:nvSpPr>
        <dsp:cNvPr id="0" name=""/>
        <dsp:cNvSpPr/>
      </dsp:nvSpPr>
      <dsp:spPr>
        <a:xfrm>
          <a:off x="8768447" y="4259696"/>
          <a:ext cx="893698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5823474"/>
              <a:satOff val="-25766"/>
              <a:lumOff val="-4326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/>
            <a:t>PAI/PDC</a:t>
          </a:r>
        </a:p>
      </dsp:txBody>
      <dsp:txXfrm>
        <a:off x="8784807" y="4276056"/>
        <a:ext cx="860978" cy="525841"/>
      </dsp:txXfrm>
    </dsp:sp>
    <dsp:sp modelId="{257D866E-AB7C-424F-B848-89278FAAD74B}">
      <dsp:nvSpPr>
        <dsp:cNvPr id="0" name=""/>
        <dsp:cNvSpPr/>
      </dsp:nvSpPr>
      <dsp:spPr>
        <a:xfrm>
          <a:off x="8010714" y="645737"/>
          <a:ext cx="757733" cy="4591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91442"/>
              </a:lnTo>
              <a:lnTo>
                <a:pt x="757733" y="459144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BC8428-7B4B-FD4E-8193-324C933F2AA3}">
      <dsp:nvSpPr>
        <dsp:cNvPr id="0" name=""/>
        <dsp:cNvSpPr/>
      </dsp:nvSpPr>
      <dsp:spPr>
        <a:xfrm>
          <a:off x="8768447" y="4957898"/>
          <a:ext cx="2426069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211705"/>
              <a:satOff val="-27484"/>
              <a:lumOff val="-4615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Plan d’Action d’arrondissement (PAA)</a:t>
          </a:r>
        </a:p>
      </dsp:txBody>
      <dsp:txXfrm>
        <a:off x="8784807" y="4974258"/>
        <a:ext cx="2393349" cy="525841"/>
      </dsp:txXfrm>
    </dsp:sp>
    <dsp:sp modelId="{B76D5639-27EF-CE4B-A71B-E8AAFB81C9C3}">
      <dsp:nvSpPr>
        <dsp:cNvPr id="0" name=""/>
        <dsp:cNvSpPr/>
      </dsp:nvSpPr>
      <dsp:spPr>
        <a:xfrm>
          <a:off x="8010714" y="645737"/>
          <a:ext cx="757733" cy="52896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9644"/>
              </a:lnTo>
              <a:lnTo>
                <a:pt x="757733" y="5289644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3A67EA-7187-1F4F-9B21-DC122509A2D4}">
      <dsp:nvSpPr>
        <dsp:cNvPr id="0" name=""/>
        <dsp:cNvSpPr/>
      </dsp:nvSpPr>
      <dsp:spPr>
        <a:xfrm>
          <a:off x="8768447" y="5656100"/>
          <a:ext cx="3056913" cy="5585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599937"/>
              <a:satOff val="-29202"/>
              <a:lumOff val="-490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400" kern="1200" dirty="0"/>
            <a:t>Plan de Développement Villageois /Quartier (PDV/PDQ)</a:t>
          </a:r>
        </a:p>
      </dsp:txBody>
      <dsp:txXfrm>
        <a:off x="8784807" y="5672460"/>
        <a:ext cx="3024193" cy="52584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FC3C87-3E7B-4388-86A5-0AD227857B76}">
      <dsp:nvSpPr>
        <dsp:cNvPr id="0" name=""/>
        <dsp:cNvSpPr/>
      </dsp:nvSpPr>
      <dsp:spPr>
        <a:xfrm>
          <a:off x="1834229" y="856037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B42AEDC-97C9-46AD-A87B-1B0CCA138F1B}">
      <dsp:nvSpPr>
        <dsp:cNvPr id="0" name=""/>
        <dsp:cNvSpPr/>
      </dsp:nvSpPr>
      <dsp:spPr>
        <a:xfrm>
          <a:off x="646229" y="3270282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J" sz="2300" b="1" kern="1200"/>
            <a:t>Représentation structurelle et organisationnelle</a:t>
          </a:r>
          <a:endParaRPr lang="en-US" sz="2300" b="1" kern="1200"/>
        </a:p>
      </dsp:txBody>
      <dsp:txXfrm>
        <a:off x="646229" y="3270282"/>
        <a:ext cx="4320000" cy="720000"/>
      </dsp:txXfrm>
    </dsp:sp>
    <dsp:sp modelId="{8004AAC4-CD9F-492B-82B2-B385AFAAC362}">
      <dsp:nvSpPr>
        <dsp:cNvPr id="0" name=""/>
        <dsp:cNvSpPr/>
      </dsp:nvSpPr>
      <dsp:spPr>
        <a:xfrm>
          <a:off x="6910229" y="856037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0960F34-F01F-4372-A654-51DBB6846C04}">
      <dsp:nvSpPr>
        <dsp:cNvPr id="0" name=""/>
        <dsp:cNvSpPr/>
      </dsp:nvSpPr>
      <dsp:spPr>
        <a:xfrm>
          <a:off x="5722229" y="3270282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J" sz="2300" b="1" kern="1200"/>
            <a:t>Représentation opérationnelle</a:t>
          </a:r>
          <a:endParaRPr lang="en-US" sz="2300" b="1" kern="1200"/>
        </a:p>
      </dsp:txBody>
      <dsp:txXfrm>
        <a:off x="5722229" y="3270282"/>
        <a:ext cx="432000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92ACD2-0F7C-0247-AAC2-52FD635BD211}">
      <dsp:nvSpPr>
        <dsp:cNvPr id="0" name=""/>
        <dsp:cNvSpPr/>
      </dsp:nvSpPr>
      <dsp:spPr>
        <a:xfrm>
          <a:off x="452539" y="841151"/>
          <a:ext cx="893909" cy="89390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E8A8C2-D13E-9F49-9EA4-814E5A5F005F}">
      <dsp:nvSpPr>
        <dsp:cNvPr id="0" name=""/>
        <dsp:cNvSpPr/>
      </dsp:nvSpPr>
      <dsp:spPr>
        <a:xfrm>
          <a:off x="452539" y="841151"/>
          <a:ext cx="893909" cy="89390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005B15-0D39-BB47-8D0A-B79683C18C7F}">
      <dsp:nvSpPr>
        <dsp:cNvPr id="0" name=""/>
        <dsp:cNvSpPr/>
      </dsp:nvSpPr>
      <dsp:spPr>
        <a:xfrm>
          <a:off x="5584" y="1002055"/>
          <a:ext cx="1787818" cy="57210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600" b="1" kern="1200"/>
            <a:t>DCC</a:t>
          </a:r>
          <a:endParaRPr lang="en-US" sz="3600" b="1" kern="1200"/>
        </a:p>
      </dsp:txBody>
      <dsp:txXfrm>
        <a:off x="5584" y="1002055"/>
        <a:ext cx="1787818" cy="572101"/>
      </dsp:txXfrm>
    </dsp:sp>
    <dsp:sp modelId="{687E3B60-1CA8-B043-9758-D87A74220C1D}">
      <dsp:nvSpPr>
        <dsp:cNvPr id="0" name=""/>
        <dsp:cNvSpPr/>
      </dsp:nvSpPr>
      <dsp:spPr>
        <a:xfrm>
          <a:off x="2615799" y="841151"/>
          <a:ext cx="893909" cy="89390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0970A4-3B65-A245-9C12-5A3E409DC5FE}">
      <dsp:nvSpPr>
        <dsp:cNvPr id="0" name=""/>
        <dsp:cNvSpPr/>
      </dsp:nvSpPr>
      <dsp:spPr>
        <a:xfrm>
          <a:off x="2615799" y="841151"/>
          <a:ext cx="893909" cy="89390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B5B85B-C7E0-A34F-9077-B2C080A43601}">
      <dsp:nvSpPr>
        <dsp:cNvPr id="0" name=""/>
        <dsp:cNvSpPr/>
      </dsp:nvSpPr>
      <dsp:spPr>
        <a:xfrm>
          <a:off x="2168844" y="1002055"/>
          <a:ext cx="1787818" cy="57210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600" b="1" kern="1200"/>
            <a:t>DLCC</a:t>
          </a:r>
          <a:endParaRPr lang="en-US" sz="3600" b="1" kern="1200"/>
        </a:p>
      </dsp:txBody>
      <dsp:txXfrm>
        <a:off x="2168844" y="1002055"/>
        <a:ext cx="1787818" cy="572101"/>
      </dsp:txXfrm>
    </dsp:sp>
    <dsp:sp modelId="{C24440A2-1642-854F-BAEB-FA6F6D88D27D}">
      <dsp:nvSpPr>
        <dsp:cNvPr id="0" name=""/>
        <dsp:cNvSpPr/>
      </dsp:nvSpPr>
      <dsp:spPr>
        <a:xfrm>
          <a:off x="4978061" y="841151"/>
          <a:ext cx="1291913" cy="89390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E7F069-F634-FA40-93B4-F9329BBB1570}">
      <dsp:nvSpPr>
        <dsp:cNvPr id="0" name=""/>
        <dsp:cNvSpPr/>
      </dsp:nvSpPr>
      <dsp:spPr>
        <a:xfrm>
          <a:off x="4978061" y="841151"/>
          <a:ext cx="1291913" cy="89390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50385E-879F-BA48-8508-8E2EE59D92BC}">
      <dsp:nvSpPr>
        <dsp:cNvPr id="0" name=""/>
        <dsp:cNvSpPr/>
      </dsp:nvSpPr>
      <dsp:spPr>
        <a:xfrm>
          <a:off x="4332104" y="1002055"/>
          <a:ext cx="2583826" cy="57210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600" b="1" kern="1200"/>
            <a:t>Subsidiarité</a:t>
          </a:r>
          <a:endParaRPr lang="en-US" sz="3600" b="1" kern="1200"/>
        </a:p>
      </dsp:txBody>
      <dsp:txXfrm>
        <a:off x="4332104" y="1002055"/>
        <a:ext cx="2583826" cy="572101"/>
      </dsp:txXfrm>
    </dsp:sp>
    <dsp:sp modelId="{872D4E37-C5FA-ED41-A50B-8C6A2969B172}">
      <dsp:nvSpPr>
        <dsp:cNvPr id="0" name=""/>
        <dsp:cNvSpPr/>
      </dsp:nvSpPr>
      <dsp:spPr>
        <a:xfrm>
          <a:off x="7738327" y="841151"/>
          <a:ext cx="893909" cy="89390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E285D3-C7C5-BB46-B9CA-BE3F223D4950}">
      <dsp:nvSpPr>
        <dsp:cNvPr id="0" name=""/>
        <dsp:cNvSpPr/>
      </dsp:nvSpPr>
      <dsp:spPr>
        <a:xfrm>
          <a:off x="7738327" y="841151"/>
          <a:ext cx="893909" cy="89390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A0925E-A733-6E4B-87C1-D6882E2413E4}">
      <dsp:nvSpPr>
        <dsp:cNvPr id="0" name=""/>
        <dsp:cNvSpPr/>
      </dsp:nvSpPr>
      <dsp:spPr>
        <a:xfrm>
          <a:off x="7291372" y="1002055"/>
          <a:ext cx="1787818" cy="57210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600" b="1" kern="1200"/>
            <a:t>MOD</a:t>
          </a:r>
          <a:endParaRPr lang="en-US" sz="3600" b="1" kern="1200"/>
        </a:p>
      </dsp:txBody>
      <dsp:txXfrm>
        <a:off x="7291372" y="1002055"/>
        <a:ext cx="1787818" cy="572101"/>
      </dsp:txXfrm>
    </dsp:sp>
    <dsp:sp modelId="{A2C07B0B-CBF6-834F-A1D4-2D3E9F8FD144}">
      <dsp:nvSpPr>
        <dsp:cNvPr id="0" name=""/>
        <dsp:cNvSpPr/>
      </dsp:nvSpPr>
      <dsp:spPr>
        <a:xfrm>
          <a:off x="10081571" y="841151"/>
          <a:ext cx="1253877" cy="893909"/>
        </a:xfrm>
        <a:prstGeom prst="arc">
          <a:avLst>
            <a:gd name="adj1" fmla="val 13200000"/>
            <a:gd name="adj2" fmla="val 192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FFA631-9804-8F42-A5A5-3B03BA40D9F9}">
      <dsp:nvSpPr>
        <dsp:cNvPr id="0" name=""/>
        <dsp:cNvSpPr/>
      </dsp:nvSpPr>
      <dsp:spPr>
        <a:xfrm>
          <a:off x="10081571" y="841151"/>
          <a:ext cx="1253877" cy="893909"/>
        </a:xfrm>
        <a:prstGeom prst="arc">
          <a:avLst>
            <a:gd name="adj1" fmla="val 2400000"/>
            <a:gd name="adj2" fmla="val 840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BD2EFC-A890-3C40-9041-CB6B123CE1E7}">
      <dsp:nvSpPr>
        <dsp:cNvPr id="0" name=""/>
        <dsp:cNvSpPr/>
      </dsp:nvSpPr>
      <dsp:spPr>
        <a:xfrm>
          <a:off x="9454632" y="1002055"/>
          <a:ext cx="2507754" cy="57210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600" b="1" kern="1200"/>
            <a:t>Habilitation</a:t>
          </a:r>
          <a:endParaRPr lang="en-US" sz="3600" b="1" kern="1200"/>
        </a:p>
      </dsp:txBody>
      <dsp:txXfrm>
        <a:off x="9454632" y="1002055"/>
        <a:ext cx="2507754" cy="57210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1FD149-291F-41F7-B639-8978751A9675}">
      <dsp:nvSpPr>
        <dsp:cNvPr id="0" name=""/>
        <dsp:cNvSpPr/>
      </dsp:nvSpPr>
      <dsp:spPr>
        <a:xfrm>
          <a:off x="1524237" y="390667"/>
          <a:ext cx="2842026" cy="216814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7954F6-6CB6-4373-9713-F3A7D18A8BF3}">
      <dsp:nvSpPr>
        <dsp:cNvPr id="0" name=""/>
        <dsp:cNvSpPr/>
      </dsp:nvSpPr>
      <dsp:spPr>
        <a:xfrm>
          <a:off x="790845" y="2603591"/>
          <a:ext cx="5552540" cy="10067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FR" sz="3200" b="1" kern="1200"/>
            <a:t>Développement Local</a:t>
          </a:r>
          <a:r>
            <a:rPr lang="fr-FR" sz="3200" kern="1200"/>
            <a:t> </a:t>
          </a:r>
          <a:r>
            <a:rPr lang="fr-FR" sz="3200" b="1" kern="1200"/>
            <a:t>Dirigé</a:t>
          </a:r>
          <a:r>
            <a:rPr lang="fr-FR" sz="3200" kern="1200"/>
            <a:t> </a:t>
          </a:r>
          <a:r>
            <a:rPr lang="fr-FR" sz="3200" b="1" kern="1200"/>
            <a:t>par les Communautés (DLDC)</a:t>
          </a:r>
          <a:endParaRPr lang="en-US" sz="3200" kern="1200"/>
        </a:p>
      </dsp:txBody>
      <dsp:txXfrm>
        <a:off x="790845" y="2603591"/>
        <a:ext cx="5552540" cy="1006777"/>
      </dsp:txXfrm>
    </dsp:sp>
    <dsp:sp modelId="{28326715-F518-48AD-96D0-3F4A5EFB081E}">
      <dsp:nvSpPr>
        <dsp:cNvPr id="0" name=""/>
        <dsp:cNvSpPr/>
      </dsp:nvSpPr>
      <dsp:spPr>
        <a:xfrm>
          <a:off x="1003164" y="3621071"/>
          <a:ext cx="4121908" cy="3072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[</a:t>
          </a:r>
          <a:r>
            <a:rPr lang="fr-FR" sz="2400" i="1" kern="1200" dirty="0"/>
            <a:t>Anglais</a:t>
          </a:r>
          <a:r>
            <a:rPr lang="fr-FR" sz="2400" kern="1200" dirty="0"/>
            <a:t> : </a:t>
          </a:r>
          <a:r>
            <a:rPr lang="fr-FR" sz="2400" i="1" kern="1200" dirty="0"/>
            <a:t>Community-Driven Local </a:t>
          </a:r>
          <a:r>
            <a:rPr lang="fr-FR" sz="2400" i="1" kern="1200" dirty="0" err="1"/>
            <a:t>Development</a:t>
          </a:r>
          <a:r>
            <a:rPr lang="fr-FR" sz="2400" kern="1200" dirty="0"/>
            <a:t> (CDLD)]</a:t>
          </a:r>
          <a:endParaRPr lang="en-US" sz="2400" kern="1200" dirty="0"/>
        </a:p>
      </dsp:txBody>
      <dsp:txXfrm>
        <a:off x="1003164" y="3621071"/>
        <a:ext cx="4121908" cy="307295"/>
      </dsp:txXfrm>
    </dsp:sp>
    <dsp:sp modelId="{D5005D23-514A-4F83-A182-26ED303918C3}">
      <dsp:nvSpPr>
        <dsp:cNvPr id="0" name=""/>
        <dsp:cNvSpPr/>
      </dsp:nvSpPr>
      <dsp:spPr>
        <a:xfrm>
          <a:off x="7316046" y="2313582"/>
          <a:ext cx="2219140" cy="20213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C14234-08FA-49CA-8F96-F2D92C0262E0}">
      <dsp:nvSpPr>
        <dsp:cNvPr id="0" name=""/>
        <dsp:cNvSpPr/>
      </dsp:nvSpPr>
      <dsp:spPr>
        <a:xfrm>
          <a:off x="6523203" y="4241621"/>
          <a:ext cx="4484636" cy="10207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511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FR" sz="3400" kern="1200"/>
            <a:t>DLDC </a:t>
          </a:r>
          <a:r>
            <a:rPr lang="fr-FR" sz="3400" b="0" i="1" kern="1200"/>
            <a:t>(différent DCC) </a:t>
          </a:r>
          <a:endParaRPr lang="en-US" sz="3400" b="0" i="1" kern="1200"/>
        </a:p>
      </dsp:txBody>
      <dsp:txXfrm>
        <a:off x="6523203" y="4241621"/>
        <a:ext cx="4484636" cy="1020731"/>
      </dsp:txXfrm>
    </dsp:sp>
    <dsp:sp modelId="{E5B4DB8A-E167-4BEC-ACDE-32802B405BD9}">
      <dsp:nvSpPr>
        <dsp:cNvPr id="0" name=""/>
        <dsp:cNvSpPr/>
      </dsp:nvSpPr>
      <dsp:spPr>
        <a:xfrm>
          <a:off x="5862564" y="5009216"/>
          <a:ext cx="5365199" cy="669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kern="1200" dirty="0"/>
            <a:t>DCC mis en œuvre par les Collectivités Territoriales (Communes) au nom des communautés (contexte de décentralisation)</a:t>
          </a:r>
          <a:endParaRPr lang="en-US" sz="2000" kern="1200" dirty="0"/>
        </a:p>
      </dsp:txBody>
      <dsp:txXfrm>
        <a:off x="5862564" y="5009216"/>
        <a:ext cx="5365199" cy="66951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EAFB7A-18C3-42D8-A67F-BFEC8329124A}">
      <dsp:nvSpPr>
        <dsp:cNvPr id="0" name=""/>
        <dsp:cNvSpPr/>
      </dsp:nvSpPr>
      <dsp:spPr>
        <a:xfrm>
          <a:off x="721150" y="683550"/>
          <a:ext cx="2127375" cy="212737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1AA013-15B0-4DAF-9F37-9FDC1F91349A}">
      <dsp:nvSpPr>
        <dsp:cNvPr id="0" name=""/>
        <dsp:cNvSpPr/>
      </dsp:nvSpPr>
      <dsp:spPr>
        <a:xfrm>
          <a:off x="1174525" y="1136925"/>
          <a:ext cx="1220625" cy="12206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5E4F07-563F-44BF-89B9-DC08D04EFDA9}">
      <dsp:nvSpPr>
        <dsp:cNvPr id="0" name=""/>
        <dsp:cNvSpPr/>
      </dsp:nvSpPr>
      <dsp:spPr>
        <a:xfrm>
          <a:off x="284690" y="3089515"/>
          <a:ext cx="3487500" cy="21705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3200" b="1" kern="1200" cap="none" baseline="0" dirty="0"/>
            <a:t>Principe de Subsidiarité (</a:t>
          </a:r>
          <a:r>
            <a:rPr lang="fr-FR" sz="3200" b="1" kern="1200" cap="none" baseline="0" dirty="0" err="1"/>
            <a:t>PdS</a:t>
          </a:r>
          <a:r>
            <a:rPr lang="fr-FR" sz="3200" b="1" kern="1200" cap="none" baseline="0" dirty="0"/>
            <a:t>)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400" b="0" i="0" kern="1200" cap="none" baseline="0" dirty="0"/>
            <a:t>Principe de gouvernance</a:t>
          </a:r>
          <a:endParaRPr lang="en-US" sz="2400" b="0" i="0" kern="1200" cap="none" baseline="0" dirty="0"/>
        </a:p>
      </dsp:txBody>
      <dsp:txXfrm>
        <a:off x="284690" y="3089515"/>
        <a:ext cx="3487500" cy="2170546"/>
      </dsp:txXfrm>
    </dsp:sp>
    <dsp:sp modelId="{0F928B0F-C906-4F35-9ED5-BBD8B010EB52}">
      <dsp:nvSpPr>
        <dsp:cNvPr id="0" name=""/>
        <dsp:cNvSpPr/>
      </dsp:nvSpPr>
      <dsp:spPr>
        <a:xfrm>
          <a:off x="4755482" y="1443321"/>
          <a:ext cx="2127375" cy="212737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CC0B37-F9EF-475F-B9BA-976363A37570}">
      <dsp:nvSpPr>
        <dsp:cNvPr id="0" name=""/>
        <dsp:cNvSpPr/>
      </dsp:nvSpPr>
      <dsp:spPr>
        <a:xfrm>
          <a:off x="5208853" y="1912022"/>
          <a:ext cx="1220625" cy="12206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B3D6D0-9DC0-42DB-A01A-61D1DE1FBDB8}">
      <dsp:nvSpPr>
        <dsp:cNvPr id="0" name=""/>
        <dsp:cNvSpPr/>
      </dsp:nvSpPr>
      <dsp:spPr>
        <a:xfrm>
          <a:off x="4075428" y="3724096"/>
          <a:ext cx="3487500" cy="21705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800" b="1" kern="1200" cap="none" baseline="0" dirty="0"/>
            <a:t>Attribue la responsabilité d'une action </a:t>
          </a:r>
          <a:r>
            <a:rPr lang="fr-FR" sz="2400" b="1" i="1" kern="1200" cap="none" baseline="0" dirty="0"/>
            <a:t>publique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000" i="0" kern="1200" cap="none" baseline="0" dirty="0"/>
            <a:t>à l'entité compétente la plus proche de ceux qui en sont directement concernés</a:t>
          </a:r>
          <a:endParaRPr lang="en-US" sz="2000" i="0" kern="1200" cap="none" baseline="0" dirty="0"/>
        </a:p>
      </dsp:txBody>
      <dsp:txXfrm>
        <a:off x="4075428" y="3724096"/>
        <a:ext cx="3487500" cy="2170546"/>
      </dsp:txXfrm>
    </dsp:sp>
    <dsp:sp modelId="{166E05B9-F371-48FB-A503-756D832C3339}">
      <dsp:nvSpPr>
        <dsp:cNvPr id="0" name=""/>
        <dsp:cNvSpPr/>
      </dsp:nvSpPr>
      <dsp:spPr>
        <a:xfrm>
          <a:off x="8780858" y="1782424"/>
          <a:ext cx="2127375" cy="212737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DBDFE2-9A32-4350-B2CA-55E976527A6B}">
      <dsp:nvSpPr>
        <dsp:cNvPr id="0" name=""/>
        <dsp:cNvSpPr/>
      </dsp:nvSpPr>
      <dsp:spPr>
        <a:xfrm>
          <a:off x="9192977" y="2526753"/>
          <a:ext cx="1220625" cy="12206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27393-8E7B-4CF1-A8D0-8D1F3C0A5588}">
      <dsp:nvSpPr>
        <dsp:cNvPr id="0" name=""/>
        <dsp:cNvSpPr/>
      </dsp:nvSpPr>
      <dsp:spPr>
        <a:xfrm>
          <a:off x="8015257" y="4157101"/>
          <a:ext cx="3487500" cy="21705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800" kern="1200" cap="none" baseline="0" dirty="0"/>
            <a:t>Consiste à réserver à l’échelon supérieur </a:t>
          </a:r>
          <a:r>
            <a:rPr lang="fr-FR" sz="2000" i="0" kern="1200" cap="none" baseline="0" dirty="0"/>
            <a:t>uniquement ce que l’échelon inférieur ne pourrait effectuer que de manière moins efficace</a:t>
          </a:r>
          <a:r>
            <a:rPr lang="fr-FR" sz="2000" i="1" kern="1200" cap="none" baseline="0" dirty="0"/>
            <a:t>.</a:t>
          </a:r>
          <a:endParaRPr lang="en-US" sz="2000" i="1" kern="1200" cap="none" baseline="0" dirty="0"/>
        </a:p>
      </dsp:txBody>
      <dsp:txXfrm>
        <a:off x="8015257" y="4157101"/>
        <a:ext cx="3487500" cy="217054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0F7444-40AB-4951-9ACD-AF9A3D9B6C0C}">
      <dsp:nvSpPr>
        <dsp:cNvPr id="0" name=""/>
        <dsp:cNvSpPr/>
      </dsp:nvSpPr>
      <dsp:spPr>
        <a:xfrm>
          <a:off x="578378" y="309564"/>
          <a:ext cx="2422252" cy="205912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B0D6E3-7271-4E1A-BA67-6599F0D6E75C}">
      <dsp:nvSpPr>
        <dsp:cNvPr id="0" name=""/>
        <dsp:cNvSpPr/>
      </dsp:nvSpPr>
      <dsp:spPr>
        <a:xfrm>
          <a:off x="397045" y="2834568"/>
          <a:ext cx="2694236" cy="8078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FR" sz="2400" b="1" kern="1200" dirty="0"/>
            <a:t>Délégation de Maîtrise d'Ouvrage (MOD) </a:t>
          </a:r>
          <a:r>
            <a:rPr lang="fr-FR" sz="2000" b="0" i="0" kern="1200" dirty="0"/>
            <a:t>offre au maître d'ouvrage (ministère ou collectivité) à travers un accord formel</a:t>
          </a:r>
          <a:endParaRPr lang="en-US" sz="2000" b="0" i="0" kern="1200" dirty="0"/>
        </a:p>
      </dsp:txBody>
      <dsp:txXfrm>
        <a:off x="397045" y="2834568"/>
        <a:ext cx="2694236" cy="807820"/>
      </dsp:txXfrm>
    </dsp:sp>
    <dsp:sp modelId="{CF206937-EE10-4403-A6FC-C569ABF07752}">
      <dsp:nvSpPr>
        <dsp:cNvPr id="0" name=""/>
        <dsp:cNvSpPr/>
      </dsp:nvSpPr>
      <dsp:spPr>
        <a:xfrm>
          <a:off x="932791" y="3448865"/>
          <a:ext cx="1661047" cy="1446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A9F0D1-05BF-474F-82DD-C6F2AF34F796}">
      <dsp:nvSpPr>
        <dsp:cNvPr id="0" name=""/>
        <dsp:cNvSpPr/>
      </dsp:nvSpPr>
      <dsp:spPr>
        <a:xfrm>
          <a:off x="3816991" y="1357068"/>
          <a:ext cx="1702887" cy="14295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424A4E-1973-4AC4-96FB-890F43416413}">
      <dsp:nvSpPr>
        <dsp:cNvPr id="0" name=""/>
        <dsp:cNvSpPr/>
      </dsp:nvSpPr>
      <dsp:spPr>
        <a:xfrm>
          <a:off x="3436147" y="2830203"/>
          <a:ext cx="2684004" cy="3431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 b="1"/>
          </a:pPr>
          <a:r>
            <a:rPr lang="fr-FR" sz="2400" b="1" kern="1200" dirty="0"/>
            <a:t>Possibilité de déléguer 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  <a:defRPr b="1"/>
          </a:pPr>
          <a:r>
            <a:rPr lang="fr-FR" sz="2400" b="0" i="0" kern="1200" dirty="0"/>
            <a:t>Sa </a:t>
          </a:r>
          <a:r>
            <a:rPr lang="fr-FR" sz="2000" b="0" i="0" kern="1200" dirty="0"/>
            <a:t>responsabilité à une autre entité (communauté à la bas)</a:t>
          </a:r>
          <a:endParaRPr lang="en-US" sz="2000" b="0" i="0" kern="1200" dirty="0"/>
        </a:p>
      </dsp:txBody>
      <dsp:txXfrm>
        <a:off x="3436147" y="2830203"/>
        <a:ext cx="2684004" cy="343134"/>
      </dsp:txXfrm>
    </dsp:sp>
    <dsp:sp modelId="{53B489C2-3A07-4906-907E-22B587F21688}">
      <dsp:nvSpPr>
        <dsp:cNvPr id="0" name=""/>
        <dsp:cNvSpPr/>
      </dsp:nvSpPr>
      <dsp:spPr>
        <a:xfrm>
          <a:off x="3961876" y="3291470"/>
          <a:ext cx="1661047" cy="1446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4E4A18-F083-4AFA-BB21-EC899CECE493}">
      <dsp:nvSpPr>
        <dsp:cNvPr id="0" name=""/>
        <dsp:cNvSpPr/>
      </dsp:nvSpPr>
      <dsp:spPr>
        <a:xfrm>
          <a:off x="6571106" y="2372648"/>
          <a:ext cx="1518460" cy="127884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7D5EF0-EDF0-4A81-9169-462855F8B38E}">
      <dsp:nvSpPr>
        <dsp:cNvPr id="0" name=""/>
        <dsp:cNvSpPr/>
      </dsp:nvSpPr>
      <dsp:spPr>
        <a:xfrm>
          <a:off x="6095999" y="3915244"/>
          <a:ext cx="2600021" cy="5413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FR" sz="2400" b="1" kern="1200"/>
            <a:t>Optimise l'efficacité </a:t>
          </a:r>
          <a:r>
            <a:rPr lang="fr-FR" sz="2400" b="0" kern="1200"/>
            <a:t>et/ou </a:t>
          </a:r>
          <a:r>
            <a:rPr lang="fr-FR" sz="2400" b="1" kern="1200"/>
            <a:t>l'efficience de la mise en oeuvre</a:t>
          </a:r>
          <a:endParaRPr lang="en-US" sz="2400" kern="1200"/>
        </a:p>
      </dsp:txBody>
      <dsp:txXfrm>
        <a:off x="6095999" y="3915244"/>
        <a:ext cx="2600021" cy="541314"/>
      </dsp:txXfrm>
    </dsp:sp>
    <dsp:sp modelId="{14974EDF-6284-4DA0-ADD0-C0A934DEC98C}">
      <dsp:nvSpPr>
        <dsp:cNvPr id="0" name=""/>
        <dsp:cNvSpPr/>
      </dsp:nvSpPr>
      <dsp:spPr>
        <a:xfrm>
          <a:off x="6894573" y="3253794"/>
          <a:ext cx="1661047" cy="14460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E6EE0C-65B2-4604-B861-6C780C0E9570}">
      <dsp:nvSpPr>
        <dsp:cNvPr id="0" name=""/>
        <dsp:cNvSpPr/>
      </dsp:nvSpPr>
      <dsp:spPr>
        <a:xfrm>
          <a:off x="9224697" y="1887396"/>
          <a:ext cx="1933306" cy="135843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56F78A-FB1F-4424-8260-ED8702E874E3}">
      <dsp:nvSpPr>
        <dsp:cNvPr id="0" name=""/>
        <dsp:cNvSpPr/>
      </dsp:nvSpPr>
      <dsp:spPr>
        <a:xfrm>
          <a:off x="9695712" y="3244994"/>
          <a:ext cx="1661047" cy="5413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FR" sz="2400" b="1" kern="1200"/>
            <a:t>Assure</a:t>
          </a:r>
          <a:endParaRPr lang="en-US" sz="2400" kern="1200">
            <a:latin typeface="Aptos" panose="02110004020202020204"/>
            <a:ea typeface="+mn-ea"/>
            <a:cs typeface="+mn-cs"/>
          </a:endParaRPr>
        </a:p>
      </dsp:txBody>
      <dsp:txXfrm>
        <a:off x="9695712" y="3244994"/>
        <a:ext cx="1661047" cy="541314"/>
      </dsp:txXfrm>
    </dsp:sp>
    <dsp:sp modelId="{E5D0C95F-F2B9-494D-B785-1C26798AE139}">
      <dsp:nvSpPr>
        <dsp:cNvPr id="0" name=""/>
        <dsp:cNvSpPr/>
      </dsp:nvSpPr>
      <dsp:spPr>
        <a:xfrm>
          <a:off x="9064464" y="4170423"/>
          <a:ext cx="2708637" cy="16612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000" i="0" kern="1200" dirty="0">
              <a:latin typeface="Aptos" panose="02110004020202020204"/>
              <a:ea typeface="+mn-ea"/>
              <a:cs typeface="+mn-cs"/>
            </a:rPr>
            <a:t>L’appropriation du processus</a:t>
          </a:r>
          <a:endParaRPr lang="en-US" sz="2000" i="0" kern="1200" dirty="0">
            <a:latin typeface="Aptos" panose="02110004020202020204"/>
            <a:ea typeface="+mn-ea"/>
            <a:cs typeface="+mn-cs"/>
          </a:endParaRP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000" i="0" kern="1200" dirty="0">
              <a:latin typeface="Aptos" panose="02110004020202020204"/>
              <a:ea typeface="+mn-ea"/>
              <a:cs typeface="+mn-cs"/>
            </a:rPr>
            <a:t>La durabilité des investissements </a:t>
          </a:r>
          <a:endParaRPr lang="en-US" sz="2000" i="0" kern="1200" dirty="0">
            <a:latin typeface="Aptos" panose="02110004020202020204"/>
            <a:ea typeface="+mn-ea"/>
            <a:cs typeface="+mn-cs"/>
          </a:endParaRPr>
        </a:p>
      </dsp:txBody>
      <dsp:txXfrm>
        <a:off x="9064464" y="4170423"/>
        <a:ext cx="2708637" cy="166122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1CAE6F-898F-4A52-A7C9-2E35B5C9E439}">
      <dsp:nvSpPr>
        <dsp:cNvPr id="0" name=""/>
        <dsp:cNvSpPr/>
      </dsp:nvSpPr>
      <dsp:spPr>
        <a:xfrm>
          <a:off x="451124" y="2202656"/>
          <a:ext cx="2951875" cy="200401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CCDC9DC-DCDB-4463-B6A0-CACE52E57B05}">
      <dsp:nvSpPr>
        <dsp:cNvPr id="0" name=""/>
        <dsp:cNvSpPr/>
      </dsp:nvSpPr>
      <dsp:spPr>
        <a:xfrm rot="10800000" flipV="1">
          <a:off x="0" y="4471217"/>
          <a:ext cx="3352201" cy="1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b="1" kern="1200"/>
            <a:t>Habilitation</a:t>
          </a:r>
          <a:endParaRPr lang="en-US" sz="2400" kern="1200"/>
        </a:p>
      </dsp:txBody>
      <dsp:txXfrm rot="-10800000">
        <a:off x="0" y="4471217"/>
        <a:ext cx="3352201" cy="1221"/>
      </dsp:txXfrm>
    </dsp:sp>
    <dsp:sp modelId="{8030508D-66D2-44A9-ABD5-A538A0B50B1D}">
      <dsp:nvSpPr>
        <dsp:cNvPr id="0" name=""/>
        <dsp:cNvSpPr/>
      </dsp:nvSpPr>
      <dsp:spPr>
        <a:xfrm>
          <a:off x="4761661" y="0"/>
          <a:ext cx="1794153" cy="19653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28C1477-5FB5-4873-83EA-3EF361C09A0D}">
      <dsp:nvSpPr>
        <dsp:cNvPr id="0" name=""/>
        <dsp:cNvSpPr/>
      </dsp:nvSpPr>
      <dsp:spPr>
        <a:xfrm>
          <a:off x="4138851" y="1935709"/>
          <a:ext cx="3352201" cy="2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/>
            <a:t>Mise en capacité</a:t>
          </a:r>
          <a:r>
            <a:rPr lang="fr-FR" sz="1800" kern="1200"/>
            <a:t> d'une entité sur les plans administratif, technique et financier pour qu'elle prenne en charge la mise en œuvre d'un investissement ou d'un sous-projet</a:t>
          </a:r>
          <a:endParaRPr lang="en-US" sz="1800" kern="1200"/>
        </a:p>
      </dsp:txBody>
      <dsp:txXfrm>
        <a:off x="4138851" y="1935709"/>
        <a:ext cx="3352201" cy="2301"/>
      </dsp:txXfrm>
    </dsp:sp>
    <dsp:sp modelId="{9AB84854-84F4-49DC-9FA1-52EBD38CB7EA}">
      <dsp:nvSpPr>
        <dsp:cNvPr id="0" name=""/>
        <dsp:cNvSpPr/>
      </dsp:nvSpPr>
      <dsp:spPr>
        <a:xfrm>
          <a:off x="9051637" y="894385"/>
          <a:ext cx="1508490" cy="15084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5ED7276-4FF9-459A-A88E-B4119085031F}">
      <dsp:nvSpPr>
        <dsp:cNvPr id="0" name=""/>
        <dsp:cNvSpPr/>
      </dsp:nvSpPr>
      <dsp:spPr>
        <a:xfrm>
          <a:off x="8354513" y="2426722"/>
          <a:ext cx="3352201" cy="1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err="1"/>
            <a:t>Apprentissage</a:t>
          </a:r>
          <a:r>
            <a:rPr lang="en-US" sz="2000" kern="1200"/>
            <a:t> par la pratique (</a:t>
          </a:r>
          <a:r>
            <a:rPr lang="en-US" sz="2000" b="1" i="1" kern="1200"/>
            <a:t>learning by doing)</a:t>
          </a:r>
          <a:endParaRPr lang="en-US" sz="2000" kern="1200"/>
        </a:p>
      </dsp:txBody>
      <dsp:txXfrm>
        <a:off x="8354513" y="2426722"/>
        <a:ext cx="3352201" cy="156"/>
      </dsp:txXfrm>
    </dsp:sp>
    <dsp:sp modelId="{773F6E47-E285-403F-B6CF-64318DA7E82C}">
      <dsp:nvSpPr>
        <dsp:cNvPr id="0" name=""/>
        <dsp:cNvSpPr/>
      </dsp:nvSpPr>
      <dsp:spPr>
        <a:xfrm>
          <a:off x="5298888" y="3775469"/>
          <a:ext cx="1508490" cy="15084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18FD267-8F76-4FB9-8078-F34C555AA624}">
      <dsp:nvSpPr>
        <dsp:cNvPr id="0" name=""/>
        <dsp:cNvSpPr/>
      </dsp:nvSpPr>
      <dsp:spPr>
        <a:xfrm>
          <a:off x="4555295" y="4884559"/>
          <a:ext cx="3352201" cy="2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b="1" kern="1200" dirty="0"/>
            <a:t>Attention : un sous-projet</a:t>
          </a:r>
          <a:r>
            <a:rPr lang="fr-FR" sz="2000" kern="1200" dirty="0"/>
            <a:t> ne se limite pas à la construction d'une infrastructure ou à l'achat d'un équipement</a:t>
          </a:r>
          <a:endParaRPr lang="en-US" sz="2000" kern="1200" dirty="0"/>
        </a:p>
      </dsp:txBody>
      <dsp:txXfrm>
        <a:off x="4555295" y="4884559"/>
        <a:ext cx="3352201" cy="230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107B05-1A55-4215-B30D-A1B854AE12C4}">
      <dsp:nvSpPr>
        <dsp:cNvPr id="0" name=""/>
        <dsp:cNvSpPr/>
      </dsp:nvSpPr>
      <dsp:spPr>
        <a:xfrm>
          <a:off x="363551" y="695463"/>
          <a:ext cx="2856932" cy="24804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0AC199-785C-4192-8D3E-F4F400ABCADF}">
      <dsp:nvSpPr>
        <dsp:cNvPr id="0" name=""/>
        <dsp:cNvSpPr/>
      </dsp:nvSpPr>
      <dsp:spPr>
        <a:xfrm>
          <a:off x="696171" y="3202494"/>
          <a:ext cx="2298940" cy="9969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FR" sz="3200" b="1" kern="1200"/>
            <a:t>Cohésion sociale</a:t>
          </a:r>
          <a:r>
            <a:rPr lang="fr-FR" sz="3200" kern="1200"/>
            <a:t> </a:t>
          </a:r>
          <a:endParaRPr lang="en-US" sz="3200" kern="1200"/>
        </a:p>
      </dsp:txBody>
      <dsp:txXfrm>
        <a:off x="696171" y="3202494"/>
        <a:ext cx="2298940" cy="996916"/>
      </dsp:txXfrm>
    </dsp:sp>
    <dsp:sp modelId="{E68F5A8C-0878-4D5F-856B-E683CFEE200E}">
      <dsp:nvSpPr>
        <dsp:cNvPr id="0" name=""/>
        <dsp:cNvSpPr/>
      </dsp:nvSpPr>
      <dsp:spPr>
        <a:xfrm>
          <a:off x="1040920" y="4299400"/>
          <a:ext cx="2298940" cy="9696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3A0C24-BA86-4082-8FC5-0CD75D0AC5F0}">
      <dsp:nvSpPr>
        <dsp:cNvPr id="0" name=""/>
        <dsp:cNvSpPr/>
      </dsp:nvSpPr>
      <dsp:spPr>
        <a:xfrm>
          <a:off x="6673631" y="1161459"/>
          <a:ext cx="1903608" cy="172879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65ECB35-2E43-4F27-8A63-86444448AAAA}">
      <dsp:nvSpPr>
        <dsp:cNvPr id="0" name=""/>
        <dsp:cNvSpPr/>
      </dsp:nvSpPr>
      <dsp:spPr>
        <a:xfrm>
          <a:off x="6461064" y="2757738"/>
          <a:ext cx="3445008" cy="9969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FR" sz="2400" kern="1200"/>
            <a:t>Aptitude d'une communauté à garantir</a:t>
          </a:r>
          <a:endParaRPr lang="en-US" sz="2400" kern="1200"/>
        </a:p>
      </dsp:txBody>
      <dsp:txXfrm>
        <a:off x="6461064" y="2757738"/>
        <a:ext cx="3445008" cy="996916"/>
      </dsp:txXfrm>
    </dsp:sp>
    <dsp:sp modelId="{CA7486FB-C294-4F3B-B9E1-8E3D66E35694}">
      <dsp:nvSpPr>
        <dsp:cNvPr id="0" name=""/>
        <dsp:cNvSpPr/>
      </dsp:nvSpPr>
      <dsp:spPr>
        <a:xfrm>
          <a:off x="3645183" y="3844090"/>
          <a:ext cx="8328602" cy="8458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100" kern="1200"/>
            <a:t>Le bien-être de tous ses membres</a:t>
          </a:r>
          <a:endParaRPr lang="en-US" sz="2100" kern="1200"/>
        </a:p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100" kern="1200"/>
            <a:t>Réduire les inégalités</a:t>
          </a:r>
          <a:endParaRPr lang="en-US" sz="2100" kern="1200"/>
        </a:p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100" kern="1200"/>
            <a:t>Prévenir la marginalisation</a:t>
          </a:r>
        </a:p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100" kern="1200"/>
            <a:t>Renforcement du tissu social (par le vivre ensemble)</a:t>
          </a:r>
        </a:p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100" kern="1200"/>
            <a:t>Objectif partagé</a:t>
          </a:r>
        </a:p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100" kern="1200"/>
            <a:t>Coopération intra et inter acteurs visant la prospérité</a:t>
          </a:r>
        </a:p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100" kern="1200"/>
            <a:t>Concertation</a:t>
          </a:r>
        </a:p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fr-FR" sz="2100" kern="1200"/>
            <a:t>Co-construction</a:t>
          </a:r>
        </a:p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endParaRPr lang="en-US" sz="2400" kern="1200"/>
        </a:p>
      </dsp:txBody>
      <dsp:txXfrm>
        <a:off x="3645183" y="3844090"/>
        <a:ext cx="8328602" cy="84586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585188-F6D9-44CD-999D-0EDCCA26499E}">
      <dsp:nvSpPr>
        <dsp:cNvPr id="0" name=""/>
        <dsp:cNvSpPr/>
      </dsp:nvSpPr>
      <dsp:spPr>
        <a:xfrm>
          <a:off x="190457" y="92062"/>
          <a:ext cx="1729473" cy="139313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B617079-601D-45A3-876D-E6A3F1CA9C6C}">
      <dsp:nvSpPr>
        <dsp:cNvPr id="0" name=""/>
        <dsp:cNvSpPr/>
      </dsp:nvSpPr>
      <dsp:spPr>
        <a:xfrm>
          <a:off x="578196" y="337223"/>
          <a:ext cx="1051996" cy="7834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EDFD10-857D-4AD6-B554-0E5B604007C8}">
      <dsp:nvSpPr>
        <dsp:cNvPr id="0" name=""/>
        <dsp:cNvSpPr/>
      </dsp:nvSpPr>
      <dsp:spPr>
        <a:xfrm>
          <a:off x="108285" y="1694073"/>
          <a:ext cx="2777891" cy="10920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800" b="1" kern="1200" cap="none" baseline="0"/>
            <a:t>Développement local</a:t>
          </a:r>
          <a:endParaRPr lang="en-US" sz="2800" b="0" kern="1200" cap="none" baseline="0"/>
        </a:p>
      </dsp:txBody>
      <dsp:txXfrm>
        <a:off x="108285" y="1694073"/>
        <a:ext cx="2777891" cy="1092056"/>
      </dsp:txXfrm>
    </dsp:sp>
    <dsp:sp modelId="{36BAE057-05A5-4F42-83D5-AD8C4818C7A0}">
      <dsp:nvSpPr>
        <dsp:cNvPr id="0" name=""/>
        <dsp:cNvSpPr/>
      </dsp:nvSpPr>
      <dsp:spPr>
        <a:xfrm>
          <a:off x="3521623" y="3111041"/>
          <a:ext cx="1377021" cy="107674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802AC6C-47D9-40EA-B37C-CD2E93E3312A}">
      <dsp:nvSpPr>
        <dsp:cNvPr id="0" name=""/>
        <dsp:cNvSpPr/>
      </dsp:nvSpPr>
      <dsp:spPr>
        <a:xfrm>
          <a:off x="3835916" y="3368556"/>
          <a:ext cx="561708" cy="56170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2337DE1-1430-4040-92B6-1F67710DC5E1}">
      <dsp:nvSpPr>
        <dsp:cNvPr id="0" name=""/>
        <dsp:cNvSpPr/>
      </dsp:nvSpPr>
      <dsp:spPr>
        <a:xfrm>
          <a:off x="2882469" y="4225418"/>
          <a:ext cx="2639422" cy="10920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400" b="0" kern="1200" cap="none" baseline="0" dirty="0"/>
            <a:t>Processus à la fois économique et social</a:t>
          </a:r>
          <a:endParaRPr lang="en-US" sz="2400" b="0" kern="1200" cap="none" baseline="0" dirty="0"/>
        </a:p>
      </dsp:txBody>
      <dsp:txXfrm>
        <a:off x="2882469" y="4225418"/>
        <a:ext cx="2639422" cy="1092056"/>
      </dsp:txXfrm>
    </dsp:sp>
    <dsp:sp modelId="{0D685CA6-2CE4-4074-80F2-CD7D69FD983F}">
      <dsp:nvSpPr>
        <dsp:cNvPr id="0" name=""/>
        <dsp:cNvSpPr/>
      </dsp:nvSpPr>
      <dsp:spPr>
        <a:xfrm>
          <a:off x="5172977" y="94363"/>
          <a:ext cx="1286093" cy="114075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C27ED23-A552-446C-988F-87DE6E8806FC}">
      <dsp:nvSpPr>
        <dsp:cNvPr id="0" name=""/>
        <dsp:cNvSpPr/>
      </dsp:nvSpPr>
      <dsp:spPr>
        <a:xfrm>
          <a:off x="5582747" y="330074"/>
          <a:ext cx="561708" cy="56170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D958D0D-C17E-4134-8011-1F4F72C8DF2B}">
      <dsp:nvSpPr>
        <dsp:cNvPr id="0" name=""/>
        <dsp:cNvSpPr/>
      </dsp:nvSpPr>
      <dsp:spPr>
        <a:xfrm>
          <a:off x="4655431" y="1484304"/>
          <a:ext cx="2541075" cy="10920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800" b="0" kern="1200" cap="none" baseline="0" dirty="0"/>
            <a:t>Concerté et coordonné</a:t>
          </a:r>
          <a:endParaRPr lang="en-US" sz="2800" b="0" kern="1200" cap="none" baseline="0" dirty="0"/>
        </a:p>
      </dsp:txBody>
      <dsp:txXfrm>
        <a:off x="4655431" y="1484304"/>
        <a:ext cx="2541075" cy="1092056"/>
      </dsp:txXfrm>
    </dsp:sp>
    <dsp:sp modelId="{6C6B1282-1149-4621-AE4D-B796CCB788D0}">
      <dsp:nvSpPr>
        <dsp:cNvPr id="0" name=""/>
        <dsp:cNvSpPr/>
      </dsp:nvSpPr>
      <dsp:spPr>
        <a:xfrm>
          <a:off x="8416461" y="2114721"/>
          <a:ext cx="1461575" cy="117140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966663F-6272-4A70-96A8-7F22B6DADAF8}">
      <dsp:nvSpPr>
        <dsp:cNvPr id="0" name=""/>
        <dsp:cNvSpPr/>
      </dsp:nvSpPr>
      <dsp:spPr>
        <a:xfrm>
          <a:off x="8905175" y="2457974"/>
          <a:ext cx="561708" cy="56170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13A4FD7-4594-4343-9A15-BD99A5335DAE}">
      <dsp:nvSpPr>
        <dsp:cNvPr id="0" name=""/>
        <dsp:cNvSpPr/>
      </dsp:nvSpPr>
      <dsp:spPr>
        <a:xfrm>
          <a:off x="8079657" y="3405075"/>
          <a:ext cx="2387455" cy="1314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600" b="0" kern="1200" cap="none" baseline="0"/>
            <a:t>Mené par divers acteurs à tous les niveaux</a:t>
          </a:r>
          <a:endParaRPr lang="en-US" sz="2600" b="0" kern="1200" cap="none" baseline="0"/>
        </a:p>
      </dsp:txBody>
      <dsp:txXfrm>
        <a:off x="8079657" y="3405075"/>
        <a:ext cx="2387455" cy="131409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D41E2-CC82-4DDA-973C-5FBC2CC3D680}">
      <dsp:nvSpPr>
        <dsp:cNvPr id="0" name=""/>
        <dsp:cNvSpPr/>
      </dsp:nvSpPr>
      <dsp:spPr>
        <a:xfrm>
          <a:off x="1248527" y="180477"/>
          <a:ext cx="1291285" cy="129128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E6D20D-9410-43E0-AE6C-B73168419CD3}">
      <dsp:nvSpPr>
        <dsp:cNvPr id="0" name=""/>
        <dsp:cNvSpPr/>
      </dsp:nvSpPr>
      <dsp:spPr>
        <a:xfrm>
          <a:off x="1523719" y="455669"/>
          <a:ext cx="740901" cy="74090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2D75FF-9513-4FB8-8E22-576B49F9059A}">
      <dsp:nvSpPr>
        <dsp:cNvPr id="0" name=""/>
        <dsp:cNvSpPr/>
      </dsp:nvSpPr>
      <dsp:spPr>
        <a:xfrm>
          <a:off x="835739" y="1873966"/>
          <a:ext cx="2116861" cy="750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400" b="1" kern="1200" cap="none" baseline="0" dirty="0">
              <a:latin typeface="+mn-lt"/>
            </a:rPr>
            <a:t>Dialogue</a:t>
          </a:r>
          <a:endParaRPr lang="en-US" sz="2400" b="1" kern="1200" cap="none" baseline="0" dirty="0">
            <a:latin typeface="+mn-lt"/>
          </a:endParaRPr>
        </a:p>
      </dsp:txBody>
      <dsp:txXfrm>
        <a:off x="835739" y="1873966"/>
        <a:ext cx="2116861" cy="750097"/>
      </dsp:txXfrm>
    </dsp:sp>
    <dsp:sp modelId="{F3566646-0B8E-4EB7-84DC-5C1A0D0C3D9B}">
      <dsp:nvSpPr>
        <dsp:cNvPr id="0" name=""/>
        <dsp:cNvSpPr/>
      </dsp:nvSpPr>
      <dsp:spPr>
        <a:xfrm>
          <a:off x="4516220" y="180477"/>
          <a:ext cx="1291285" cy="129128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555675-D0BC-4CC2-AE0D-6AEDFD87A7F2}">
      <dsp:nvSpPr>
        <dsp:cNvPr id="0" name=""/>
        <dsp:cNvSpPr/>
      </dsp:nvSpPr>
      <dsp:spPr>
        <a:xfrm>
          <a:off x="4791412" y="455669"/>
          <a:ext cx="740901" cy="74090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6F59EF-9A1C-4C83-9A61-0A15DF2A0743}">
      <dsp:nvSpPr>
        <dsp:cNvPr id="0" name=""/>
        <dsp:cNvSpPr/>
      </dsp:nvSpPr>
      <dsp:spPr>
        <a:xfrm>
          <a:off x="3323051" y="1873966"/>
          <a:ext cx="3677623" cy="750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000" b="1" kern="1200" cap="none" baseline="0">
              <a:latin typeface="+mn-lt"/>
            </a:rPr>
            <a:t>Concertation intra et intercommunautaire</a:t>
          </a:r>
          <a:endParaRPr lang="en-US" sz="2000" b="1" kern="1200" cap="none" baseline="0">
            <a:latin typeface="+mn-lt"/>
          </a:endParaRPr>
        </a:p>
      </dsp:txBody>
      <dsp:txXfrm>
        <a:off x="3323051" y="1873966"/>
        <a:ext cx="3677623" cy="750097"/>
      </dsp:txXfrm>
    </dsp:sp>
    <dsp:sp modelId="{3C15EDD5-EFB7-48FF-8C8D-3A4613C9945E}">
      <dsp:nvSpPr>
        <dsp:cNvPr id="0" name=""/>
        <dsp:cNvSpPr/>
      </dsp:nvSpPr>
      <dsp:spPr>
        <a:xfrm>
          <a:off x="8591835" y="180477"/>
          <a:ext cx="1291285" cy="129128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5A7376-8AC5-4ED0-AD4F-E55E5C3C4172}">
      <dsp:nvSpPr>
        <dsp:cNvPr id="0" name=""/>
        <dsp:cNvSpPr/>
      </dsp:nvSpPr>
      <dsp:spPr>
        <a:xfrm>
          <a:off x="8867027" y="455669"/>
          <a:ext cx="740901" cy="74090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0A24AA-0403-4BC9-9ABA-4402075CE1C3}">
      <dsp:nvSpPr>
        <dsp:cNvPr id="0" name=""/>
        <dsp:cNvSpPr/>
      </dsp:nvSpPr>
      <dsp:spPr>
        <a:xfrm>
          <a:off x="7371125" y="1873966"/>
          <a:ext cx="3732704" cy="750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000" b="1" kern="1200" cap="none" baseline="0" dirty="0">
              <a:latin typeface="+mn-lt"/>
            </a:rPr>
            <a:t>Concertation inter et intra générationnel</a:t>
          </a:r>
          <a:endParaRPr lang="en-US" sz="2000" b="1" kern="1200" cap="none" baseline="0" dirty="0">
            <a:latin typeface="+mn-lt"/>
          </a:endParaRPr>
        </a:p>
      </dsp:txBody>
      <dsp:txXfrm>
        <a:off x="7371125" y="1873966"/>
        <a:ext cx="3732704" cy="750097"/>
      </dsp:txXfrm>
    </dsp:sp>
    <dsp:sp modelId="{68E3F478-6460-7D46-8F02-55E587AD65D7}">
      <dsp:nvSpPr>
        <dsp:cNvPr id="0" name=""/>
        <dsp:cNvSpPr/>
      </dsp:nvSpPr>
      <dsp:spPr>
        <a:xfrm>
          <a:off x="1373231" y="3153279"/>
          <a:ext cx="1291285" cy="129128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342853-DC8E-284E-930D-AD1883862A52}">
      <dsp:nvSpPr>
        <dsp:cNvPr id="0" name=""/>
        <dsp:cNvSpPr/>
      </dsp:nvSpPr>
      <dsp:spPr>
        <a:xfrm>
          <a:off x="1648423" y="3428471"/>
          <a:ext cx="740901" cy="74090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427A78-5059-2C47-8E4C-94134543011F}">
      <dsp:nvSpPr>
        <dsp:cNvPr id="0" name=""/>
        <dsp:cNvSpPr/>
      </dsp:nvSpPr>
      <dsp:spPr>
        <a:xfrm>
          <a:off x="72102" y="4846768"/>
          <a:ext cx="3893543" cy="750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000" b="1" kern="1200" cap="none" baseline="0" dirty="0">
              <a:latin typeface="+mn-lt"/>
            </a:rPr>
            <a:t>Responsabilité sociale</a:t>
          </a:r>
          <a:endParaRPr lang="en-US" sz="2000" b="1" kern="1200" cap="none" baseline="0" dirty="0">
            <a:latin typeface="+mn-lt"/>
          </a:endParaRPr>
        </a:p>
      </dsp:txBody>
      <dsp:txXfrm>
        <a:off x="72102" y="4846768"/>
        <a:ext cx="3893543" cy="750097"/>
      </dsp:txXfrm>
    </dsp:sp>
    <dsp:sp modelId="{48E374F3-509B-B343-89FF-9F091977F584}">
      <dsp:nvSpPr>
        <dsp:cNvPr id="0" name=""/>
        <dsp:cNvSpPr/>
      </dsp:nvSpPr>
      <dsp:spPr>
        <a:xfrm>
          <a:off x="5674344" y="3153279"/>
          <a:ext cx="1291285" cy="1291285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D45DDB-FB36-9545-AB52-DC6D6B13EB86}">
      <dsp:nvSpPr>
        <dsp:cNvPr id="0" name=""/>
        <dsp:cNvSpPr/>
      </dsp:nvSpPr>
      <dsp:spPr>
        <a:xfrm>
          <a:off x="5949536" y="3428471"/>
          <a:ext cx="740901" cy="74090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17623A-79CD-C04B-A4E6-0806F14AAF69}">
      <dsp:nvSpPr>
        <dsp:cNvPr id="0" name=""/>
        <dsp:cNvSpPr/>
      </dsp:nvSpPr>
      <dsp:spPr>
        <a:xfrm>
          <a:off x="4336096" y="4846768"/>
          <a:ext cx="3967781" cy="750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000" b="1" kern="1200" cap="none" baseline="0" dirty="0">
              <a:latin typeface="+mn-lt"/>
            </a:rPr>
            <a:t>Réponses des besoins pressant d’une communauté</a:t>
          </a:r>
          <a:endParaRPr lang="en-US" sz="2000" b="1" kern="1200" cap="none" baseline="0" dirty="0">
            <a:latin typeface="+mn-lt"/>
          </a:endParaRPr>
        </a:p>
      </dsp:txBody>
      <dsp:txXfrm>
        <a:off x="4336096" y="4846768"/>
        <a:ext cx="3967781" cy="750097"/>
      </dsp:txXfrm>
    </dsp:sp>
    <dsp:sp modelId="{535A0CE6-A423-472A-B8A6-10142E286E61}">
      <dsp:nvSpPr>
        <dsp:cNvPr id="0" name=""/>
        <dsp:cNvSpPr/>
      </dsp:nvSpPr>
      <dsp:spPr>
        <a:xfrm>
          <a:off x="9625255" y="3153279"/>
          <a:ext cx="1291285" cy="129128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9B3B3-0A5F-46B1-8A0C-B1523711F8E3}">
      <dsp:nvSpPr>
        <dsp:cNvPr id="0" name=""/>
        <dsp:cNvSpPr/>
      </dsp:nvSpPr>
      <dsp:spPr>
        <a:xfrm>
          <a:off x="9900447" y="3428471"/>
          <a:ext cx="740901" cy="740901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396CEC-31FB-435E-A8FE-1793C1F9EB99}">
      <dsp:nvSpPr>
        <dsp:cNvPr id="0" name=""/>
        <dsp:cNvSpPr/>
      </dsp:nvSpPr>
      <dsp:spPr>
        <a:xfrm>
          <a:off x="8674329" y="4846768"/>
          <a:ext cx="3193137" cy="7500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fr-FR" sz="2000" b="1" kern="1200" cap="none" baseline="0" dirty="0">
              <a:latin typeface="+mn-lt"/>
            </a:rPr>
            <a:t>Assurance de la crédibilité </a:t>
          </a:r>
          <a:endParaRPr lang="en-US" sz="2000" b="1" kern="1200" cap="none" baseline="0" dirty="0">
            <a:latin typeface="+mn-lt"/>
          </a:endParaRPr>
        </a:p>
      </dsp:txBody>
      <dsp:txXfrm>
        <a:off x="8674329" y="4846768"/>
        <a:ext cx="3193137" cy="75009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D879DF-8381-A64D-BC69-2BF1D89D3FAF}">
      <dsp:nvSpPr>
        <dsp:cNvPr id="0" name=""/>
        <dsp:cNvSpPr/>
      </dsp:nvSpPr>
      <dsp:spPr>
        <a:xfrm>
          <a:off x="0" y="286863"/>
          <a:ext cx="3670217" cy="513830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6144" tIns="330200" rIns="286144" bIns="33020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Le DCC </a:t>
          </a:r>
          <a:r>
            <a:rPr lang="en-US" sz="2500" kern="1200" dirty="0" err="1"/>
            <a:t>promeut</a:t>
          </a:r>
          <a:r>
            <a:rPr lang="en-US" sz="2500" kern="1200" dirty="0"/>
            <a:t> la </a:t>
          </a:r>
          <a:r>
            <a:rPr lang="en-US" sz="2500" kern="1200" dirty="0" err="1"/>
            <a:t>mobilisation</a:t>
          </a:r>
          <a:r>
            <a:rPr lang="en-US" sz="2500" kern="1200" dirty="0"/>
            <a:t> </a:t>
          </a:r>
          <a:r>
            <a:rPr lang="en-US" sz="2500" kern="1200" dirty="0" err="1"/>
            <a:t>sociale</a:t>
          </a:r>
          <a:r>
            <a:rPr lang="en-US" sz="2500" kern="1200" dirty="0"/>
            <a:t> par les </a:t>
          </a:r>
          <a:r>
            <a:rPr lang="en-US" sz="2500" kern="1200" dirty="0" err="1"/>
            <a:t>différents</a:t>
          </a:r>
          <a:r>
            <a:rPr lang="en-US" sz="2500" kern="1200" dirty="0"/>
            <a:t> </a:t>
          </a:r>
          <a:r>
            <a:rPr lang="en-US" sz="2500" kern="1200" dirty="0" err="1"/>
            <a:t>organes</a:t>
          </a:r>
          <a:r>
            <a:rPr lang="en-US" sz="2500" kern="1200" dirty="0"/>
            <a:t> mis en place 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ACCA : communication/animation)</a:t>
          </a:r>
        </a:p>
      </dsp:txBody>
      <dsp:txXfrm>
        <a:off x="0" y="2239418"/>
        <a:ext cx="3670217" cy="3082982"/>
      </dsp:txXfrm>
    </dsp:sp>
    <dsp:sp modelId="{B7D1C7FB-4E47-C64E-A05B-10102B9BF38F}">
      <dsp:nvSpPr>
        <dsp:cNvPr id="0" name=""/>
        <dsp:cNvSpPr/>
      </dsp:nvSpPr>
      <dsp:spPr>
        <a:xfrm>
          <a:off x="1064363" y="800693"/>
          <a:ext cx="1541491" cy="154149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181" tIns="12700" rIns="12018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1290109" y="1026439"/>
        <a:ext cx="1089999" cy="1089999"/>
      </dsp:txXfrm>
    </dsp:sp>
    <dsp:sp modelId="{79EF9582-DA3F-AB4C-A18C-F0195DFC4F9F}">
      <dsp:nvSpPr>
        <dsp:cNvPr id="0" name=""/>
        <dsp:cNvSpPr/>
      </dsp:nvSpPr>
      <dsp:spPr>
        <a:xfrm>
          <a:off x="0" y="5425095"/>
          <a:ext cx="3670217" cy="72"/>
        </a:xfrm>
        <a:prstGeom prst="rect">
          <a:avLst/>
        </a:prstGeom>
        <a:solidFill>
          <a:schemeClr val="accent5">
            <a:hueOff val="-2430430"/>
            <a:satOff val="-165"/>
            <a:lumOff val="392"/>
            <a:alphaOff val="0"/>
          </a:schemeClr>
        </a:solidFill>
        <a:ln w="19050" cap="flat" cmpd="sng" algn="ctr">
          <a:solidFill>
            <a:schemeClr val="accent5">
              <a:hueOff val="-2430430"/>
              <a:satOff val="-165"/>
              <a:lumOff val="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8C0EAE-0D99-9B4C-9610-C06ED2FFFBC1}">
      <dsp:nvSpPr>
        <dsp:cNvPr id="0" name=""/>
        <dsp:cNvSpPr/>
      </dsp:nvSpPr>
      <dsp:spPr>
        <a:xfrm>
          <a:off x="4037239" y="286863"/>
          <a:ext cx="3670217" cy="5138304"/>
        </a:xfrm>
        <a:prstGeom prst="rect">
          <a:avLst/>
        </a:prstGeom>
        <a:solidFill>
          <a:schemeClr val="accent5">
            <a:tint val="40000"/>
            <a:alpha val="90000"/>
            <a:hueOff val="-5972333"/>
            <a:satOff val="1333"/>
            <a:lumOff val="20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5972333"/>
              <a:satOff val="1333"/>
              <a:lumOff val="20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6144" tIns="330200" rIns="286144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Est inclusive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Prise en </a:t>
          </a:r>
          <a:r>
            <a:rPr lang="en-US" sz="2000" kern="1200" dirty="0" err="1"/>
            <a:t>compte</a:t>
          </a:r>
          <a:r>
            <a:rPr lang="en-US" sz="2000" kern="1200" dirty="0"/>
            <a:t> des </a:t>
          </a:r>
          <a:r>
            <a:rPr lang="en-US" sz="2000" kern="1200" dirty="0" err="1"/>
            <a:t>minorités</a:t>
          </a:r>
          <a:r>
            <a:rPr lang="en-US" sz="2000" kern="1200" dirty="0"/>
            <a:t> et </a:t>
          </a:r>
          <a:r>
            <a:rPr lang="en-US" sz="2000" kern="1200" dirty="0" err="1"/>
            <a:t>autres</a:t>
          </a:r>
          <a:r>
            <a:rPr lang="en-US" sz="2000" kern="1200" dirty="0"/>
            <a:t> </a:t>
          </a:r>
          <a:r>
            <a:rPr lang="en-US" sz="2000" kern="1200" dirty="0" err="1"/>
            <a:t>groupes</a:t>
          </a:r>
          <a:r>
            <a:rPr lang="en-US" sz="2000" kern="1200" dirty="0"/>
            <a:t> </a:t>
          </a:r>
          <a:r>
            <a:rPr lang="en-US" sz="2000" kern="1200" dirty="0" err="1"/>
            <a:t>vulnérables</a:t>
          </a:r>
          <a:r>
            <a:rPr lang="en-US" sz="2000" kern="1200" dirty="0"/>
            <a:t>) et de </a:t>
          </a:r>
          <a:r>
            <a:rPr lang="en-US" sz="2000" kern="1200" dirty="0" err="1"/>
            <a:t>leurs</a:t>
          </a:r>
          <a:r>
            <a:rPr lang="en-US" sz="2000" kern="1200" dirty="0"/>
            <a:t> Besoins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/>
            <a:t>Utilisation des outils MARP</a:t>
          </a:r>
        </a:p>
      </dsp:txBody>
      <dsp:txXfrm>
        <a:off x="4037239" y="2239418"/>
        <a:ext cx="3670217" cy="3082982"/>
      </dsp:txXfrm>
    </dsp:sp>
    <dsp:sp modelId="{E513A7CC-6A08-0642-B195-A0FD3C0388B9}">
      <dsp:nvSpPr>
        <dsp:cNvPr id="0" name=""/>
        <dsp:cNvSpPr/>
      </dsp:nvSpPr>
      <dsp:spPr>
        <a:xfrm>
          <a:off x="5101602" y="800693"/>
          <a:ext cx="1541491" cy="1541491"/>
        </a:xfrm>
        <a:prstGeom prst="ellipse">
          <a:avLst/>
        </a:prstGeom>
        <a:solidFill>
          <a:schemeClr val="accent5">
            <a:hueOff val="-4860860"/>
            <a:satOff val="-330"/>
            <a:lumOff val="784"/>
            <a:alphaOff val="0"/>
          </a:schemeClr>
        </a:solidFill>
        <a:ln w="19050" cap="flat" cmpd="sng" algn="ctr">
          <a:solidFill>
            <a:schemeClr val="accent5">
              <a:hueOff val="-4860860"/>
              <a:satOff val="-330"/>
              <a:lumOff val="7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181" tIns="12700" rIns="12018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5327348" y="1026439"/>
        <a:ext cx="1089999" cy="1089999"/>
      </dsp:txXfrm>
    </dsp:sp>
    <dsp:sp modelId="{7B66C780-27C5-E34F-A4F5-B023EF6C2499}">
      <dsp:nvSpPr>
        <dsp:cNvPr id="0" name=""/>
        <dsp:cNvSpPr/>
      </dsp:nvSpPr>
      <dsp:spPr>
        <a:xfrm>
          <a:off x="4037239" y="5425095"/>
          <a:ext cx="3670217" cy="72"/>
        </a:xfrm>
        <a:prstGeom prst="rect">
          <a:avLst/>
        </a:prstGeom>
        <a:solidFill>
          <a:schemeClr val="accent5">
            <a:hueOff val="-7291290"/>
            <a:satOff val="-496"/>
            <a:lumOff val="1177"/>
            <a:alphaOff val="0"/>
          </a:schemeClr>
        </a:solidFill>
        <a:ln w="19050" cap="flat" cmpd="sng" algn="ctr">
          <a:solidFill>
            <a:schemeClr val="accent5">
              <a:hueOff val="-7291290"/>
              <a:satOff val="-496"/>
              <a:lumOff val="1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11F761-026D-DD47-A1BB-02BA335AAB3C}">
      <dsp:nvSpPr>
        <dsp:cNvPr id="0" name=""/>
        <dsp:cNvSpPr/>
      </dsp:nvSpPr>
      <dsp:spPr>
        <a:xfrm>
          <a:off x="8074478" y="286863"/>
          <a:ext cx="3670217" cy="5138304"/>
        </a:xfrm>
        <a:prstGeom prst="rect">
          <a:avLst/>
        </a:prstGeom>
        <a:solidFill>
          <a:schemeClr val="accent5">
            <a:tint val="40000"/>
            <a:alpha val="90000"/>
            <a:hueOff val="-11944666"/>
            <a:satOff val="2667"/>
            <a:lumOff val="401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-11944666"/>
              <a:satOff val="2667"/>
              <a:lumOff val="40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6144" tIns="330200" rIns="286144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Est Responsabilisante</a:t>
          </a:r>
        </a:p>
      </dsp:txBody>
      <dsp:txXfrm>
        <a:off x="8074478" y="2239418"/>
        <a:ext cx="3670217" cy="3082982"/>
      </dsp:txXfrm>
    </dsp:sp>
    <dsp:sp modelId="{114D32E7-E2FC-8D4F-A5C7-D39A6CA52220}">
      <dsp:nvSpPr>
        <dsp:cNvPr id="0" name=""/>
        <dsp:cNvSpPr/>
      </dsp:nvSpPr>
      <dsp:spPr>
        <a:xfrm>
          <a:off x="9138841" y="800693"/>
          <a:ext cx="1541491" cy="1541491"/>
        </a:xfrm>
        <a:prstGeom prst="ellipse">
          <a:avLst/>
        </a:prstGeom>
        <a:solidFill>
          <a:schemeClr val="accent5">
            <a:hueOff val="-9721720"/>
            <a:satOff val="-661"/>
            <a:lumOff val="1569"/>
            <a:alphaOff val="0"/>
          </a:schemeClr>
        </a:solidFill>
        <a:ln w="19050" cap="flat" cmpd="sng" algn="ctr">
          <a:solidFill>
            <a:schemeClr val="accent5">
              <a:hueOff val="-9721720"/>
              <a:satOff val="-661"/>
              <a:lumOff val="15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181" tIns="12700" rIns="12018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9364587" y="1026439"/>
        <a:ext cx="1089999" cy="1089999"/>
      </dsp:txXfrm>
    </dsp:sp>
    <dsp:sp modelId="{CCE1AF8A-2084-F74E-A857-C8BB02E9C658}">
      <dsp:nvSpPr>
        <dsp:cNvPr id="0" name=""/>
        <dsp:cNvSpPr/>
      </dsp:nvSpPr>
      <dsp:spPr>
        <a:xfrm>
          <a:off x="8074478" y="5425095"/>
          <a:ext cx="3670217" cy="72"/>
        </a:xfrm>
        <a:prstGeom prst="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0C0FC7-9098-486F-9ABA-F8B3CCCCDEF8}">
      <dsp:nvSpPr>
        <dsp:cNvPr id="0" name=""/>
        <dsp:cNvSpPr/>
      </dsp:nvSpPr>
      <dsp:spPr>
        <a:xfrm>
          <a:off x="2017703" y="1048340"/>
          <a:ext cx="909366" cy="7880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F7F48A9-FE45-4720-B817-9CA9510B3F22}">
      <dsp:nvSpPr>
        <dsp:cNvPr id="0" name=""/>
        <dsp:cNvSpPr/>
      </dsp:nvSpPr>
      <dsp:spPr>
        <a:xfrm>
          <a:off x="383247" y="1938159"/>
          <a:ext cx="4178278" cy="5463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cap="none" baseline="0">
              <a:latin typeface="+mn-lt"/>
            </a:rPr>
            <a:t>Bonne identification des besoins (ciblage/phasage)</a:t>
          </a:r>
          <a:endParaRPr lang="en-US" sz="1800" b="1" kern="1200" cap="none" baseline="0">
            <a:latin typeface="+mn-lt"/>
          </a:endParaRPr>
        </a:p>
      </dsp:txBody>
      <dsp:txXfrm>
        <a:off x="383247" y="1938159"/>
        <a:ext cx="4178278" cy="546322"/>
      </dsp:txXfrm>
    </dsp:sp>
    <dsp:sp modelId="{2FF4520D-0AEC-4DEC-B9A4-F31925FEB3FE}">
      <dsp:nvSpPr>
        <dsp:cNvPr id="0" name=""/>
        <dsp:cNvSpPr/>
      </dsp:nvSpPr>
      <dsp:spPr>
        <a:xfrm>
          <a:off x="5989584" y="1064726"/>
          <a:ext cx="1047289" cy="72248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F3FD06-139A-4FB4-B4B7-E6FCAF405874}">
      <dsp:nvSpPr>
        <dsp:cNvPr id="0" name=""/>
        <dsp:cNvSpPr/>
      </dsp:nvSpPr>
      <dsp:spPr>
        <a:xfrm>
          <a:off x="4748557" y="1921774"/>
          <a:ext cx="3529343" cy="5463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cap="none" baseline="0">
              <a:latin typeface="+mn-lt"/>
            </a:rPr>
            <a:t>Amélioration de l’accès des communautés aux services</a:t>
          </a:r>
          <a:endParaRPr lang="en-US" sz="1800" b="1" kern="1200" cap="none" baseline="0">
            <a:latin typeface="+mn-lt"/>
          </a:endParaRPr>
        </a:p>
      </dsp:txBody>
      <dsp:txXfrm>
        <a:off x="4748557" y="1921774"/>
        <a:ext cx="3529343" cy="546322"/>
      </dsp:txXfrm>
    </dsp:sp>
    <dsp:sp modelId="{CEFFC328-D087-4896-8E4A-AD9473B07966}">
      <dsp:nvSpPr>
        <dsp:cNvPr id="0" name=""/>
        <dsp:cNvSpPr/>
      </dsp:nvSpPr>
      <dsp:spPr>
        <a:xfrm>
          <a:off x="9464550" y="1028728"/>
          <a:ext cx="897280" cy="86647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0A9C35E-D0D9-4417-968A-0B225C4E075E}">
      <dsp:nvSpPr>
        <dsp:cNvPr id="0" name=""/>
        <dsp:cNvSpPr/>
      </dsp:nvSpPr>
      <dsp:spPr>
        <a:xfrm>
          <a:off x="8464932" y="1957772"/>
          <a:ext cx="2896515" cy="5463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cap="none" baseline="0">
              <a:latin typeface="+mn-lt"/>
            </a:rPr>
            <a:t>Promotion du développement économique local</a:t>
          </a:r>
          <a:endParaRPr lang="en-US" sz="1800" b="1" kern="1200" cap="none" baseline="0">
            <a:latin typeface="+mn-lt"/>
          </a:endParaRPr>
        </a:p>
      </dsp:txBody>
      <dsp:txXfrm>
        <a:off x="8464932" y="1957772"/>
        <a:ext cx="2896515" cy="546322"/>
      </dsp:txXfrm>
    </dsp:sp>
    <dsp:sp modelId="{3A0F0095-1332-4A20-984E-F89644AC42C8}">
      <dsp:nvSpPr>
        <dsp:cNvPr id="0" name=""/>
        <dsp:cNvSpPr/>
      </dsp:nvSpPr>
      <dsp:spPr>
        <a:xfrm>
          <a:off x="916520" y="2771282"/>
          <a:ext cx="1018928" cy="91671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12833F-FE1F-4398-888F-9DADD36D333C}">
      <dsp:nvSpPr>
        <dsp:cNvPr id="0" name=""/>
        <dsp:cNvSpPr/>
      </dsp:nvSpPr>
      <dsp:spPr>
        <a:xfrm>
          <a:off x="56007" y="3653684"/>
          <a:ext cx="2845012" cy="5463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cap="none" baseline="0">
              <a:latin typeface="+mn-lt"/>
            </a:rPr>
            <a:t>Meilleure consommation des ressources </a:t>
          </a:r>
          <a:r>
            <a:rPr lang="fr-FR" sz="1800" b="0" kern="1200" cap="none" baseline="0">
              <a:latin typeface="+mn-lt"/>
            </a:rPr>
            <a:t>(délégation de la maîtrise d’ouvrage à la Communauté de base)</a:t>
          </a:r>
          <a:endParaRPr lang="en-US" sz="1800" b="0" kern="1200" cap="none" baseline="0">
            <a:latin typeface="+mn-lt"/>
          </a:endParaRPr>
        </a:p>
      </dsp:txBody>
      <dsp:txXfrm>
        <a:off x="56007" y="3653684"/>
        <a:ext cx="2845012" cy="546322"/>
      </dsp:txXfrm>
    </dsp:sp>
    <dsp:sp modelId="{DF92650D-0508-44DD-9E9F-5181A8E64993}">
      <dsp:nvSpPr>
        <dsp:cNvPr id="0" name=""/>
        <dsp:cNvSpPr/>
      </dsp:nvSpPr>
      <dsp:spPr>
        <a:xfrm>
          <a:off x="3648658" y="2806406"/>
          <a:ext cx="829756" cy="77621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549FF21-B2D3-41DC-9192-8BE37112EB67}">
      <dsp:nvSpPr>
        <dsp:cNvPr id="0" name=""/>
        <dsp:cNvSpPr/>
      </dsp:nvSpPr>
      <dsp:spPr>
        <a:xfrm>
          <a:off x="3035522" y="3690319"/>
          <a:ext cx="2056029" cy="5463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cap="none" baseline="0">
              <a:latin typeface="+mn-lt"/>
            </a:rPr>
            <a:t>Loi/règlementation/stratégies nationales</a:t>
          </a:r>
          <a:endParaRPr lang="en-US" sz="1800" b="1" kern="1200" cap="none" baseline="0">
            <a:latin typeface="+mn-lt"/>
          </a:endParaRPr>
        </a:p>
      </dsp:txBody>
      <dsp:txXfrm>
        <a:off x="3035522" y="3690319"/>
        <a:ext cx="2056029" cy="546322"/>
      </dsp:txXfrm>
    </dsp:sp>
    <dsp:sp modelId="{4FDB894D-4A24-4DA5-8C80-69AAE76BD9C8}">
      <dsp:nvSpPr>
        <dsp:cNvPr id="0" name=""/>
        <dsp:cNvSpPr/>
      </dsp:nvSpPr>
      <dsp:spPr>
        <a:xfrm>
          <a:off x="6689619" y="2790155"/>
          <a:ext cx="908024" cy="841217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208FCB5-CFBE-427F-83DC-549CB0921211}">
      <dsp:nvSpPr>
        <dsp:cNvPr id="0" name=""/>
        <dsp:cNvSpPr/>
      </dsp:nvSpPr>
      <dsp:spPr>
        <a:xfrm>
          <a:off x="5278582" y="3706570"/>
          <a:ext cx="3730097" cy="5463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cap="none" baseline="0">
              <a:latin typeface="+mn-lt"/>
            </a:rPr>
            <a:t>Appropriation du processus de satisfaction des besoins par les communautés</a:t>
          </a:r>
          <a:endParaRPr lang="en-US" sz="1800" b="1" kern="1200" cap="none" baseline="0">
            <a:latin typeface="+mn-lt"/>
          </a:endParaRPr>
        </a:p>
      </dsp:txBody>
      <dsp:txXfrm>
        <a:off x="5278582" y="3706570"/>
        <a:ext cx="3730097" cy="546322"/>
      </dsp:txXfrm>
    </dsp:sp>
    <dsp:sp modelId="{B8B161F8-21AB-4B51-9486-82FE3E5FA691}">
      <dsp:nvSpPr>
        <dsp:cNvPr id="0" name=""/>
        <dsp:cNvSpPr/>
      </dsp:nvSpPr>
      <dsp:spPr>
        <a:xfrm>
          <a:off x="10117204" y="2810726"/>
          <a:ext cx="702519" cy="758933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D15F394-2189-4864-AFC8-03B9113B1FAC}">
      <dsp:nvSpPr>
        <dsp:cNvPr id="0" name=""/>
        <dsp:cNvSpPr/>
      </dsp:nvSpPr>
      <dsp:spPr>
        <a:xfrm>
          <a:off x="9195711" y="3685999"/>
          <a:ext cx="2545506" cy="5463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cap="none" baseline="0">
              <a:latin typeface="+mn-lt"/>
            </a:rPr>
            <a:t>Meilleure implication des parties prenantes</a:t>
          </a:r>
          <a:endParaRPr lang="en-US" sz="1800" b="1" kern="1200" cap="none" baseline="0">
            <a:latin typeface="+mn-lt"/>
          </a:endParaRPr>
        </a:p>
      </dsp:txBody>
      <dsp:txXfrm>
        <a:off x="9195711" y="3685999"/>
        <a:ext cx="2545506" cy="54632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C137DE-EC15-C24F-8AC9-A34AC7C2C0F7}">
      <dsp:nvSpPr>
        <dsp:cNvPr id="0" name=""/>
        <dsp:cNvSpPr/>
      </dsp:nvSpPr>
      <dsp:spPr>
        <a:xfrm>
          <a:off x="3080" y="825828"/>
          <a:ext cx="2444055" cy="146643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J" sz="1700" kern="1200" dirty="0"/>
            <a:t>Adoption d’une identité du développement à la base : AgeFIB</a:t>
          </a:r>
          <a:endParaRPr lang="en-US" sz="1700" kern="1200" dirty="0"/>
        </a:p>
      </dsp:txBody>
      <dsp:txXfrm>
        <a:off x="3080" y="825828"/>
        <a:ext cx="2444055" cy="1466433"/>
      </dsp:txXfrm>
    </dsp:sp>
    <dsp:sp modelId="{126EE3DD-5B74-3E4D-AEB7-2EBC562A4E65}">
      <dsp:nvSpPr>
        <dsp:cNvPr id="0" name=""/>
        <dsp:cNvSpPr/>
      </dsp:nvSpPr>
      <dsp:spPr>
        <a:xfrm>
          <a:off x="2691541" y="825828"/>
          <a:ext cx="2444055" cy="146643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J" sz="1700" kern="1200"/>
            <a:t>Adoption de la </a:t>
          </a:r>
          <a:r>
            <a:rPr lang="fr-FR" sz="1700" b="1" kern="1200"/>
            <a:t>loi sur la MOD, ADVADQ</a:t>
          </a:r>
          <a:endParaRPr lang="en-US" sz="1700" kern="1200"/>
        </a:p>
      </dsp:txBody>
      <dsp:txXfrm>
        <a:off x="2691541" y="825828"/>
        <a:ext cx="2444055" cy="1466433"/>
      </dsp:txXfrm>
    </dsp:sp>
    <dsp:sp modelId="{71049088-FDE2-784C-A883-39E1A4714858}">
      <dsp:nvSpPr>
        <dsp:cNvPr id="0" name=""/>
        <dsp:cNvSpPr/>
      </dsp:nvSpPr>
      <dsp:spPr>
        <a:xfrm>
          <a:off x="5380002" y="825828"/>
          <a:ext cx="2444055" cy="146643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J" sz="1700" kern="1200"/>
            <a:t>Elaboration des directives du DCC</a:t>
          </a:r>
          <a:endParaRPr lang="en-US" sz="1700" kern="1200"/>
        </a:p>
      </dsp:txBody>
      <dsp:txXfrm>
        <a:off x="5380002" y="825828"/>
        <a:ext cx="2444055" cy="1466433"/>
      </dsp:txXfrm>
    </dsp:sp>
    <dsp:sp modelId="{98BDB2FE-F9AC-D342-952E-156C1343A58D}">
      <dsp:nvSpPr>
        <dsp:cNvPr id="0" name=""/>
        <dsp:cNvSpPr/>
      </dsp:nvSpPr>
      <dsp:spPr>
        <a:xfrm>
          <a:off x="8068463" y="825828"/>
          <a:ext cx="2444055" cy="146643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J" sz="1700" kern="1200"/>
            <a:t>Standardisation des outils</a:t>
          </a:r>
          <a:endParaRPr lang="en-US" sz="1700" kern="1200"/>
        </a:p>
      </dsp:txBody>
      <dsp:txXfrm>
        <a:off x="8068463" y="825828"/>
        <a:ext cx="2444055" cy="1466433"/>
      </dsp:txXfrm>
    </dsp:sp>
    <dsp:sp modelId="{40F85341-F2C3-644C-BCCC-C9FAF18191B6}">
      <dsp:nvSpPr>
        <dsp:cNvPr id="0" name=""/>
        <dsp:cNvSpPr/>
      </dsp:nvSpPr>
      <dsp:spPr>
        <a:xfrm>
          <a:off x="3080" y="2536667"/>
          <a:ext cx="2444055" cy="146643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J" sz="1700" kern="1200"/>
            <a:t>Différenciation des communes</a:t>
          </a:r>
          <a:endParaRPr lang="en-US" sz="1700" kern="1200"/>
        </a:p>
      </dsp:txBody>
      <dsp:txXfrm>
        <a:off x="3080" y="2536667"/>
        <a:ext cx="2444055" cy="1466433"/>
      </dsp:txXfrm>
    </dsp:sp>
    <dsp:sp modelId="{F8B94C41-E27C-F243-AA62-F90DCAB77DF8}">
      <dsp:nvSpPr>
        <dsp:cNvPr id="0" name=""/>
        <dsp:cNvSpPr/>
      </dsp:nvSpPr>
      <dsp:spPr>
        <a:xfrm>
          <a:off x="2691541" y="2536667"/>
          <a:ext cx="2444055" cy="146643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J" sz="1700" b="1" kern="1200"/>
            <a:t>Elabration des outils opérationnels</a:t>
          </a:r>
          <a:endParaRPr lang="en-US" sz="17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BJ" sz="1300" kern="1200"/>
            <a:t>Elaboration des outils</a:t>
          </a:r>
          <a:endParaRPr lang="en-US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BJ" sz="1300" kern="1200"/>
            <a:t>Adoption de la technique de construction avec les ACS : pour les ouvrages verticaux</a:t>
          </a:r>
          <a:endParaRPr lang="en-US" sz="1300" kern="1200"/>
        </a:p>
      </dsp:txBody>
      <dsp:txXfrm>
        <a:off x="2691541" y="2536667"/>
        <a:ext cx="2444055" cy="1466433"/>
      </dsp:txXfrm>
    </dsp:sp>
    <dsp:sp modelId="{3E537A29-B1AA-CE45-A8F8-8B7438E64D0E}">
      <dsp:nvSpPr>
        <dsp:cNvPr id="0" name=""/>
        <dsp:cNvSpPr/>
      </dsp:nvSpPr>
      <dsp:spPr>
        <a:xfrm>
          <a:off x="5380002" y="2536667"/>
          <a:ext cx="2444055" cy="146643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FR" sz="1700" kern="1200"/>
            <a:t>Opérationnalisation de la politique holistique de protection sociale par le </a:t>
          </a:r>
          <a:r>
            <a:rPr lang="fr-BJ" sz="1700" kern="1200"/>
            <a:t>DCC (ARCH, ANPS, GUPS)</a:t>
          </a:r>
          <a:endParaRPr lang="en-US" sz="1700" kern="1200"/>
        </a:p>
      </dsp:txBody>
      <dsp:txXfrm>
        <a:off x="5380002" y="2536667"/>
        <a:ext cx="2444055" cy="1466433"/>
      </dsp:txXfrm>
    </dsp:sp>
    <dsp:sp modelId="{51B959EC-4EE1-AA40-A4C8-31040D33DF04}">
      <dsp:nvSpPr>
        <dsp:cNvPr id="0" name=""/>
        <dsp:cNvSpPr/>
      </dsp:nvSpPr>
      <dsp:spPr>
        <a:xfrm>
          <a:off x="8068463" y="2536667"/>
          <a:ext cx="2444055" cy="1466433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J" sz="1700" kern="1200"/>
            <a:t>Intitutionalisation financière du DCC</a:t>
          </a:r>
          <a:endParaRPr lang="en-US" sz="1700" kern="1200"/>
        </a:p>
      </dsp:txBody>
      <dsp:txXfrm>
        <a:off x="8068463" y="2536667"/>
        <a:ext cx="2444055" cy="146643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2B8A4D-EBA8-41BC-99C1-09C696A48C0B}">
      <dsp:nvSpPr>
        <dsp:cNvPr id="0" name=""/>
        <dsp:cNvSpPr/>
      </dsp:nvSpPr>
      <dsp:spPr>
        <a:xfrm>
          <a:off x="5503" y="875336"/>
          <a:ext cx="1160578" cy="116057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8C2E75-683A-4CAD-AD7E-46E6BCE7F247}">
      <dsp:nvSpPr>
        <dsp:cNvPr id="0" name=""/>
        <dsp:cNvSpPr/>
      </dsp:nvSpPr>
      <dsp:spPr>
        <a:xfrm>
          <a:off x="5503" y="2157182"/>
          <a:ext cx="3315937" cy="590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J" sz="1400" kern="1200" dirty="0"/>
            <a:t>Faible niveau d’écoute des acteurs de développement à tous les niveaux </a:t>
          </a:r>
          <a:r>
            <a:rPr lang="fr-BJ" sz="1400" b="0" kern="1200" dirty="0"/>
            <a:t>(horizontalement et tranversalement)</a:t>
          </a:r>
          <a:endParaRPr lang="en-US" sz="1400" b="0" kern="1200" dirty="0"/>
        </a:p>
      </dsp:txBody>
      <dsp:txXfrm>
        <a:off x="5503" y="2157182"/>
        <a:ext cx="3315937" cy="590651"/>
      </dsp:txXfrm>
    </dsp:sp>
    <dsp:sp modelId="{D884F48D-93EA-4A54-8142-8D4CC1607242}">
      <dsp:nvSpPr>
        <dsp:cNvPr id="0" name=""/>
        <dsp:cNvSpPr/>
      </dsp:nvSpPr>
      <dsp:spPr>
        <a:xfrm>
          <a:off x="5503" y="2804237"/>
          <a:ext cx="3315937" cy="8912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C55897-F25E-4DA7-BD8E-0BFC61A5DAFA}">
      <dsp:nvSpPr>
        <dsp:cNvPr id="0" name=""/>
        <dsp:cNvSpPr/>
      </dsp:nvSpPr>
      <dsp:spPr>
        <a:xfrm>
          <a:off x="3901730" y="875336"/>
          <a:ext cx="1160578" cy="116057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D1BC18-0D7F-49FA-93DE-E3E567DE019B}">
      <dsp:nvSpPr>
        <dsp:cNvPr id="0" name=""/>
        <dsp:cNvSpPr/>
      </dsp:nvSpPr>
      <dsp:spPr>
        <a:xfrm>
          <a:off x="3901730" y="2157182"/>
          <a:ext cx="3315937" cy="590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J" sz="1400" kern="1200"/>
            <a:t>Confusion dans l’utilsation des termilogies de développement </a:t>
          </a:r>
          <a:endParaRPr lang="en-US" sz="1400" kern="1200"/>
        </a:p>
      </dsp:txBody>
      <dsp:txXfrm>
        <a:off x="3901730" y="2157182"/>
        <a:ext cx="3315937" cy="590651"/>
      </dsp:txXfrm>
    </dsp:sp>
    <dsp:sp modelId="{83A57CF4-A4B7-44C2-922F-D090263FDF95}">
      <dsp:nvSpPr>
        <dsp:cNvPr id="0" name=""/>
        <dsp:cNvSpPr/>
      </dsp:nvSpPr>
      <dsp:spPr>
        <a:xfrm>
          <a:off x="3901730" y="2804237"/>
          <a:ext cx="3315937" cy="8912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/>
            <a:t>S</a:t>
          </a:r>
          <a:r>
            <a:rPr lang="fr-BJ" sz="1100" kern="1200"/>
            <a:t>ous-projet versus ouvrages</a:t>
          </a:r>
          <a:endParaRPr lang="en-US" sz="1100" kern="120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/>
            <a:t>M</a:t>
          </a:r>
          <a:r>
            <a:rPr lang="fr-BJ" sz="1100" kern="1200"/>
            <a:t>archés versus ouvrages (études, travaux, équipement)</a:t>
          </a:r>
          <a:endParaRPr lang="en-US" sz="1100" kern="120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100" kern="1200"/>
            <a:t>D</a:t>
          </a:r>
          <a:r>
            <a:rPr lang="fr-BJ" sz="1100" kern="1200"/>
            <a:t>éveloppement à la base versus Développement communautaire</a:t>
          </a:r>
          <a:endParaRPr lang="en-US" sz="1100" kern="1200"/>
        </a:p>
      </dsp:txBody>
      <dsp:txXfrm>
        <a:off x="3901730" y="2804237"/>
        <a:ext cx="3315937" cy="891279"/>
      </dsp:txXfrm>
    </dsp:sp>
    <dsp:sp modelId="{CDAFFD11-69B3-48CE-9FB5-27261B931116}">
      <dsp:nvSpPr>
        <dsp:cNvPr id="0" name=""/>
        <dsp:cNvSpPr/>
      </dsp:nvSpPr>
      <dsp:spPr>
        <a:xfrm>
          <a:off x="7797956" y="875336"/>
          <a:ext cx="1160578" cy="116057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C98415-9F32-43D6-AE03-C54B7AF8D83F}">
      <dsp:nvSpPr>
        <dsp:cNvPr id="0" name=""/>
        <dsp:cNvSpPr/>
      </dsp:nvSpPr>
      <dsp:spPr>
        <a:xfrm>
          <a:off x="7797956" y="2157182"/>
          <a:ext cx="3315937" cy="5906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fr-BJ" sz="1400" kern="1200"/>
            <a:t>Gouvernance (organisationnelle et financière)</a:t>
          </a:r>
          <a:endParaRPr lang="en-US" sz="1400" kern="1200"/>
        </a:p>
      </dsp:txBody>
      <dsp:txXfrm>
        <a:off x="7797956" y="2157182"/>
        <a:ext cx="3315937" cy="590651"/>
      </dsp:txXfrm>
    </dsp:sp>
    <dsp:sp modelId="{A3B5FAB2-5E86-4CEB-9795-52E35B0F0DF9}">
      <dsp:nvSpPr>
        <dsp:cNvPr id="0" name=""/>
        <dsp:cNvSpPr/>
      </dsp:nvSpPr>
      <dsp:spPr>
        <a:xfrm>
          <a:off x="7797956" y="2804237"/>
          <a:ext cx="3315937" cy="8912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F6D6D3-FFA4-42AF-BAF2-790EF2503B69}">
      <dsp:nvSpPr>
        <dsp:cNvPr id="0" name=""/>
        <dsp:cNvSpPr/>
      </dsp:nvSpPr>
      <dsp:spPr>
        <a:xfrm>
          <a:off x="-278153" y="8906"/>
          <a:ext cx="7788537" cy="16001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2FBE4B-50A9-461C-8996-BA2099F3E68C}">
      <dsp:nvSpPr>
        <dsp:cNvPr id="0" name=""/>
        <dsp:cNvSpPr/>
      </dsp:nvSpPr>
      <dsp:spPr>
        <a:xfrm>
          <a:off x="205906" y="368950"/>
          <a:ext cx="880108" cy="88010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2C282C-6469-45BA-AEBB-D6D66FB8C2F6}">
      <dsp:nvSpPr>
        <dsp:cNvPr id="0" name=""/>
        <dsp:cNvSpPr/>
      </dsp:nvSpPr>
      <dsp:spPr>
        <a:xfrm>
          <a:off x="1570073" y="8906"/>
          <a:ext cx="5936694" cy="16001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354" tIns="169354" rIns="169354" bIns="16935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J" sz="2500" b="1" kern="1200" dirty="0"/>
            <a:t>Elaborer la stratégie de cohésion sociale</a:t>
          </a:r>
          <a:endParaRPr lang="en-US" sz="2500" b="1" kern="1200" dirty="0"/>
        </a:p>
      </dsp:txBody>
      <dsp:txXfrm>
        <a:off x="1570073" y="8906"/>
        <a:ext cx="5936694" cy="1600196"/>
      </dsp:txXfrm>
    </dsp:sp>
    <dsp:sp modelId="{F0F0A978-B125-4076-A5A8-4821FB32D8F8}">
      <dsp:nvSpPr>
        <dsp:cNvPr id="0" name=""/>
        <dsp:cNvSpPr/>
      </dsp:nvSpPr>
      <dsp:spPr>
        <a:xfrm>
          <a:off x="-278153" y="2009152"/>
          <a:ext cx="7788537" cy="16001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1869D5-78D6-4080-8F72-0162AF9F3AD3}">
      <dsp:nvSpPr>
        <dsp:cNvPr id="0" name=""/>
        <dsp:cNvSpPr/>
      </dsp:nvSpPr>
      <dsp:spPr>
        <a:xfrm>
          <a:off x="205906" y="2369196"/>
          <a:ext cx="880108" cy="88010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6C3A09-C8D7-4444-AF4D-DD5CD7DF180D}">
      <dsp:nvSpPr>
        <dsp:cNvPr id="0" name=""/>
        <dsp:cNvSpPr/>
      </dsp:nvSpPr>
      <dsp:spPr>
        <a:xfrm>
          <a:off x="1570073" y="2009152"/>
          <a:ext cx="5936694" cy="16001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354" tIns="169354" rIns="169354" bIns="16935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500" b="1" kern="1200" dirty="0"/>
            <a:t>D</a:t>
          </a:r>
          <a:r>
            <a:rPr lang="fr-BJ" sz="2500" b="1" kern="1200" dirty="0"/>
            <a:t>évelopper l’ académie du DCC</a:t>
          </a:r>
          <a:endParaRPr lang="en-US" sz="2500" b="1" kern="1200" dirty="0"/>
        </a:p>
      </dsp:txBody>
      <dsp:txXfrm>
        <a:off x="1570073" y="2009152"/>
        <a:ext cx="5936694" cy="1600196"/>
      </dsp:txXfrm>
    </dsp:sp>
    <dsp:sp modelId="{55C608D1-7489-4217-B5D8-EA7865FE99BA}">
      <dsp:nvSpPr>
        <dsp:cNvPr id="0" name=""/>
        <dsp:cNvSpPr/>
      </dsp:nvSpPr>
      <dsp:spPr>
        <a:xfrm>
          <a:off x="-278153" y="4009398"/>
          <a:ext cx="7788537" cy="16001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CD6DF7-5CDF-4037-8E5E-D69521133A40}">
      <dsp:nvSpPr>
        <dsp:cNvPr id="0" name=""/>
        <dsp:cNvSpPr/>
      </dsp:nvSpPr>
      <dsp:spPr>
        <a:xfrm>
          <a:off x="205906" y="4369442"/>
          <a:ext cx="880108" cy="88010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F22DC4-D390-4AB3-A8F1-F6E4A8EFEF46}">
      <dsp:nvSpPr>
        <dsp:cNvPr id="0" name=""/>
        <dsp:cNvSpPr/>
      </dsp:nvSpPr>
      <dsp:spPr>
        <a:xfrm>
          <a:off x="1390398" y="4009398"/>
          <a:ext cx="3864193" cy="16001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354" tIns="169354" rIns="169354" bIns="16935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J" sz="2200" b="1" kern="1200" dirty="0"/>
            <a:t>Institutionnaliser l’approche du DCC</a:t>
          </a:r>
          <a:endParaRPr lang="en-US" sz="2000" b="0" kern="1200" dirty="0"/>
        </a:p>
      </dsp:txBody>
      <dsp:txXfrm>
        <a:off x="1390398" y="4009398"/>
        <a:ext cx="3864193" cy="1600196"/>
      </dsp:txXfrm>
    </dsp:sp>
    <dsp:sp modelId="{58C1E601-5008-F84C-B942-1351D5756624}">
      <dsp:nvSpPr>
        <dsp:cNvPr id="0" name=""/>
        <dsp:cNvSpPr/>
      </dsp:nvSpPr>
      <dsp:spPr>
        <a:xfrm>
          <a:off x="4267576" y="4018304"/>
          <a:ext cx="3551696" cy="16001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354" tIns="169354" rIns="169354" bIns="169354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BJ" sz="2200" b="1" kern="1200" dirty="0"/>
            <a:t> </a:t>
          </a:r>
          <a:r>
            <a:rPr lang="fr-BJ" sz="2000" b="0" kern="1200" dirty="0"/>
            <a:t>Institutionnalisation de la mobilisation du financement pour le DCC</a:t>
          </a:r>
          <a:endParaRPr lang="en-US" sz="2000" b="0" kern="1200" dirty="0"/>
        </a:p>
      </dsp:txBody>
      <dsp:txXfrm>
        <a:off x="4267576" y="4018304"/>
        <a:ext cx="3551696" cy="16001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0DCBE6BF-5501-C4EA-AA30-5300915514C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J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1CCC9BF-56EE-CDE9-AF47-3DAD5F4A6D2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C5A017-3FD6-5A4A-8023-2B8A403C9CA3}" type="datetimeFigureOut">
              <a:rPr lang="fr-BJ" smtClean="0"/>
              <a:t>05/24/2025</a:t>
            </a:fld>
            <a:endParaRPr lang="fr-BJ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CF26F79-E2D0-F369-57BF-72223D930C4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J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D46CD78-D2C4-BA6D-B41F-EE86104F06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05C7EE-7A99-F841-BCD9-EE3CD5AD94A2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29120700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J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91D966-EC0B-BC4A-BA34-8F246C8C0263}" type="datetimeFigureOut">
              <a:rPr lang="fr-BJ" smtClean="0"/>
              <a:t>05/24/2025</a:t>
            </a:fld>
            <a:endParaRPr lang="fr-BJ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J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J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J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BE97B7-A3EE-0144-B9F7-394772D36341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3907912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J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BE97B7-A3EE-0144-B9F7-394772D36341}" type="slidenum">
              <a:rPr lang="fr-BJ" smtClean="0"/>
              <a:t>3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4058807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71F566-D007-B098-0E28-5FFA0DF82C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BJ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2E9A58-FD1E-75DF-7238-CCA741D32B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BJ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7B453EC-2C2E-9AB4-3E7F-6DCFDAE27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00EC4-4EF7-AA4B-99B8-DA790E0D0041}" type="datetime1">
              <a:rPr lang="fr-FR" smtClean="0"/>
              <a:t>24/05/2025</a:t>
            </a:fld>
            <a:endParaRPr lang="fr-BJ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8713BB-D393-6601-821E-409B7C2AF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J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0A66BB-FA7A-5EEB-8494-5A0EFC95D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3844749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211068-E955-6F8F-E4C6-CD0DBD0BD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J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1F53777-3DF5-7F72-34D4-F93357D638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J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539589-B31E-2366-E931-84D5D0372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AD91E-22C7-9048-BDD5-28F503439E3A}" type="datetime1">
              <a:rPr lang="fr-FR" smtClean="0"/>
              <a:t>24/05/2025</a:t>
            </a:fld>
            <a:endParaRPr lang="fr-BJ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1D79E1-AC84-D7AC-75FD-5D529265A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J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88BE6F-757F-26B5-DE49-A94B9A742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1678526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B63C40-E28C-4B21-3E25-1649171E3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BJ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333B906-3CFA-B56F-CBCC-2B2974CF88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E22615-AF56-B67D-3503-7BC8DA4EF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91B16-522E-AF46-8E1D-95911A43ED48}" type="datetime1">
              <a:rPr lang="fr-FR" smtClean="0"/>
              <a:t>24/05/2025</a:t>
            </a:fld>
            <a:endParaRPr lang="fr-BJ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7078BB-4283-51DD-02B7-B393AE78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J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1A10E6-A248-C036-8C3C-059AEAD57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243504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53DD62-B121-375D-C56F-D3147FCEA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J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654520-6AF0-038E-84A6-8C8702A036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J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5F441A3-067F-5DE0-E282-2EB784723E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J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7101C9-95F7-BF47-6C4C-3E9E28166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95006-BA2C-424D-AC1D-20284E4ADB79}" type="datetime1">
              <a:rPr lang="fr-FR" smtClean="0"/>
              <a:t>24/05/2025</a:t>
            </a:fld>
            <a:endParaRPr lang="fr-BJ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76D75ED-F5C5-940A-972E-A8C0A7F20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J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AF3D6F-1ABF-8FD1-B0AE-119625959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17981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3FDE5C-6F4F-1005-AA32-A599A1DBD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BJ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EAE6DE2-4C71-4311-0F5B-A22A36BE0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3A99EEF-590A-C8F3-BBF2-9172F5CD88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J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03F8BA7-A35E-E3E3-6282-0F9A898925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8F5A559-6B33-0103-6157-128B0DCF99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J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BF622FA-B87B-9EF0-45C4-2E2EA7099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9A166-7384-1946-8271-C1EAEDEFADFC}" type="datetime1">
              <a:rPr lang="fr-FR" smtClean="0"/>
              <a:t>24/05/2025</a:t>
            </a:fld>
            <a:endParaRPr lang="fr-BJ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48EAC70-3A3A-1127-4264-6A5858A8F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J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412E5E5-33ED-AB22-EECE-6AD53DA67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946089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2F03C4-9631-1EAA-A492-6D4451761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J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09F46D7-4DB5-2938-CDB2-5310206D1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B175A-A810-D545-B288-69E4A8464396}" type="datetime1">
              <a:rPr lang="fr-FR" smtClean="0"/>
              <a:t>24/05/2025</a:t>
            </a:fld>
            <a:endParaRPr lang="fr-BJ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F730D53-0BE8-48E2-7589-4FB2965E0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J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D78BD31-FA4F-F4A0-548B-C1228BC96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3216757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E39EB47-63C1-2133-8F02-EA948275B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38E4-2117-6142-872F-605C0F88C0FA}" type="datetime1">
              <a:rPr lang="fr-FR" smtClean="0"/>
              <a:t>24/05/2025</a:t>
            </a:fld>
            <a:endParaRPr lang="fr-BJ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3821925-9540-798A-4A09-30B1D5279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J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13D4E5B-E042-5C02-A4DC-0F0794CCF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2289032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61BEA2-7C7A-CDD6-4E98-3933B2566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J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0791D6-ED11-3101-95BE-6518C94815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J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7BF93C3-A0BD-165B-6975-7E3573A9FE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1A6791C-69D5-C6F8-AEC5-6FCC5F7D3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72568-1C59-3847-9857-9E1E94B8FD4C}" type="datetime1">
              <a:rPr lang="fr-FR" smtClean="0"/>
              <a:t>24/05/2025</a:t>
            </a:fld>
            <a:endParaRPr lang="fr-BJ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A1D5CDC-460A-85EF-E072-36D4611E5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J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366A208-5B91-44BA-4D79-E5ADD7943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3142145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61DC2F-0C0E-9F5B-D638-6D5CC7B27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J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E66EB9B-6008-0B16-38F4-468E7BC334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J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0DC9EC-8EE5-3BC9-20B6-E0B4D97248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BF5C67A-A9F9-B7A3-178C-9ECABF036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063A-761C-994E-89C9-FCBFEEFBE761}" type="datetime1">
              <a:rPr lang="fr-FR" smtClean="0"/>
              <a:t>24/05/2025</a:t>
            </a:fld>
            <a:endParaRPr lang="fr-BJ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F8E1E2-B3B4-F41C-A3EA-ACAF4C77D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J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56152C-29A0-B2B3-A2EC-5A5993EE4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710329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6993EA-F81E-19F3-411B-EA6680858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J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22177F2-8BA3-434B-A574-8BA8ADA18C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J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EEDBAF-A181-5734-FD50-325693825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B8544-13DD-1640-B39F-E651983D456E}" type="datetime1">
              <a:rPr lang="fr-FR" smtClean="0"/>
              <a:t>24/05/2025</a:t>
            </a:fld>
            <a:endParaRPr lang="fr-BJ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D8F1DF-81EB-A867-A913-E7934CF1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J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0AD84F-09EC-F762-E6E0-884AD445F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2850127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2D94EDB-E843-A6DE-C5AA-08B932D722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BJ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357AB2-F33E-B48F-32FC-956828EC5A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J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E0A210-2528-44C8-F089-F404B91E1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242A1-D956-AE4C-943E-9212C5D43AAF}" type="datetime1">
              <a:rPr lang="fr-FR" smtClean="0"/>
              <a:t>24/05/2025</a:t>
            </a:fld>
            <a:endParaRPr lang="fr-BJ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FCA1F6-A980-74D1-8C0A-4E15A369C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J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ED8687-F279-A229-F349-9BC16C9C2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37247565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ECE8DC-D97E-DB71-8937-324E0100A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J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B0339-E83B-195C-5325-3D63C922DB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J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6A25AF-D76A-6DAA-1341-EB29154E3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8A62D-29BD-DB4D-865E-C06EB31EE5E6}" type="datetime1">
              <a:rPr lang="fr-FR" smtClean="0"/>
              <a:t>24/05/2025</a:t>
            </a:fld>
            <a:endParaRPr lang="fr-BJ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B2C471-826B-B05F-FFF4-5BA9D769E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J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EDF31B-5861-1F78-4A6C-DE5DF4A94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660150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77C3365-E682-F118-4AB5-1D8E0F859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BJ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64024E-C77E-5999-60AA-536312C746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J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F8BF89-1BB9-7E8D-43BA-D29F36F939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5F94C6-777E-8443-921A-F5B95BF0015C}" type="datetime1">
              <a:rPr lang="fr-FR" smtClean="0"/>
              <a:t>24/05/2025</a:t>
            </a:fld>
            <a:endParaRPr lang="fr-BJ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7B039F-C36C-DCEA-D894-0EBF118A06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BJ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550627-5D55-BF12-DFD0-86ADB7CC13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CABC208-6CD5-8141-A96B-97FDDBA884FF}" type="slidenum">
              <a:rPr lang="fr-BJ" smtClean="0"/>
              <a:t>‹N°›</a:t>
            </a:fld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1088654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BJ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2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7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diagramLayout" Target="../diagrams/layout5.xml"/><Relationship Id="rId7" Type="http://schemas.openxmlformats.org/officeDocument/2006/relationships/image" Target="../media/image8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7" Type="http://schemas.openxmlformats.org/officeDocument/2006/relationships/image" Target="../media/image38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diagramLayout" Target="../diagrams/layout12.xml"/><Relationship Id="rId7" Type="http://schemas.openxmlformats.org/officeDocument/2006/relationships/image" Target="../media/image10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13.svg"/><Relationship Id="rId7" Type="http://schemas.openxmlformats.org/officeDocument/2006/relationships/diagramColors" Target="../diagrams/colors14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7B0F985-0946-4338-11B1-49C59EF65D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145" y="326056"/>
            <a:ext cx="8107019" cy="1737829"/>
          </a:xfrm>
        </p:spPr>
        <p:txBody>
          <a:bodyPr anchor="t">
            <a:noAutofit/>
          </a:bodyPr>
          <a:lstStyle/>
          <a:p>
            <a:r>
              <a:rPr lang="fr-CI" sz="4000" b="1" dirty="0"/>
              <a:t>Thème 3 :  Partage d’expériences sur l’</a:t>
            </a:r>
            <a:r>
              <a:rPr lang="fr-FR" sz="4000" b="1" dirty="0"/>
              <a:t>approche du développement conduit par les communautés (DCC)</a:t>
            </a:r>
            <a:endParaRPr lang="fr-BJ" sz="40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92B700-541F-6F11-EE2D-28B1EDFDE6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5242" y="2363733"/>
            <a:ext cx="7268927" cy="2777804"/>
          </a:xfrm>
        </p:spPr>
        <p:txBody>
          <a:bodyPr>
            <a:noAutofit/>
          </a:bodyPr>
          <a:lstStyle/>
          <a:p>
            <a:r>
              <a:rPr lang="fr-FR" b="1" dirty="0"/>
              <a:t>Liens  avec la c</a:t>
            </a:r>
            <a:r>
              <a:rPr lang="fr-FR" b="0" dirty="0"/>
              <a:t>ohésion sociale au sein des communauté</a:t>
            </a:r>
            <a:r>
              <a:rPr lang="fr-FR" b="1" dirty="0"/>
              <a:t>s</a:t>
            </a:r>
            <a:endParaRPr lang="en-US" dirty="0"/>
          </a:p>
          <a:p>
            <a:pPr lvl="0"/>
            <a:r>
              <a:rPr lang="fr-FR" b="1" dirty="0"/>
              <a:t>Importance du DCC</a:t>
            </a:r>
            <a:endParaRPr lang="en-US" dirty="0"/>
          </a:p>
          <a:p>
            <a:pPr lvl="1"/>
            <a:r>
              <a:rPr lang="fr-FR" sz="2800" b="0" dirty="0"/>
              <a:t>Le renforcement de la participation </a:t>
            </a:r>
            <a:endParaRPr lang="en-US" sz="2800" dirty="0"/>
          </a:p>
          <a:p>
            <a:pPr lvl="1"/>
            <a:r>
              <a:rPr lang="fr-FR" sz="2800" b="0" dirty="0"/>
              <a:t>L’implication des communautés dans le développement local</a:t>
            </a:r>
            <a:endParaRPr lang="en-US" sz="2800" dirty="0"/>
          </a:p>
        </p:txBody>
      </p:sp>
      <p:pic>
        <p:nvPicPr>
          <p:cNvPr id="16" name="Graphic 8" descr="Groupe">
            <a:extLst>
              <a:ext uri="{FF2B5EF4-FFF2-40B4-BE49-F238E27FC236}">
                <a16:creationId xmlns:a16="http://schemas.microsoft.com/office/drawing/2014/main" id="{E5F5D0EC-C6F3-47FD-A3D1-E613DFC294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520DB2B-8C27-449F-605B-A7D84EFCF7CE}"/>
              </a:ext>
            </a:extLst>
          </p:cNvPr>
          <p:cNvSpPr txBox="1"/>
          <p:nvPr/>
        </p:nvSpPr>
        <p:spPr>
          <a:xfrm>
            <a:off x="7061340" y="5042118"/>
            <a:ext cx="5029200" cy="181588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BJ" sz="4000" b="1" dirty="0">
                <a:solidFill>
                  <a:schemeClr val="bg1"/>
                </a:solidFill>
              </a:rPr>
              <a:t>Ousmane TOGOU</a:t>
            </a:r>
          </a:p>
          <a:p>
            <a:r>
              <a:rPr lang="fr-BJ" i="1" dirty="0">
                <a:solidFill>
                  <a:schemeClr val="bg1"/>
                </a:solidFill>
              </a:rPr>
              <a:t>Ir. PhD en Politiques Sectorielles et </a:t>
            </a:r>
          </a:p>
          <a:p>
            <a:r>
              <a:rPr lang="fr-BJ" i="1" dirty="0">
                <a:solidFill>
                  <a:schemeClr val="bg1"/>
                </a:solidFill>
              </a:rPr>
              <a:t>Développement des Territoires</a:t>
            </a:r>
          </a:p>
          <a:p>
            <a:r>
              <a:rPr lang="fr-BJ" b="1" dirty="0">
                <a:solidFill>
                  <a:schemeClr val="bg1"/>
                </a:solidFill>
              </a:rPr>
              <a:t>Assistant Coordonnateur, Spécialiste en DCC</a:t>
            </a:r>
          </a:p>
          <a:p>
            <a:r>
              <a:rPr lang="fr-FR" b="1" dirty="0">
                <a:solidFill>
                  <a:schemeClr val="bg1"/>
                </a:solidFill>
              </a:rPr>
              <a:t>P</a:t>
            </a:r>
            <a:r>
              <a:rPr lang="fr-BJ" b="1" dirty="0">
                <a:solidFill>
                  <a:schemeClr val="bg1"/>
                </a:solidFill>
              </a:rPr>
              <a:t>rojet COSO-Bénin</a:t>
            </a:r>
          </a:p>
        </p:txBody>
      </p:sp>
      <p:sp>
        <p:nvSpPr>
          <p:cNvPr id="7" name="Freeform 11">
            <a:extLst>
              <a:ext uri="{FF2B5EF4-FFF2-40B4-BE49-F238E27FC236}">
                <a16:creationId xmlns:a16="http://schemas.microsoft.com/office/drawing/2014/main" id="{267F5BF0-C0C4-A8F6-584B-7C966A3E9E50}"/>
              </a:ext>
            </a:extLst>
          </p:cNvPr>
          <p:cNvSpPr/>
          <p:nvPr/>
        </p:nvSpPr>
        <p:spPr>
          <a:xfrm>
            <a:off x="9973952" y="303666"/>
            <a:ext cx="2053903" cy="1760220"/>
          </a:xfrm>
          <a:custGeom>
            <a:avLst/>
            <a:gdLst/>
            <a:ahLst/>
            <a:cxnLst/>
            <a:rect l="l" t="t" r="r" b="b"/>
            <a:pathLst>
              <a:path w="1740057" h="1728300">
                <a:moveTo>
                  <a:pt x="0" y="0"/>
                </a:moveTo>
                <a:lnTo>
                  <a:pt x="1740057" y="0"/>
                </a:lnTo>
                <a:lnTo>
                  <a:pt x="1740057" y="1728299"/>
                </a:lnTo>
                <a:lnTo>
                  <a:pt x="0" y="17282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fr-BJ"/>
          </a:p>
        </p:txBody>
      </p:sp>
    </p:spTree>
    <p:extLst>
      <p:ext uri="{BB962C8B-B14F-4D97-AF65-F5344CB8AC3E}">
        <p14:creationId xmlns:p14="http://schemas.microsoft.com/office/powerpoint/2010/main" val="2817884220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489EACA-F535-1988-86DF-C80641876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796" y="1564848"/>
            <a:ext cx="2139507" cy="3836711"/>
          </a:xfrm>
        </p:spPr>
        <p:txBody>
          <a:bodyPr>
            <a:normAutofit/>
          </a:bodyPr>
          <a:lstStyle/>
          <a:p>
            <a:r>
              <a:rPr lang="fr-BJ" sz="2800" b="1" dirty="0"/>
              <a:t>Plan de présentation</a:t>
            </a:r>
          </a:p>
        </p:txBody>
      </p:sp>
      <p:cxnSp>
        <p:nvCxnSpPr>
          <p:cNvPr id="16" name="Straight Connector 19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Graphic 12">
            <a:extLst>
              <a:ext uri="{FF2B5EF4-FFF2-40B4-BE49-F238E27FC236}">
                <a16:creationId xmlns:a16="http://schemas.microsoft.com/office/drawing/2014/main" id="{58BDB0EE-D238-415B-9ED8-62AA6AB2A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3111" y="591829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4" name="Graphic 11">
            <a:extLst>
              <a:ext uri="{FF2B5EF4-FFF2-40B4-BE49-F238E27FC236}">
                <a16:creationId xmlns:a16="http://schemas.microsoft.com/office/drawing/2014/main" id="{C5B55FC3-961D-4325-82F1-DE92B0D04E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91891" y="82112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6" name="Graphic 13">
            <a:extLst>
              <a:ext uri="{FF2B5EF4-FFF2-40B4-BE49-F238E27FC236}">
                <a16:creationId xmlns:a16="http://schemas.microsoft.com/office/drawing/2014/main" id="{4C8AB332-D09E-4F28-943C-DABDD4716A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17571" y="1336268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E2F787A0-3CA7-A7CE-D2AB-26C7E7DF96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133323"/>
              </p:ext>
            </p:extLst>
          </p:nvPr>
        </p:nvGraphicFramePr>
        <p:xfrm>
          <a:off x="3281155" y="0"/>
          <a:ext cx="8910844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0637625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87B966-9055-9881-B5AD-8B4A57A34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728" y="7561"/>
            <a:ext cx="7615136" cy="934549"/>
          </a:xfrm>
        </p:spPr>
        <p:txBody>
          <a:bodyPr>
            <a:normAutofit fontScale="90000"/>
          </a:bodyPr>
          <a:lstStyle/>
          <a:p>
            <a:r>
              <a:rPr lang="fr-BJ" sz="3600" b="1" dirty="0"/>
              <a:t>Contexte de l’avènement du DCC au Bénin</a:t>
            </a:r>
          </a:p>
        </p:txBody>
      </p:sp>
      <p:graphicFrame>
        <p:nvGraphicFramePr>
          <p:cNvPr id="6" name="Espace réservé du contenu 5">
            <a:extLst>
              <a:ext uri="{FF2B5EF4-FFF2-40B4-BE49-F238E27FC236}">
                <a16:creationId xmlns:a16="http://schemas.microsoft.com/office/drawing/2014/main" id="{B912EA8A-A230-E908-1D32-2725AA0F69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6078476"/>
              </p:ext>
            </p:extLst>
          </p:nvPr>
        </p:nvGraphicFramePr>
        <p:xfrm>
          <a:off x="0" y="734291"/>
          <a:ext cx="12003931" cy="7360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724">
                  <a:extLst>
                    <a:ext uri="{9D8B030D-6E8A-4147-A177-3AD203B41FA5}">
                      <a16:colId xmlns:a16="http://schemas.microsoft.com/office/drawing/2014/main" val="16353855"/>
                    </a:ext>
                  </a:extLst>
                </a:gridCol>
                <a:gridCol w="2439810">
                  <a:extLst>
                    <a:ext uri="{9D8B030D-6E8A-4147-A177-3AD203B41FA5}">
                      <a16:colId xmlns:a16="http://schemas.microsoft.com/office/drawing/2014/main" val="698674342"/>
                    </a:ext>
                  </a:extLst>
                </a:gridCol>
                <a:gridCol w="1312433">
                  <a:extLst>
                    <a:ext uri="{9D8B030D-6E8A-4147-A177-3AD203B41FA5}">
                      <a16:colId xmlns:a16="http://schemas.microsoft.com/office/drawing/2014/main" val="3911737117"/>
                    </a:ext>
                  </a:extLst>
                </a:gridCol>
                <a:gridCol w="1237129">
                  <a:extLst>
                    <a:ext uri="{9D8B030D-6E8A-4147-A177-3AD203B41FA5}">
                      <a16:colId xmlns:a16="http://schemas.microsoft.com/office/drawing/2014/main" val="139883416"/>
                    </a:ext>
                  </a:extLst>
                </a:gridCol>
                <a:gridCol w="2614109">
                  <a:extLst>
                    <a:ext uri="{9D8B030D-6E8A-4147-A177-3AD203B41FA5}">
                      <a16:colId xmlns:a16="http://schemas.microsoft.com/office/drawing/2014/main" val="492471270"/>
                    </a:ext>
                  </a:extLst>
                </a:gridCol>
                <a:gridCol w="3978726">
                  <a:extLst>
                    <a:ext uri="{9D8B030D-6E8A-4147-A177-3AD203B41FA5}">
                      <a16:colId xmlns:a16="http://schemas.microsoft.com/office/drawing/2014/main" val="2471040096"/>
                    </a:ext>
                  </a:extLst>
                </a:gridCol>
              </a:tblGrid>
              <a:tr h="688574">
                <a:tc>
                  <a:txBody>
                    <a:bodyPr/>
                    <a:lstStyle/>
                    <a:p>
                      <a:pPr algn="ctr"/>
                      <a:r>
                        <a:rPr lang="fr-BJ" sz="1400" dirty="0"/>
                        <a:t>N°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400" dirty="0"/>
                        <a:t>Dénomination du projet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400" dirty="0"/>
                        <a:t>Acronymes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J" sz="1400" dirty="0"/>
                        <a:t>Période de mise en oeuvre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400" dirty="0"/>
                        <a:t>Couverture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400" dirty="0"/>
                        <a:t>Résultats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70008529"/>
                  </a:ext>
                </a:extLst>
              </a:tr>
              <a:tr h="972103"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BJ" sz="1600" dirty="0"/>
                        <a:t>Fonds Social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BJ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1998-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74 communes ordinanires + 3 communes à statut particulier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BJ" sz="1600" dirty="0"/>
                        <a:t>Compréhension des approches de développement</a:t>
                      </a:r>
                    </a:p>
                    <a:p>
                      <a:r>
                        <a:rPr lang="fr-BJ" sz="1600" dirty="0"/>
                        <a:t>Adoption du DCC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4359974"/>
                  </a:ext>
                </a:extLst>
              </a:tr>
              <a:tr h="972103"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BJ" sz="1600" dirty="0"/>
                        <a:t>Projet National d’appui au Développeent Conduit par les Communautés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PNDCC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2004-2009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74 communes ordinaires</a:t>
                      </a:r>
                    </a:p>
                    <a:p>
                      <a:pPr algn="ctr"/>
                      <a:r>
                        <a:rPr lang="fr-BJ" sz="1600" dirty="0"/>
                        <a:t>+ 3 communes à statut particulier (PGUD)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BJ" sz="1600" dirty="0"/>
                        <a:t>Adoption de instruments législatifs</a:t>
                      </a:r>
                    </a:p>
                    <a:p>
                      <a:r>
                        <a:rPr lang="fr-BJ" sz="1600" dirty="0"/>
                        <a:t>Elaboration des instruments stratétgiques des secteurs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91329528"/>
                  </a:ext>
                </a:extLst>
              </a:tr>
              <a:tr h="1822693"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BJ" sz="1600" dirty="0"/>
                        <a:t>Elaboration de la politique holistique de protection ssociale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Comité-MASM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2010-2012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J" sz="1600" dirty="0"/>
                        <a:t>Bénin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J" sz="1600" dirty="0"/>
                        <a:t>Capitalisation des acquis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J" sz="1600" dirty="0"/>
                        <a:t>Elaboration des directives du DCC (redevabilté sociale)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J" sz="1600" dirty="0"/>
                        <a:t>Elaboration d’un projet pilote de protection sociale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J" sz="1600" dirty="0"/>
                        <a:t>Conduite du Proxy Means Test (PMT)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J" sz="1600" dirty="0"/>
                        <a:t>Directives du DCC (05 octobre 2011)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73578"/>
                  </a:ext>
                </a:extLst>
              </a:tr>
              <a:tr h="972103"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BJ" sz="1600" dirty="0"/>
                        <a:t>Projet de Services Décentralisés Conduits par les Communautés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J" sz="1600" dirty="0"/>
                        <a:t>PSDCC</a:t>
                      </a:r>
                    </a:p>
                    <a:p>
                      <a:pPr algn="ctr"/>
                      <a:endParaRPr lang="fr-BJ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2013-2017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77 comunes dont 12 protection sociale)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BJ" sz="1600" dirty="0"/>
                        <a:t>Généralisation du DCC</a:t>
                      </a:r>
                    </a:p>
                    <a:p>
                      <a:r>
                        <a:rPr lang="fr-BJ" sz="1600" dirty="0"/>
                        <a:t>Implication du programme pilote de protection sociale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5867251"/>
                  </a:ext>
                </a:extLst>
              </a:tr>
              <a:tr h="972103"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BJ" sz="1600" dirty="0"/>
                        <a:t>Accès aux Services Sociaux aux Services Sociaux de base (ACCESS)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ACCESS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2017-2021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77 communes dont 18 protection sociale)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BJ" sz="1600" dirty="0"/>
                        <a:t>Elaboration du projet Assurance pour le Renforcepent du Captital Humain (ARCH)</a:t>
                      </a:r>
                    </a:p>
                    <a:p>
                      <a:r>
                        <a:rPr lang="fr-BJ" sz="1600" dirty="0"/>
                        <a:t>Mis en place des GUPS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6545601"/>
                  </a:ext>
                </a:extLst>
              </a:tr>
              <a:tr h="688574"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BJ" sz="1600" dirty="0"/>
                        <a:t>Projet de Cohésion sociale des régions nord du golfe de Guinée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COSO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2022-2027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J" sz="1600" dirty="0"/>
                        <a:t>27 communes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BJ" sz="1600" dirty="0"/>
                        <a:t>-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125656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635315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6D1A2CED-DA9B-4CCF-8215-CFC65FE71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62DFC44-A40C-4573-9230-B3EDB3EC8E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260019"/>
            <a:ext cx="11167447" cy="5933012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5589D35-CF9F-4DE9-A792-8571A09E9B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658327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6" name="ZoneTexte 3">
            <a:extLst>
              <a:ext uri="{FF2B5EF4-FFF2-40B4-BE49-F238E27FC236}">
                <a16:creationId xmlns:a16="http://schemas.microsoft.com/office/drawing/2014/main" id="{3B80A761-852F-BE81-0494-4F62E59A9C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05227181"/>
              </p:ext>
            </p:extLst>
          </p:nvPr>
        </p:nvGraphicFramePr>
        <p:xfrm>
          <a:off x="0" y="1381740"/>
          <a:ext cx="12320016" cy="5216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6" descr="Smiling Face with No Fill">
            <a:extLst>
              <a:ext uri="{FF2B5EF4-FFF2-40B4-BE49-F238E27FC236}">
                <a16:creationId xmlns:a16="http://schemas.microsoft.com/office/drawing/2014/main" id="{0AC722C9-CE70-0880-6A4C-6B8EC601C054}"/>
              </a:ext>
            </a:extLst>
          </p:cNvPr>
          <p:cNvSpPr/>
          <p:nvPr/>
        </p:nvSpPr>
        <p:spPr>
          <a:xfrm>
            <a:off x="695460" y="364070"/>
            <a:ext cx="1291342" cy="998345"/>
          </a:xfrm>
          <a:prstGeom prst="rect">
            <a:avLst/>
          </a:prstGeom>
          <a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r-BJ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9325D80-52CF-F21D-C2E6-F33E05799DDE}"/>
              </a:ext>
            </a:extLst>
          </p:cNvPr>
          <p:cNvSpPr txBox="1"/>
          <p:nvPr/>
        </p:nvSpPr>
        <p:spPr>
          <a:xfrm>
            <a:off x="2453145" y="497714"/>
            <a:ext cx="85473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J" sz="3600" b="1" dirty="0"/>
              <a:t>Retenons quelques actions conduites</a:t>
            </a:r>
          </a:p>
        </p:txBody>
      </p:sp>
    </p:spTree>
    <p:extLst>
      <p:ext uri="{BB962C8B-B14F-4D97-AF65-F5344CB8AC3E}">
        <p14:creationId xmlns:p14="http://schemas.microsoft.com/office/powerpoint/2010/main" val="305974497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E12AF0-F4EB-66F4-22F5-B043EE37C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526472"/>
          </a:xfrm>
        </p:spPr>
        <p:txBody>
          <a:bodyPr>
            <a:normAutofit/>
          </a:bodyPr>
          <a:lstStyle/>
          <a:p>
            <a:pPr algn="ctr"/>
            <a:r>
              <a:rPr lang="fr-BJ" sz="2800" b="1" dirty="0"/>
              <a:t>Instruments d’arrimage </a:t>
            </a:r>
            <a:r>
              <a:rPr lang="fr-BJ" sz="2000" dirty="0"/>
              <a:t>(règlementaires, stratégiques et opérationnels)</a:t>
            </a:r>
          </a:p>
        </p:txBody>
      </p:sp>
      <p:graphicFrame>
        <p:nvGraphicFramePr>
          <p:cNvPr id="4" name="Diagram 4">
            <a:extLst>
              <a:ext uri="{FF2B5EF4-FFF2-40B4-BE49-F238E27FC236}">
                <a16:creationId xmlns:a16="http://schemas.microsoft.com/office/drawing/2014/main" id="{C44FA168-84B5-88AF-39A1-FED56670D1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4604965"/>
              </p:ext>
            </p:extLst>
          </p:nvPr>
        </p:nvGraphicFramePr>
        <p:xfrm>
          <a:off x="0" y="526473"/>
          <a:ext cx="12073181" cy="6285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32205754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89A320C9-9735-4D13-8279-C1C6748413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2544CF4-9B52-4A7B-A4B3-88C72729B7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7126"/>
            <a:ext cx="11167447" cy="2018806"/>
          </a:xfrm>
          <a:prstGeom prst="rect">
            <a:avLst/>
          </a:prstGeom>
          <a:ln w="9525">
            <a:solidFill>
              <a:srgbClr val="DEDEDE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75862C5-5C00-4421-BC7B-9B7B86DBC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89440EF-9BE9-4AE9-8C28-00B02296CD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5895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28" name="Espace réservé du contenu 2">
            <a:extLst>
              <a:ext uri="{FF2B5EF4-FFF2-40B4-BE49-F238E27FC236}">
                <a16:creationId xmlns:a16="http://schemas.microsoft.com/office/drawing/2014/main" id="{05928C3F-7E8C-DB78-81E0-EF92E472F7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7549263"/>
              </p:ext>
            </p:extLst>
          </p:nvPr>
        </p:nvGraphicFramePr>
        <p:xfrm>
          <a:off x="1343890" y="1885950"/>
          <a:ext cx="10688459" cy="4846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reeform 11">
            <a:extLst>
              <a:ext uri="{FF2B5EF4-FFF2-40B4-BE49-F238E27FC236}">
                <a16:creationId xmlns:a16="http://schemas.microsoft.com/office/drawing/2014/main" id="{A09D4124-D0DA-198C-9E0B-686B25B7C1B4}"/>
              </a:ext>
            </a:extLst>
          </p:cNvPr>
          <p:cNvSpPr/>
          <p:nvPr/>
        </p:nvSpPr>
        <p:spPr>
          <a:xfrm>
            <a:off x="10018947" y="125730"/>
            <a:ext cx="2053903" cy="1760220"/>
          </a:xfrm>
          <a:custGeom>
            <a:avLst/>
            <a:gdLst/>
            <a:ahLst/>
            <a:cxnLst/>
            <a:rect l="l" t="t" r="r" b="b"/>
            <a:pathLst>
              <a:path w="1740057" h="1728300">
                <a:moveTo>
                  <a:pt x="0" y="0"/>
                </a:moveTo>
                <a:lnTo>
                  <a:pt x="1740057" y="0"/>
                </a:lnTo>
                <a:lnTo>
                  <a:pt x="1740057" y="1728299"/>
                </a:lnTo>
                <a:lnTo>
                  <a:pt x="0" y="172829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fr-BJ"/>
          </a:p>
        </p:txBody>
      </p:sp>
      <p:sp>
        <p:nvSpPr>
          <p:cNvPr id="6" name="Rectangle 5" descr="Appareil photo">
            <a:extLst>
              <a:ext uri="{FF2B5EF4-FFF2-40B4-BE49-F238E27FC236}">
                <a16:creationId xmlns:a16="http://schemas.microsoft.com/office/drawing/2014/main" id="{853CC42A-4867-EF2A-DF5D-7DDA19AC4D9C}"/>
              </a:ext>
            </a:extLst>
          </p:cNvPr>
          <p:cNvSpPr/>
          <p:nvPr/>
        </p:nvSpPr>
        <p:spPr>
          <a:xfrm>
            <a:off x="1193777" y="868375"/>
            <a:ext cx="1017407" cy="835734"/>
          </a:xfrm>
          <a:prstGeom prst="rect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r-BJ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24B5ECD-4446-AAAD-5582-521BE7ABED15}"/>
              </a:ext>
            </a:extLst>
          </p:cNvPr>
          <p:cNvSpPr txBox="1"/>
          <p:nvPr/>
        </p:nvSpPr>
        <p:spPr>
          <a:xfrm>
            <a:off x="2460567" y="868375"/>
            <a:ext cx="48617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J" sz="4000" b="1"/>
              <a:t>Images du DCC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89A00A0-E014-1897-DE5C-E8AB33C47529}"/>
              </a:ext>
            </a:extLst>
          </p:cNvPr>
          <p:cNvSpPr txBox="1"/>
          <p:nvPr/>
        </p:nvSpPr>
        <p:spPr>
          <a:xfrm>
            <a:off x="672043" y="3694005"/>
            <a:ext cx="55801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BJ" b="1" dirty="0"/>
              <a:t>1/3</a:t>
            </a:r>
          </a:p>
        </p:txBody>
      </p:sp>
    </p:spTree>
    <p:extLst>
      <p:ext uri="{BB962C8B-B14F-4D97-AF65-F5344CB8AC3E}">
        <p14:creationId xmlns:p14="http://schemas.microsoft.com/office/powerpoint/2010/main" val="2571478462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8511ADF-359A-DAF1-D51A-F644E1A66DC5}"/>
              </a:ext>
            </a:extLst>
          </p:cNvPr>
          <p:cNvSpPr/>
          <p:nvPr/>
        </p:nvSpPr>
        <p:spPr bwMode="gray">
          <a:xfrm>
            <a:off x="0" y="2601696"/>
            <a:ext cx="2703958" cy="1076685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solidFill>
              <a:srgbClr val="1A4E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fr-FR" sz="3200" b="1">
                <a:solidFill>
                  <a:schemeClr val="bg1"/>
                </a:solidFill>
                <a:latin typeface="Gill Sans MT" panose="020B0502020104020203" pitchFamily="34" charset="77"/>
              </a:rPr>
              <a:t>Structure</a:t>
            </a:r>
            <a:endParaRPr lang="fr-FR" sz="1400" b="1">
              <a:solidFill>
                <a:schemeClr val="bg1"/>
              </a:solidFill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5F6EA53-B269-1948-9753-3585DF0B77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113" y="209059"/>
            <a:ext cx="9401887" cy="6439881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FC2B67A-9E27-4007-2513-B5ADE48436EE}"/>
              </a:ext>
            </a:extLst>
          </p:cNvPr>
          <p:cNvSpPr txBox="1"/>
          <p:nvPr/>
        </p:nvSpPr>
        <p:spPr>
          <a:xfrm>
            <a:off x="952638" y="2114586"/>
            <a:ext cx="55801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BJ" b="1" dirty="0"/>
              <a:t>2/3</a:t>
            </a:r>
          </a:p>
        </p:txBody>
      </p:sp>
    </p:spTree>
    <p:extLst>
      <p:ext uri="{BB962C8B-B14F-4D97-AF65-F5344CB8AC3E}">
        <p14:creationId xmlns:p14="http://schemas.microsoft.com/office/powerpoint/2010/main" val="826526623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6E6EE3BF-E3FB-8792-F882-8916428775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818" y="368796"/>
            <a:ext cx="11536363" cy="6489204"/>
          </a:xfrm>
          <a:prstGeom prst="rect">
            <a:avLst/>
          </a:prstGeom>
        </p:spPr>
      </p:pic>
      <p:sp>
        <p:nvSpPr>
          <p:cNvPr id="5" name="Titre 4">
            <a:extLst>
              <a:ext uri="{FF2B5EF4-FFF2-40B4-BE49-F238E27FC236}">
                <a16:creationId xmlns:a16="http://schemas.microsoft.com/office/drawing/2014/main" id="{801BB3F5-FC9B-7769-1501-F965E7AD1695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1020763" y="158750"/>
            <a:ext cx="10515600" cy="921905"/>
          </a:xfrm>
          <a:prstGeom prst="rect">
            <a:avLst/>
          </a:prstGeom>
          <a:solidFill>
            <a:schemeClr val="accent3">
              <a:lumMod val="75000"/>
            </a:schemeClr>
          </a:solidFill>
          <a:ln w="19050">
            <a:solidFill>
              <a:srgbClr val="1A4E00"/>
            </a:solidFill>
            <a:miter lim="800000"/>
            <a:headEnd/>
            <a:tailEnd/>
          </a:ln>
          <a:effectLst/>
        </p:spPr>
        <p:txBody>
          <a:bodyPr wrap="none" rtlCol="0" anchor="ctr">
            <a:noAutofit/>
          </a:bodyPr>
          <a:lstStyle/>
          <a:p>
            <a:pPr algn="ctr"/>
            <a:r>
              <a:rPr lang="fr-FR" sz="3200" b="1">
                <a:solidFill>
                  <a:schemeClr val="bg1"/>
                </a:solidFill>
                <a:latin typeface="Gill Sans MT" panose="020B0502020104020203" pitchFamily="34" charset="77"/>
              </a:rPr>
              <a:t>Image des opérations</a:t>
            </a:r>
            <a:endParaRPr lang="fr-FR" sz="1400" b="1">
              <a:solidFill>
                <a:schemeClr val="bg1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DA6DDF2-5A3F-EA71-5155-660EEB7AB5BE}"/>
              </a:ext>
            </a:extLst>
          </p:cNvPr>
          <p:cNvSpPr txBox="1"/>
          <p:nvPr/>
        </p:nvSpPr>
        <p:spPr>
          <a:xfrm>
            <a:off x="462749" y="3244334"/>
            <a:ext cx="55801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BJ" b="1" dirty="0"/>
              <a:t>3/3</a:t>
            </a:r>
          </a:p>
        </p:txBody>
      </p:sp>
    </p:spTree>
    <p:extLst>
      <p:ext uri="{BB962C8B-B14F-4D97-AF65-F5344CB8AC3E}">
        <p14:creationId xmlns:p14="http://schemas.microsoft.com/office/powerpoint/2010/main" val="2497815479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742A528-B5BC-48B8-92DE-9C2B44451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ZoneTexte 4">
            <a:extLst>
              <a:ext uri="{FF2B5EF4-FFF2-40B4-BE49-F238E27FC236}">
                <a16:creationId xmlns:a16="http://schemas.microsoft.com/office/drawing/2014/main" id="{B8A7DAB1-9FE8-36A9-8417-F567E12EA4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9766920"/>
              </p:ext>
            </p:extLst>
          </p:nvPr>
        </p:nvGraphicFramePr>
        <p:xfrm>
          <a:off x="0" y="2311448"/>
          <a:ext cx="11967972" cy="2576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Rectangle 21" descr="Head with Gears">
            <a:extLst>
              <a:ext uri="{FF2B5EF4-FFF2-40B4-BE49-F238E27FC236}">
                <a16:creationId xmlns:a16="http://schemas.microsoft.com/office/drawing/2014/main" id="{C6D9978F-FC08-23BB-2F73-00F245962501}"/>
              </a:ext>
            </a:extLst>
          </p:cNvPr>
          <p:cNvSpPr/>
          <p:nvPr/>
        </p:nvSpPr>
        <p:spPr>
          <a:xfrm>
            <a:off x="748146" y="499620"/>
            <a:ext cx="2136370" cy="1952634"/>
          </a:xfrm>
          <a:prstGeom prst="rect">
            <a:avLst/>
          </a:prstGeom>
          <a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r-BJ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D44DBB0E-039B-18B3-8779-A4AE9D764FE4}"/>
              </a:ext>
            </a:extLst>
          </p:cNvPr>
          <p:cNvSpPr txBox="1"/>
          <p:nvPr/>
        </p:nvSpPr>
        <p:spPr>
          <a:xfrm>
            <a:off x="3009208" y="1051591"/>
            <a:ext cx="4826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J" sz="4000" b="1" dirty="0"/>
              <a:t>Concepts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9DBCBDB-CF5E-1495-7808-31DDC251B39B}"/>
              </a:ext>
            </a:extLst>
          </p:cNvPr>
          <p:cNvSpPr txBox="1"/>
          <p:nvPr/>
        </p:nvSpPr>
        <p:spPr>
          <a:xfrm>
            <a:off x="9268691" y="609600"/>
            <a:ext cx="637309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J" dirty="0">
                <a:solidFill>
                  <a:schemeClr val="bg1"/>
                </a:solidFill>
              </a:rPr>
              <a:t>1/8</a:t>
            </a:r>
          </a:p>
        </p:txBody>
      </p:sp>
    </p:spTree>
    <p:extLst>
      <p:ext uri="{BB962C8B-B14F-4D97-AF65-F5344CB8AC3E}">
        <p14:creationId xmlns:p14="http://schemas.microsoft.com/office/powerpoint/2010/main" val="1718320076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>
            <a:extLst>
              <a:ext uri="{FF2B5EF4-FFF2-40B4-BE49-F238E27FC236}">
                <a16:creationId xmlns:a16="http://schemas.microsoft.com/office/drawing/2014/main" id="{4E33A212-DEC2-C149-BFD4-917907DB47B2}"/>
              </a:ext>
            </a:extLst>
          </p:cNvPr>
          <p:cNvGrpSpPr/>
          <p:nvPr/>
        </p:nvGrpSpPr>
        <p:grpSpPr>
          <a:xfrm>
            <a:off x="1005840" y="504466"/>
            <a:ext cx="10916081" cy="5896334"/>
            <a:chOff x="2340524" y="491108"/>
            <a:chExt cx="8647639" cy="5131987"/>
          </a:xfrm>
        </p:grpSpPr>
        <p:sp>
          <p:nvSpPr>
            <p:cNvPr id="5" name="Rectangle 4" descr="Réseau">
              <a:extLst>
                <a:ext uri="{FF2B5EF4-FFF2-40B4-BE49-F238E27FC236}">
                  <a16:creationId xmlns:a16="http://schemas.microsoft.com/office/drawing/2014/main" id="{DF077E98-CE48-527F-4E5B-06AB7A06C37A}"/>
                </a:ext>
              </a:extLst>
            </p:cNvPr>
            <p:cNvSpPr/>
            <p:nvPr/>
          </p:nvSpPr>
          <p:spPr>
            <a:xfrm>
              <a:off x="2340524" y="491108"/>
              <a:ext cx="1588432" cy="1588432"/>
            </a:xfrm>
            <a:prstGeom prst="rect">
              <a:avLst/>
            </a:prstGeom>
            <a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fr-BJ" dirty="0"/>
            </a:p>
          </p:txBody>
        </p:sp>
        <p:sp>
          <p:nvSpPr>
            <p:cNvPr id="6" name="Forme libre 5">
              <a:extLst>
                <a:ext uri="{FF2B5EF4-FFF2-40B4-BE49-F238E27FC236}">
                  <a16:creationId xmlns:a16="http://schemas.microsoft.com/office/drawing/2014/main" id="{6DB649C4-DFD7-19E4-133E-CDAD414E37DF}"/>
                </a:ext>
              </a:extLst>
            </p:cNvPr>
            <p:cNvSpPr/>
            <p:nvPr/>
          </p:nvSpPr>
          <p:spPr>
            <a:xfrm>
              <a:off x="4201448" y="719348"/>
              <a:ext cx="6560004" cy="314036"/>
            </a:xfrm>
            <a:custGeom>
              <a:avLst/>
              <a:gdLst>
                <a:gd name="connsiteX0" fmla="*/ 0 w 4477649"/>
                <a:gd name="connsiteY0" fmla="*/ 0 h 122273"/>
                <a:gd name="connsiteX1" fmla="*/ 4477649 w 4477649"/>
                <a:gd name="connsiteY1" fmla="*/ 0 h 122273"/>
                <a:gd name="connsiteX2" fmla="*/ 4477649 w 4477649"/>
                <a:gd name="connsiteY2" fmla="*/ 122273 h 122273"/>
                <a:gd name="connsiteX3" fmla="*/ 0 w 4477649"/>
                <a:gd name="connsiteY3" fmla="*/ 122273 h 122273"/>
                <a:gd name="connsiteX4" fmla="*/ 0 w 4477649"/>
                <a:gd name="connsiteY4" fmla="*/ 0 h 122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77649" h="122273">
                  <a:moveTo>
                    <a:pt x="0" y="0"/>
                  </a:moveTo>
                  <a:lnTo>
                    <a:pt x="4477649" y="0"/>
                  </a:lnTo>
                  <a:lnTo>
                    <a:pt x="4477649" y="122273"/>
                  </a:lnTo>
                  <a:lnTo>
                    <a:pt x="0" y="12227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l" defTabSz="10668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3200" b="1" kern="1200"/>
                <a:t>Le Développement Conduit pat les Communautés (DCC) </a:t>
              </a:r>
            </a:p>
            <a:p>
              <a:pPr marL="0" lvl="0" indent="0" algn="l" defTabSz="10668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2800" b="0" kern="1200"/>
                <a:t>Approche de développement</a:t>
              </a:r>
              <a:endParaRPr lang="en-US" sz="2800" b="0" kern="1200"/>
            </a:p>
          </p:txBody>
        </p:sp>
        <p:sp>
          <p:nvSpPr>
            <p:cNvPr id="7" name="Rectangle 6" descr="Poignée de main">
              <a:extLst>
                <a:ext uri="{FF2B5EF4-FFF2-40B4-BE49-F238E27FC236}">
                  <a16:creationId xmlns:a16="http://schemas.microsoft.com/office/drawing/2014/main" id="{A50B09C3-1B6C-33A1-8BBE-044D3325ADDB}"/>
                </a:ext>
              </a:extLst>
            </p:cNvPr>
            <p:cNvSpPr/>
            <p:nvPr/>
          </p:nvSpPr>
          <p:spPr>
            <a:xfrm>
              <a:off x="3330158" y="2583197"/>
              <a:ext cx="1588432" cy="1588432"/>
            </a:xfrm>
            <a:prstGeom prst="rect">
              <a:avLst/>
            </a:pr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fr-BJ"/>
            </a:p>
          </p:txBody>
        </p:sp>
        <p:sp>
          <p:nvSpPr>
            <p:cNvPr id="8" name="Forme libre 7">
              <a:extLst>
                <a:ext uri="{FF2B5EF4-FFF2-40B4-BE49-F238E27FC236}">
                  <a16:creationId xmlns:a16="http://schemas.microsoft.com/office/drawing/2014/main" id="{A127D290-07C4-C86B-5F49-F6681CC7AF79}"/>
                </a:ext>
              </a:extLst>
            </p:cNvPr>
            <p:cNvSpPr/>
            <p:nvPr/>
          </p:nvSpPr>
          <p:spPr>
            <a:xfrm>
              <a:off x="5102730" y="2583855"/>
              <a:ext cx="4987713" cy="41426"/>
            </a:xfrm>
            <a:custGeom>
              <a:avLst/>
              <a:gdLst>
                <a:gd name="connsiteX0" fmla="*/ 0 w 4987713"/>
                <a:gd name="connsiteY0" fmla="*/ 0 h 41425"/>
                <a:gd name="connsiteX1" fmla="*/ 4987713 w 4987713"/>
                <a:gd name="connsiteY1" fmla="*/ 0 h 41425"/>
                <a:gd name="connsiteX2" fmla="*/ 4987713 w 4987713"/>
                <a:gd name="connsiteY2" fmla="*/ 41425 h 41425"/>
                <a:gd name="connsiteX3" fmla="*/ 0 w 4987713"/>
                <a:gd name="connsiteY3" fmla="*/ 41425 h 41425"/>
                <a:gd name="connsiteX4" fmla="*/ 0 w 4987713"/>
                <a:gd name="connsiteY4" fmla="*/ 0 h 41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87713" h="41425">
                  <a:moveTo>
                    <a:pt x="4987713" y="1"/>
                  </a:moveTo>
                  <a:lnTo>
                    <a:pt x="0" y="1"/>
                  </a:lnTo>
                  <a:lnTo>
                    <a:pt x="0" y="41424"/>
                  </a:lnTo>
                  <a:lnTo>
                    <a:pt x="4987713" y="41424"/>
                  </a:lnTo>
                  <a:lnTo>
                    <a:pt x="4987713" y="1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1" numCol="1" spcCol="1270" anchor="t" anchorCtr="0">
              <a:noAutofit/>
            </a:bodyPr>
            <a:lstStyle/>
            <a:p>
              <a:pPr marL="0" lvl="0" indent="0" algn="l" defTabSz="10668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2800" kern="1200"/>
                <a:t>Confère aux communautés le contrôle sur la planification et sur l’utilisation des ressources d'un investissement</a:t>
              </a:r>
              <a:endParaRPr lang="en-US" sz="2800" kern="1200"/>
            </a:p>
          </p:txBody>
        </p:sp>
        <p:sp>
          <p:nvSpPr>
            <p:cNvPr id="9" name="Forme libre 8">
              <a:extLst>
                <a:ext uri="{FF2B5EF4-FFF2-40B4-BE49-F238E27FC236}">
                  <a16:creationId xmlns:a16="http://schemas.microsoft.com/office/drawing/2014/main" id="{C95F012A-33E9-F614-4D3E-347E0FCFC815}"/>
                </a:ext>
              </a:extLst>
            </p:cNvPr>
            <p:cNvSpPr/>
            <p:nvPr/>
          </p:nvSpPr>
          <p:spPr>
            <a:xfrm>
              <a:off x="6752837" y="4171629"/>
              <a:ext cx="4235326" cy="314037"/>
            </a:xfrm>
            <a:custGeom>
              <a:avLst/>
              <a:gdLst>
                <a:gd name="connsiteX0" fmla="*/ 0 w 3529849"/>
                <a:gd name="connsiteY0" fmla="*/ 0 h 122273"/>
                <a:gd name="connsiteX1" fmla="*/ 3529849 w 3529849"/>
                <a:gd name="connsiteY1" fmla="*/ 0 h 122273"/>
                <a:gd name="connsiteX2" fmla="*/ 3529849 w 3529849"/>
                <a:gd name="connsiteY2" fmla="*/ 122273 h 122273"/>
                <a:gd name="connsiteX3" fmla="*/ 0 w 3529849"/>
                <a:gd name="connsiteY3" fmla="*/ 122273 h 122273"/>
                <a:gd name="connsiteX4" fmla="*/ 0 w 3529849"/>
                <a:gd name="connsiteY4" fmla="*/ 0 h 122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29849" h="122273">
                  <a:moveTo>
                    <a:pt x="0" y="0"/>
                  </a:moveTo>
                  <a:lnTo>
                    <a:pt x="3529849" y="0"/>
                  </a:lnTo>
                  <a:lnTo>
                    <a:pt x="3529849" y="122273"/>
                  </a:lnTo>
                  <a:lnTo>
                    <a:pt x="0" y="12227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l" defTabSz="97790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fr-FR" sz="2800" kern="1200"/>
                <a:t>Le terme </a:t>
              </a:r>
              <a:r>
                <a:rPr lang="fr-FR" sz="2800" b="1" kern="1200"/>
                <a:t>DCC </a:t>
              </a:r>
              <a:r>
                <a:rPr lang="fr-FR" sz="2800" kern="1200"/>
                <a:t>ne s'applique pas </a:t>
              </a:r>
              <a:r>
                <a:rPr lang="fr-FR" sz="2800" b="1" i="1" kern="1200"/>
                <a:t>stricto sensu</a:t>
              </a:r>
              <a:r>
                <a:rPr lang="fr-FR" sz="2800" kern="1200"/>
                <a:t> lorsque ce contrôle est assuré directement par les Collectivités Territoriales</a:t>
              </a:r>
              <a:endParaRPr lang="en-US" sz="2800" kern="1200"/>
            </a:p>
          </p:txBody>
        </p:sp>
        <p:sp>
          <p:nvSpPr>
            <p:cNvPr id="10" name="Rectangle 9" descr="Irritant">
              <a:extLst>
                <a:ext uri="{FF2B5EF4-FFF2-40B4-BE49-F238E27FC236}">
                  <a16:creationId xmlns:a16="http://schemas.microsoft.com/office/drawing/2014/main" id="{5D6A8F80-D52E-51D3-9CB1-311A55E272B1}"/>
                </a:ext>
              </a:extLst>
            </p:cNvPr>
            <p:cNvSpPr/>
            <p:nvPr/>
          </p:nvSpPr>
          <p:spPr>
            <a:xfrm>
              <a:off x="5102730" y="4034663"/>
              <a:ext cx="1588432" cy="1588432"/>
            </a:xfrm>
            <a:prstGeom prst="rect">
              <a:avLst/>
            </a:prstGeom>
            <a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fr-BJ"/>
            </a:p>
          </p:txBody>
        </p:sp>
      </p:grpSp>
      <p:sp>
        <p:nvSpPr>
          <p:cNvPr id="2" name="ZoneTexte 1">
            <a:extLst>
              <a:ext uri="{FF2B5EF4-FFF2-40B4-BE49-F238E27FC236}">
                <a16:creationId xmlns:a16="http://schemas.microsoft.com/office/drawing/2014/main" id="{1DA7E93E-415F-65BD-1E0E-B833647C38BD}"/>
              </a:ext>
            </a:extLst>
          </p:cNvPr>
          <p:cNvSpPr txBox="1"/>
          <p:nvPr/>
        </p:nvSpPr>
        <p:spPr>
          <a:xfrm>
            <a:off x="10867505" y="427041"/>
            <a:ext cx="637309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J" dirty="0">
                <a:solidFill>
                  <a:schemeClr val="bg1"/>
                </a:solidFill>
              </a:rPr>
              <a:t>2/8</a:t>
            </a:r>
          </a:p>
        </p:txBody>
      </p:sp>
    </p:spTree>
    <p:extLst>
      <p:ext uri="{BB962C8B-B14F-4D97-AF65-F5344CB8AC3E}">
        <p14:creationId xmlns:p14="http://schemas.microsoft.com/office/powerpoint/2010/main" val="2210264260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oneTexte 5">
            <a:extLst>
              <a:ext uri="{FF2B5EF4-FFF2-40B4-BE49-F238E27FC236}">
                <a16:creationId xmlns:a16="http://schemas.microsoft.com/office/drawing/2014/main" id="{C1685E85-1896-EE37-9D21-7BEB1B4B01E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1291740"/>
              </p:ext>
            </p:extLst>
          </p:nvPr>
        </p:nvGraphicFramePr>
        <p:xfrm>
          <a:off x="457200" y="-1"/>
          <a:ext cx="11662106" cy="65804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222D6E46-8B4B-EC3C-74F1-D507A946029A}"/>
              </a:ext>
            </a:extLst>
          </p:cNvPr>
          <p:cNvSpPr txBox="1"/>
          <p:nvPr/>
        </p:nvSpPr>
        <p:spPr>
          <a:xfrm>
            <a:off x="9268691" y="609600"/>
            <a:ext cx="637309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J" dirty="0">
                <a:solidFill>
                  <a:schemeClr val="bg1"/>
                </a:solidFill>
              </a:rPr>
              <a:t>3/8</a:t>
            </a:r>
          </a:p>
        </p:txBody>
      </p:sp>
    </p:spTree>
    <p:extLst>
      <p:ext uri="{BB962C8B-B14F-4D97-AF65-F5344CB8AC3E}">
        <p14:creationId xmlns:p14="http://schemas.microsoft.com/office/powerpoint/2010/main" val="541544344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AFF8D2E5-2C4E-47B1-930B-6C82B7C31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01E4ADA-0EA9-4930-846E-3C11E8BED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17618"/>
            <a:ext cx="128016" cy="63141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B92FFCE-0C90-454E-AA25-D4EE9A6C3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380864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4" name="ZoneTexte 6">
            <a:extLst>
              <a:ext uri="{FF2B5EF4-FFF2-40B4-BE49-F238E27FC236}">
                <a16:creationId xmlns:a16="http://schemas.microsoft.com/office/drawing/2014/main" id="{A818C01F-4334-53EE-3077-94EA8A65B6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7452114"/>
              </p:ext>
            </p:extLst>
          </p:nvPr>
        </p:nvGraphicFramePr>
        <p:xfrm>
          <a:off x="233161" y="0"/>
          <a:ext cx="11765302" cy="6327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499156AA-CD35-8FA9-3376-CC5C74B457CE}"/>
              </a:ext>
            </a:extLst>
          </p:cNvPr>
          <p:cNvSpPr txBox="1"/>
          <p:nvPr/>
        </p:nvSpPr>
        <p:spPr>
          <a:xfrm>
            <a:off x="10365971" y="321100"/>
            <a:ext cx="637309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J" dirty="0">
                <a:solidFill>
                  <a:schemeClr val="bg1"/>
                </a:solidFill>
              </a:rPr>
              <a:t>4/8</a:t>
            </a:r>
          </a:p>
        </p:txBody>
      </p:sp>
    </p:spTree>
    <p:extLst>
      <p:ext uri="{BB962C8B-B14F-4D97-AF65-F5344CB8AC3E}">
        <p14:creationId xmlns:p14="http://schemas.microsoft.com/office/powerpoint/2010/main" val="4175400912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9F37D338-5D32-3ECB-41B0-A2873D9AD6AB}"/>
              </a:ext>
            </a:extLst>
          </p:cNvPr>
          <p:cNvSpPr txBox="1"/>
          <p:nvPr/>
        </p:nvSpPr>
        <p:spPr>
          <a:xfrm>
            <a:off x="822960" y="15773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BJ"/>
          </a:p>
        </p:txBody>
      </p:sp>
      <p:graphicFrame>
        <p:nvGraphicFramePr>
          <p:cNvPr id="4" name="ZoneTexte 6">
            <a:extLst>
              <a:ext uri="{FF2B5EF4-FFF2-40B4-BE49-F238E27FC236}">
                <a16:creationId xmlns:a16="http://schemas.microsoft.com/office/drawing/2014/main" id="{E420314C-9D6A-1FDC-3E2B-86514EB765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337428"/>
              </p:ext>
            </p:extLst>
          </p:nvPr>
        </p:nvGraphicFramePr>
        <p:xfrm>
          <a:off x="0" y="136524"/>
          <a:ext cx="12188952" cy="6319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DDA62941-8621-D256-9310-4833495F39D2}"/>
              </a:ext>
            </a:extLst>
          </p:cNvPr>
          <p:cNvSpPr txBox="1"/>
          <p:nvPr/>
        </p:nvSpPr>
        <p:spPr>
          <a:xfrm>
            <a:off x="9268691" y="609600"/>
            <a:ext cx="637309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J" dirty="0">
                <a:solidFill>
                  <a:schemeClr val="bg1"/>
                </a:solidFill>
              </a:rPr>
              <a:t>5/8</a:t>
            </a:r>
          </a:p>
        </p:txBody>
      </p:sp>
    </p:spTree>
    <p:extLst>
      <p:ext uri="{BB962C8B-B14F-4D97-AF65-F5344CB8AC3E}">
        <p14:creationId xmlns:p14="http://schemas.microsoft.com/office/powerpoint/2010/main" val="3958289187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oneTexte 6">
            <a:extLst>
              <a:ext uri="{FF2B5EF4-FFF2-40B4-BE49-F238E27FC236}">
                <a16:creationId xmlns:a16="http://schemas.microsoft.com/office/drawing/2014/main" id="{FCC176CC-DA5A-1DC1-C757-510FE011EC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912846"/>
              </p:ext>
            </p:extLst>
          </p:nvPr>
        </p:nvGraphicFramePr>
        <p:xfrm>
          <a:off x="324196" y="274319"/>
          <a:ext cx="11734092" cy="6417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D733C324-1093-555C-75C8-9A0DF4F84CE8}"/>
              </a:ext>
            </a:extLst>
          </p:cNvPr>
          <p:cNvSpPr txBox="1"/>
          <p:nvPr/>
        </p:nvSpPr>
        <p:spPr>
          <a:xfrm>
            <a:off x="9268691" y="609600"/>
            <a:ext cx="637309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J" dirty="0">
                <a:solidFill>
                  <a:schemeClr val="bg1"/>
                </a:solidFill>
              </a:rPr>
              <a:t>6/8</a:t>
            </a:r>
          </a:p>
        </p:txBody>
      </p:sp>
    </p:spTree>
    <p:extLst>
      <p:ext uri="{BB962C8B-B14F-4D97-AF65-F5344CB8AC3E}">
        <p14:creationId xmlns:p14="http://schemas.microsoft.com/office/powerpoint/2010/main" val="4105294599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56CF5309-840D-4AE9-8A07-B683F50D2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2">
            <a:extLst>
              <a:ext uri="{FF2B5EF4-FFF2-40B4-BE49-F238E27FC236}">
                <a16:creationId xmlns:a16="http://schemas.microsoft.com/office/drawing/2014/main" id="{A62E6F04-3CE8-4B50-8A44-2E65A67D19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2568" y="246028"/>
            <a:ext cx="255495" cy="546559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AB0975F-7183-4499-89EC-0E95BBA73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0441" y="6522756"/>
            <a:ext cx="10717187" cy="0"/>
          </a:xfrm>
          <a:prstGeom prst="line">
            <a:avLst/>
          </a:prstGeom>
          <a:ln w="12700" cap="sq">
            <a:solidFill>
              <a:schemeClr val="tx2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CA61A65-5B6B-4962-B3D0-11C3A9DCA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829917" y="6400800"/>
            <a:ext cx="338328" cy="240175"/>
            <a:chOff x="4089400" y="933450"/>
            <a:chExt cx="338328" cy="341938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79C7F957-2868-4076-A7D1-5FB5698860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258564" y="933450"/>
              <a:ext cx="0" cy="34193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962FDD85-3335-45C2-80BF-A57F855C12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089400" y="1104419"/>
              <a:ext cx="338328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6" name="ZoneTexte 2">
            <a:extLst>
              <a:ext uri="{FF2B5EF4-FFF2-40B4-BE49-F238E27FC236}">
                <a16:creationId xmlns:a16="http://schemas.microsoft.com/office/drawing/2014/main" id="{F4E19354-96CA-8AF5-D65E-2B3AE85068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354764"/>
              </p:ext>
            </p:extLst>
          </p:nvPr>
        </p:nvGraphicFramePr>
        <p:xfrm>
          <a:off x="0" y="-96979"/>
          <a:ext cx="12085548" cy="6737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9377B13E-7E70-0146-8AF9-67DC56D0847E}"/>
              </a:ext>
            </a:extLst>
          </p:cNvPr>
          <p:cNvSpPr txBox="1"/>
          <p:nvPr/>
        </p:nvSpPr>
        <p:spPr>
          <a:xfrm>
            <a:off x="9268691" y="609600"/>
            <a:ext cx="637309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J" dirty="0">
                <a:solidFill>
                  <a:schemeClr val="bg1"/>
                </a:solidFill>
              </a:rPr>
              <a:t>7/8</a:t>
            </a:r>
          </a:p>
        </p:txBody>
      </p:sp>
    </p:spTree>
    <p:extLst>
      <p:ext uri="{BB962C8B-B14F-4D97-AF65-F5344CB8AC3E}">
        <p14:creationId xmlns:p14="http://schemas.microsoft.com/office/powerpoint/2010/main" val="8809772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ZoneTexte 5">
            <a:extLst>
              <a:ext uri="{FF2B5EF4-FFF2-40B4-BE49-F238E27FC236}">
                <a16:creationId xmlns:a16="http://schemas.microsoft.com/office/drawing/2014/main" id="{8FF6C5A7-0F2B-D8E0-3CCE-B2CA2DFD3F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663733"/>
              </p:ext>
            </p:extLst>
          </p:nvPr>
        </p:nvGraphicFramePr>
        <p:xfrm>
          <a:off x="556952" y="1025589"/>
          <a:ext cx="11197243" cy="55147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892FC8F1-8754-DC32-608D-C6B345D59F72}"/>
              </a:ext>
            </a:extLst>
          </p:cNvPr>
          <p:cNvSpPr txBox="1"/>
          <p:nvPr/>
        </p:nvSpPr>
        <p:spPr>
          <a:xfrm>
            <a:off x="9268691" y="609600"/>
            <a:ext cx="637309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J" dirty="0">
                <a:solidFill>
                  <a:schemeClr val="bg1"/>
                </a:solidFill>
              </a:rPr>
              <a:t>8/8</a:t>
            </a:r>
          </a:p>
        </p:txBody>
      </p:sp>
    </p:spTree>
    <p:extLst>
      <p:ext uri="{BB962C8B-B14F-4D97-AF65-F5344CB8AC3E}">
        <p14:creationId xmlns:p14="http://schemas.microsoft.com/office/powerpoint/2010/main" val="3910908141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ZoneTexte 5">
            <a:extLst>
              <a:ext uri="{FF2B5EF4-FFF2-40B4-BE49-F238E27FC236}">
                <a16:creationId xmlns:a16="http://schemas.microsoft.com/office/drawing/2014/main" id="{ACEF94DA-9A94-C47F-8F26-94D038115E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3456296"/>
              </p:ext>
            </p:extLst>
          </p:nvPr>
        </p:nvGraphicFramePr>
        <p:xfrm>
          <a:off x="249382" y="1080656"/>
          <a:ext cx="11939569" cy="5777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7" descr="Lien">
            <a:extLst>
              <a:ext uri="{FF2B5EF4-FFF2-40B4-BE49-F238E27FC236}">
                <a16:creationId xmlns:a16="http://schemas.microsoft.com/office/drawing/2014/main" id="{777F53E8-EDE5-D456-AFB6-5B51E2252F68}"/>
              </a:ext>
            </a:extLst>
          </p:cNvPr>
          <p:cNvSpPr/>
          <p:nvPr/>
        </p:nvSpPr>
        <p:spPr>
          <a:xfrm>
            <a:off x="495693" y="317702"/>
            <a:ext cx="983972" cy="642417"/>
          </a:xfrm>
          <a:prstGeom prst="rect">
            <a:avLst/>
          </a:prstGeom>
          <a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r-BJ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D7EFF90-1C96-FA5B-DFEE-7E852277261E}"/>
              </a:ext>
            </a:extLst>
          </p:cNvPr>
          <p:cNvSpPr txBox="1"/>
          <p:nvPr/>
        </p:nvSpPr>
        <p:spPr>
          <a:xfrm>
            <a:off x="1645920" y="317702"/>
            <a:ext cx="8154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J" sz="3600" b="1"/>
              <a:t>Liens du DCC avec la cohésion sociale</a:t>
            </a:r>
          </a:p>
        </p:txBody>
      </p:sp>
    </p:spTree>
    <p:extLst>
      <p:ext uri="{BB962C8B-B14F-4D97-AF65-F5344CB8AC3E}">
        <p14:creationId xmlns:p14="http://schemas.microsoft.com/office/powerpoint/2010/main" val="1487164784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>
            <a:extLst>
              <a:ext uri="{FF2B5EF4-FFF2-40B4-BE49-F238E27FC236}">
                <a16:creationId xmlns:a16="http://schemas.microsoft.com/office/drawing/2014/main" id="{43F52DF5-86CD-7BE1-C8E3-C1585393A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6660" y="890877"/>
            <a:ext cx="4625340" cy="860726"/>
          </a:xfrm>
        </p:spPr>
        <p:txBody>
          <a:bodyPr anchor="t">
            <a:normAutofit/>
          </a:bodyPr>
          <a:lstStyle/>
          <a:p>
            <a:r>
              <a:rPr lang="fr-BJ" sz="3200" b="1" dirty="0"/>
              <a:t>Caractéristiques du DCC</a:t>
            </a:r>
          </a:p>
        </p:txBody>
      </p:sp>
      <p:pic>
        <p:nvPicPr>
          <p:cNvPr id="4" name="Espace réservé du contenu 3" descr="Une image contenant habits, arbre, plein air, personne&#10;&#10;Le contenu généré par l’IA peut être incorrect.">
            <a:extLst>
              <a:ext uri="{FF2B5EF4-FFF2-40B4-BE49-F238E27FC236}">
                <a16:creationId xmlns:a16="http://schemas.microsoft.com/office/drawing/2014/main" id="{FD1CBD10-D2DE-3F87-D2AE-B142B1663F8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612" r="11192" b="-1"/>
          <a:stretch/>
        </p:blipFill>
        <p:spPr>
          <a:xfrm>
            <a:off x="0" y="91448"/>
            <a:ext cx="7370662" cy="6675104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6BA5B48-0BD5-B062-033F-A60D254D7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6265" y="1624405"/>
            <a:ext cx="4846129" cy="395897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Participative</a:t>
            </a:r>
          </a:p>
          <a:p>
            <a:r>
              <a:rPr lang="en-US" dirty="0"/>
              <a:t>Responsabilisante</a:t>
            </a:r>
          </a:p>
          <a:p>
            <a:r>
              <a:rPr lang="en-US" dirty="0" err="1"/>
              <a:t>Améliore</a:t>
            </a:r>
            <a:r>
              <a:rPr lang="en-US" dirty="0"/>
              <a:t> la </a:t>
            </a:r>
            <a:r>
              <a:rPr lang="en-US" dirty="0" err="1"/>
              <a:t>mobilisation</a:t>
            </a:r>
            <a:r>
              <a:rPr lang="en-US" dirty="0"/>
              <a:t> </a:t>
            </a:r>
            <a:r>
              <a:rPr lang="en-US" dirty="0" err="1"/>
              <a:t>sociale</a:t>
            </a:r>
            <a:endParaRPr lang="en-US" dirty="0"/>
          </a:p>
          <a:p>
            <a:r>
              <a:rPr lang="en-US" dirty="0"/>
              <a:t>Inclusive</a:t>
            </a:r>
          </a:p>
          <a:p>
            <a:r>
              <a:rPr lang="en-US" dirty="0" err="1"/>
              <a:t>Apprentissage</a:t>
            </a:r>
            <a:r>
              <a:rPr lang="en-US" dirty="0"/>
              <a:t> par la pratique</a:t>
            </a:r>
          </a:p>
          <a:p>
            <a:r>
              <a:rPr lang="en-US" dirty="0"/>
              <a:t>Co-</a:t>
            </a:r>
            <a:r>
              <a:rPr lang="en-US" dirty="0" err="1"/>
              <a:t>création</a:t>
            </a:r>
            <a:r>
              <a:rPr lang="en-US" dirty="0"/>
              <a:t> et co-production du bien </a:t>
            </a:r>
            <a:r>
              <a:rPr lang="en-US" dirty="0" err="1"/>
              <a:t>être</a:t>
            </a:r>
            <a:r>
              <a:rPr lang="en-US" dirty="0"/>
              <a:t> de la </a:t>
            </a:r>
            <a:r>
              <a:rPr lang="en-US" dirty="0" err="1"/>
              <a:t>communauté</a:t>
            </a:r>
            <a:r>
              <a:rPr lang="en-US" dirty="0"/>
              <a:t> en concertation avec les parties prenantes</a:t>
            </a:r>
          </a:p>
          <a:p>
            <a:pPr marL="0" indent="0">
              <a:buNone/>
            </a:pPr>
            <a:endParaRPr lang="en-US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19944196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D93394DA-E684-47C2-9020-13225823F4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re 1">
            <a:extLst>
              <a:ext uri="{FF2B5EF4-FFF2-40B4-BE49-F238E27FC236}">
                <a16:creationId xmlns:a16="http://schemas.microsoft.com/office/drawing/2014/main" id="{E6582261-96DC-DEA5-25E6-CE05F7DEAF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5" y="75688"/>
            <a:ext cx="10515600" cy="95746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/>
              <a:t>DCC et renforcement de la participation</a:t>
            </a:r>
          </a:p>
        </p:txBody>
      </p:sp>
      <p:pic>
        <p:nvPicPr>
          <p:cNvPr id="25" name="Picture 24" descr="Une image contenant motif, Bleu électrique, bleu, Bleu Majorelle&#10;&#10;Le contenu généré par l’IA peut être incorrect.">
            <a:extLst>
              <a:ext uri="{FF2B5EF4-FFF2-40B4-BE49-F238E27FC236}">
                <a16:creationId xmlns:a16="http://schemas.microsoft.com/office/drawing/2014/main" id="{9C6B8A98-DF37-876E-3D01-E3CDBC9E242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708" r="2462"/>
          <a:stretch/>
        </p:blipFill>
        <p:spPr>
          <a:xfrm>
            <a:off x="7989293" y="1904282"/>
            <a:ext cx="3423093" cy="4224808"/>
          </a:xfrm>
          <a:prstGeom prst="rect">
            <a:avLst/>
          </a:prstGeom>
        </p:spPr>
      </p:pic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7A1E008D-AF06-C36A-F952-6DEE72D82C40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04345555"/>
              </p:ext>
            </p:extLst>
          </p:nvPr>
        </p:nvGraphicFramePr>
        <p:xfrm>
          <a:off x="166255" y="1033153"/>
          <a:ext cx="11744696" cy="5712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37106214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817E58-D02A-6EE0-1E48-14AB5DC3C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525397"/>
            <a:ext cx="3879273" cy="1921912"/>
          </a:xfrm>
        </p:spPr>
        <p:txBody>
          <a:bodyPr>
            <a:normAutofit/>
          </a:bodyPr>
          <a:lstStyle/>
          <a:p>
            <a:r>
              <a:rPr lang="fr-BJ" sz="2400" b="1" dirty="0"/>
              <a:t>Importance dans l’implication des communautés dans le processus dedéveloppement local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67A551-2150-8BD2-741A-A8101EA2C95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879273" y="317447"/>
            <a:ext cx="8188035" cy="601408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F282F5B-66DA-E84A-E3CC-03CA1563BEE3}"/>
              </a:ext>
            </a:extLst>
          </p:cNvPr>
          <p:cNvSpPr txBox="1"/>
          <p:nvPr/>
        </p:nvSpPr>
        <p:spPr>
          <a:xfrm>
            <a:off x="443345" y="166255"/>
            <a:ext cx="1219200" cy="512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BJ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2CFDB8F-7306-AD6F-1861-B194C4E19FE9}"/>
              </a:ext>
            </a:extLst>
          </p:cNvPr>
          <p:cNvSpPr txBox="1"/>
          <p:nvPr/>
        </p:nvSpPr>
        <p:spPr>
          <a:xfrm>
            <a:off x="415636" y="1048137"/>
            <a:ext cx="637309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J" dirty="0">
                <a:solidFill>
                  <a:schemeClr val="bg1"/>
                </a:solidFill>
              </a:rPr>
              <a:t>1/3</a:t>
            </a:r>
          </a:p>
        </p:txBody>
      </p:sp>
    </p:spTree>
    <p:extLst>
      <p:ext uri="{BB962C8B-B14F-4D97-AF65-F5344CB8AC3E}">
        <p14:creationId xmlns:p14="http://schemas.microsoft.com/office/powerpoint/2010/main" val="2353607637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141E65-508D-ECC8-641A-F3490CDF5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85181"/>
            <a:ext cx="4918364" cy="13363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Séance </a:t>
            </a:r>
            <a:r>
              <a:rPr lang="en-US" sz="40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d’ouverture</a:t>
            </a:r>
            <a:r>
              <a:rPr lang="en-US" sz="4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et </a:t>
            </a:r>
            <a:r>
              <a:rPr lang="en-US" sz="40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d’évaluation</a:t>
            </a:r>
            <a:r>
              <a:rPr lang="en-US" sz="4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 </a:t>
            </a:r>
            <a:r>
              <a:rPr lang="en-US" sz="40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offres</a:t>
            </a:r>
            <a:endParaRPr lang="en-US" sz="40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Espace réservé du contenu 4" descr="Une image contenant habits, personne, plein air, homme&#10;&#10;Le contenu généré par l’IA peut être incorrect.">
            <a:extLst>
              <a:ext uri="{FF2B5EF4-FFF2-40B4-BE49-F238E27FC236}">
                <a16:creationId xmlns:a16="http://schemas.microsoft.com/office/drawing/2014/main" id="{81491F1C-62FD-BFEF-C58F-01E5E775EA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770" r="530" b="-1"/>
          <a:stretch/>
        </p:blipFill>
        <p:spPr>
          <a:xfrm>
            <a:off x="4918364" y="308993"/>
            <a:ext cx="7358277" cy="6159609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06D328D-B04D-CD63-B9CB-650EB2A3726B}"/>
              </a:ext>
            </a:extLst>
          </p:cNvPr>
          <p:cNvSpPr txBox="1"/>
          <p:nvPr/>
        </p:nvSpPr>
        <p:spPr>
          <a:xfrm>
            <a:off x="443345" y="706582"/>
            <a:ext cx="637309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J" dirty="0">
                <a:solidFill>
                  <a:schemeClr val="bg1"/>
                </a:solidFill>
              </a:rPr>
              <a:t>2/3</a:t>
            </a:r>
          </a:p>
        </p:txBody>
      </p:sp>
    </p:spTree>
    <p:extLst>
      <p:ext uri="{BB962C8B-B14F-4D97-AF65-F5344CB8AC3E}">
        <p14:creationId xmlns:p14="http://schemas.microsoft.com/office/powerpoint/2010/main" val="41976291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81E1224E-6618-482E-BE87-321A7FC1CD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D6A0F8D-844D-A097-08BE-536FFCFBDFDF}"/>
              </a:ext>
            </a:extLst>
          </p:cNvPr>
          <p:cNvSpPr txBox="1"/>
          <p:nvPr/>
        </p:nvSpPr>
        <p:spPr>
          <a:xfrm>
            <a:off x="2313156" y="251853"/>
            <a:ext cx="8498279" cy="9094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Importance du DCC dans </a:t>
            </a:r>
            <a:r>
              <a:rPr lang="en-US" sz="28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l’implication</a:t>
            </a:r>
            <a: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des communautés au processus de </a:t>
            </a:r>
            <a:r>
              <a:rPr lang="en-US" sz="28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développement</a:t>
            </a:r>
            <a: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local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66346BE-FDB4-4772-A696-0719490AB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38126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B92FFCE-0C90-454E-AA25-D4EE9A6C3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9234" y="6163056"/>
            <a:ext cx="33832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Rectangle 6" descr="Coche">
            <a:extLst>
              <a:ext uri="{FF2B5EF4-FFF2-40B4-BE49-F238E27FC236}">
                <a16:creationId xmlns:a16="http://schemas.microsoft.com/office/drawing/2014/main" id="{2F5F098C-C3EF-D063-18E8-F247632833AE}"/>
              </a:ext>
            </a:extLst>
          </p:cNvPr>
          <p:cNvSpPr/>
          <p:nvPr/>
        </p:nvSpPr>
        <p:spPr>
          <a:xfrm>
            <a:off x="949834" y="205739"/>
            <a:ext cx="1276467" cy="909457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fr-BJ"/>
          </a:p>
        </p:txBody>
      </p:sp>
      <p:graphicFrame>
        <p:nvGraphicFramePr>
          <p:cNvPr id="5" name="ZoneTexte 5">
            <a:extLst>
              <a:ext uri="{FF2B5EF4-FFF2-40B4-BE49-F238E27FC236}">
                <a16:creationId xmlns:a16="http://schemas.microsoft.com/office/drawing/2014/main" id="{15832B26-BD4A-3813-5221-DCAAD41CEC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5671901"/>
              </p:ext>
            </p:extLst>
          </p:nvPr>
        </p:nvGraphicFramePr>
        <p:xfrm>
          <a:off x="223652" y="1351767"/>
          <a:ext cx="11744696" cy="5300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3855656A-0E18-6F05-E81B-5B19E1776638}"/>
              </a:ext>
            </a:extLst>
          </p:cNvPr>
          <p:cNvSpPr txBox="1"/>
          <p:nvPr/>
        </p:nvSpPr>
        <p:spPr>
          <a:xfrm>
            <a:off x="443345" y="706582"/>
            <a:ext cx="637309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J" dirty="0">
                <a:solidFill>
                  <a:schemeClr val="bg1"/>
                </a:solidFill>
              </a:rPr>
              <a:t>3/3</a:t>
            </a:r>
          </a:p>
        </p:txBody>
      </p:sp>
    </p:spTree>
    <p:extLst>
      <p:ext uri="{BB962C8B-B14F-4D97-AF65-F5344CB8AC3E}">
        <p14:creationId xmlns:p14="http://schemas.microsoft.com/office/powerpoint/2010/main" val="2087361898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Une image contenant peinture, art, Peinture artistique, Peinture acrylique&#10;&#10;Le contenu généré par l’IA peut être incorrect.">
            <a:extLst>
              <a:ext uri="{FF2B5EF4-FFF2-40B4-BE49-F238E27FC236}">
                <a16:creationId xmlns:a16="http://schemas.microsoft.com/office/drawing/2014/main" id="{DA7408D5-FC88-5011-7EF8-A7E40CB192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9091" b="233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0DA562B-9D47-05CA-EE02-466A267A9B1C}"/>
              </a:ext>
            </a:extLst>
          </p:cNvPr>
          <p:cNvSpPr txBox="1"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latin typeface="+mj-lt"/>
                <a:ea typeface="+mj-ea"/>
                <a:cs typeface="+mj-cs"/>
              </a:rPr>
              <a:t>Succès</a:t>
            </a:r>
          </a:p>
        </p:txBody>
      </p:sp>
      <p:graphicFrame>
        <p:nvGraphicFramePr>
          <p:cNvPr id="8" name="ZoneTexte 4">
            <a:extLst>
              <a:ext uri="{FF2B5EF4-FFF2-40B4-BE49-F238E27FC236}">
                <a16:creationId xmlns:a16="http://schemas.microsoft.com/office/drawing/2014/main" id="{CEFA29B3-7DBD-F969-25F8-E255FA42B9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3267970"/>
              </p:ext>
            </p:extLst>
          </p:nvPr>
        </p:nvGraphicFramePr>
        <p:xfrm>
          <a:off x="838200" y="1348033"/>
          <a:ext cx="10515600" cy="4828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506777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CF6965C5-159B-888E-887A-05BBCBAE120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Insuffisances</a:t>
            </a:r>
          </a:p>
        </p:txBody>
      </p:sp>
      <p:graphicFrame>
        <p:nvGraphicFramePr>
          <p:cNvPr id="12" name="ZoneTexte 9">
            <a:extLst>
              <a:ext uri="{FF2B5EF4-FFF2-40B4-BE49-F238E27FC236}">
                <a16:creationId xmlns:a16="http://schemas.microsoft.com/office/drawing/2014/main" id="{1E5E1F95-EBE4-E918-0A41-E1C0CED154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24832358"/>
              </p:ext>
            </p:extLst>
          </p:nvPr>
        </p:nvGraphicFramePr>
        <p:xfrm>
          <a:off x="452488" y="1734532"/>
          <a:ext cx="11119398" cy="45708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94366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Slide Background">
            <a:extLst>
              <a:ext uri="{FF2B5EF4-FFF2-40B4-BE49-F238E27FC236}">
                <a16:creationId xmlns:a16="http://schemas.microsoft.com/office/drawing/2014/main" id="{9165109B-7036-4613-93D4-579E77F6EF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3E8FEA2-54EE-4F84-B5DB-A055A7D80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36707" y="0"/>
            <a:ext cx="7455294" cy="6858000"/>
          </a:xfrm>
          <a:prstGeom prst="rect">
            <a:avLst/>
          </a:prstGeom>
          <a:ln>
            <a:noFill/>
          </a:ln>
          <a:effectLst>
            <a:outerShdw blurRad="317500" dist="228600" dir="798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ZoneTexte 5">
            <a:extLst>
              <a:ext uri="{FF2B5EF4-FFF2-40B4-BE49-F238E27FC236}">
                <a16:creationId xmlns:a16="http://schemas.microsoft.com/office/drawing/2014/main" id="{A7F548D1-953F-6BA8-F3B6-0DEF8D470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13810025"/>
              </p:ext>
            </p:extLst>
          </p:nvPr>
        </p:nvGraphicFramePr>
        <p:xfrm>
          <a:off x="3808207" y="601324"/>
          <a:ext cx="7788537" cy="5618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ZoneTexte 6">
            <a:extLst>
              <a:ext uri="{FF2B5EF4-FFF2-40B4-BE49-F238E27FC236}">
                <a16:creationId xmlns:a16="http://schemas.microsoft.com/office/drawing/2014/main" id="{C5CD3786-A075-AFCB-1419-0636C67F99D7}"/>
              </a:ext>
            </a:extLst>
          </p:cNvPr>
          <p:cNvSpPr txBox="1"/>
          <p:nvPr/>
        </p:nvSpPr>
        <p:spPr>
          <a:xfrm>
            <a:off x="1197675" y="3056631"/>
            <a:ext cx="1932689" cy="70788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BJ" sz="4000" b="1" dirty="0">
                <a:solidFill>
                  <a:schemeClr val="bg1"/>
                </a:solidFill>
              </a:rPr>
              <a:t>Défis</a:t>
            </a:r>
          </a:p>
        </p:txBody>
      </p:sp>
    </p:spTree>
    <p:extLst>
      <p:ext uri="{BB962C8B-B14F-4D97-AF65-F5344CB8AC3E}">
        <p14:creationId xmlns:p14="http://schemas.microsoft.com/office/powerpoint/2010/main" val="35609863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FB225155-D7C4-1AA7-4D2C-1955913AC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295525"/>
            <a:ext cx="4508500" cy="1325563"/>
          </a:xfrm>
        </p:spPr>
        <p:txBody>
          <a:bodyPr/>
          <a:lstStyle/>
          <a:p>
            <a:r>
              <a:rPr lang="fr-FR" b="1" dirty="0"/>
              <a:t>J</a:t>
            </a:r>
            <a:r>
              <a:rPr lang="fr-BJ" b="1" dirty="0"/>
              <a:t>e vous remercie !</a:t>
            </a:r>
          </a:p>
        </p:txBody>
      </p:sp>
    </p:spTree>
    <p:extLst>
      <p:ext uri="{BB962C8B-B14F-4D97-AF65-F5344CB8AC3E}">
        <p14:creationId xmlns:p14="http://schemas.microsoft.com/office/powerpoint/2010/main" val="2465137181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c22ff7-ef93-4452-9dd9-d0fbbb384319">
      <Terms xmlns="http://schemas.microsoft.com/office/infopath/2007/PartnerControls"/>
    </lcf76f155ced4ddcb4097134ff3c332f>
    <TaxCatchAll xmlns="154a59e4-fc38-4ea4-b2fd-883e2d379ca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F71752FFFF1AC40A94A11EB94072ED0" ma:contentTypeVersion="12" ma:contentTypeDescription="Crée un document." ma:contentTypeScope="" ma:versionID="170c7156068d4dd61666b8fa4853a5d2">
  <xsd:schema xmlns:xsd="http://www.w3.org/2001/XMLSchema" xmlns:xs="http://www.w3.org/2001/XMLSchema" xmlns:p="http://schemas.microsoft.com/office/2006/metadata/properties" xmlns:ns2="9bc22ff7-ef93-4452-9dd9-d0fbbb384319" xmlns:ns3="154a59e4-fc38-4ea4-b2fd-883e2d379ca4" targetNamespace="http://schemas.microsoft.com/office/2006/metadata/properties" ma:root="true" ma:fieldsID="1486d3cc1537b250e745a8be3660d38c" ns2:_="" ns3:_="">
    <xsd:import namespace="9bc22ff7-ef93-4452-9dd9-d0fbbb384319"/>
    <xsd:import namespace="154a59e4-fc38-4ea4-b2fd-883e2d379c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c22ff7-ef93-4452-9dd9-d0fbbb3843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Balises d’images" ma:readOnly="false" ma:fieldId="{5cf76f15-5ced-4ddc-b409-7134ff3c332f}" ma:taxonomyMulti="true" ma:sspId="933c58bb-8ac9-4943-8120-a6ea7461a3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4a59e4-fc38-4ea4-b2fd-883e2d379ca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dc725bb-62bd-4021-92b0-51287f406427}" ma:internalName="TaxCatchAll" ma:showField="CatchAllData" ma:web="154a59e4-fc38-4ea4-b2fd-883e2d379c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78B1CA1-66AD-4E6B-B6AE-C212901D7218}">
  <ds:schemaRefs>
    <ds:schemaRef ds:uri="http://schemas.microsoft.com/office/2006/metadata/properties"/>
    <ds:schemaRef ds:uri="http://schemas.microsoft.com/office/infopath/2007/PartnerControls"/>
    <ds:schemaRef ds:uri="9bc22ff7-ef93-4452-9dd9-d0fbbb384319"/>
    <ds:schemaRef ds:uri="154a59e4-fc38-4ea4-b2fd-883e2d379ca4"/>
  </ds:schemaRefs>
</ds:datastoreItem>
</file>

<file path=customXml/itemProps2.xml><?xml version="1.0" encoding="utf-8"?>
<ds:datastoreItem xmlns:ds="http://schemas.openxmlformats.org/officeDocument/2006/customXml" ds:itemID="{C6CA9B3A-A7C1-45DC-8478-D949D7CED5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FAEB1B1-86BD-4CDC-A882-8EDA23AFBD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c22ff7-ef93-4452-9dd9-d0fbbb384319"/>
    <ds:schemaRef ds:uri="154a59e4-fc38-4ea4-b2fd-883e2d379c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5584</TotalTime>
  <Words>1183</Words>
  <Application>Microsoft Office PowerPoint</Application>
  <PresentationFormat>Grand écran</PresentationFormat>
  <Paragraphs>225</Paragraphs>
  <Slides>26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2" baseType="lpstr">
      <vt:lpstr>Aptos</vt:lpstr>
      <vt:lpstr>Aptos Display</vt:lpstr>
      <vt:lpstr>Arial</vt:lpstr>
      <vt:lpstr>Calibri</vt:lpstr>
      <vt:lpstr>Gill Sans MT</vt:lpstr>
      <vt:lpstr>Thème Office</vt:lpstr>
      <vt:lpstr>Thème 3 :  Partage d’expériences sur l’approche du développement conduit par les communautés (DCC)</vt:lpstr>
      <vt:lpstr>Plan de présentation</vt:lpstr>
      <vt:lpstr>Contexte de l’avènement du DCC au Bénin</vt:lpstr>
      <vt:lpstr>Présentation PowerPoint</vt:lpstr>
      <vt:lpstr>Instruments d’arrimage (règlementaires, stratégiques et opérationnels)</vt:lpstr>
      <vt:lpstr>Présentation PowerPoint</vt:lpstr>
      <vt:lpstr>Présentation PowerPoint</vt:lpstr>
      <vt:lpstr>Image des opérations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Caractéristiques du DCC</vt:lpstr>
      <vt:lpstr>DCC et renforcement de la participation</vt:lpstr>
      <vt:lpstr>Importance dans l’implication des communautés dans le processus dedéveloppement local</vt:lpstr>
      <vt:lpstr>Séance d’ouverture et d’évaluation de offres</vt:lpstr>
      <vt:lpstr>Présentation PowerPoint</vt:lpstr>
      <vt:lpstr>Présentation PowerPoint</vt:lpstr>
      <vt:lpstr>Insuffisances</vt:lpstr>
      <vt:lpstr>Présentation PowerPoint</vt:lpstr>
      <vt:lpstr>Je vous remercie 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Thème 3 :  Partage d’expériences sur l’approche du développement conduit par les communautés (DCC)</dc:title>
  <dc:creator>Ousmane TOGOU</dc:creator>
  <cp:lastModifiedBy>hp</cp:lastModifiedBy>
  <cp:revision>11</cp:revision>
  <dcterms:created xsi:type="dcterms:W3CDTF">2025-01-31T07:03:34Z</dcterms:created>
  <dcterms:modified xsi:type="dcterms:W3CDTF">2025-05-24T08:26:25Z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0x0101002F71752FFFF1AC40A94A11EB94072ED0</vt:lpwstr>
  </property>
</Properties>
</file>